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8" r:id="rId3"/>
    <p:sldId id="259" r:id="rId4"/>
    <p:sldId id="260" r:id="rId5"/>
    <p:sldId id="261" r:id="rId6"/>
    <p:sldId id="25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2" autoAdjust="0"/>
    <p:restoredTop sz="71233" autoAdjust="0"/>
  </p:normalViewPr>
  <p:slideViewPr>
    <p:cSldViewPr snapToGrid="0">
      <p:cViewPr varScale="1">
        <p:scale>
          <a:sx n="113" d="100"/>
          <a:sy n="113" d="100"/>
        </p:scale>
        <p:origin x="4386" y="108"/>
      </p:cViewPr>
      <p:guideLst/>
    </p:cSldViewPr>
  </p:slideViewPr>
  <p:outlineViewPr>
    <p:cViewPr>
      <p:scale>
        <a:sx n="33" d="100"/>
        <a:sy n="33" d="100"/>
      </p:scale>
      <p:origin x="0" y="-5496"/>
    </p:cViewPr>
  </p:outlineViewPr>
  <p:notesTextViewPr>
    <p:cViewPr>
      <p:scale>
        <a:sx n="1" d="1"/>
        <a:sy n="1" d="1"/>
      </p:scale>
      <p:origin x="0" y="0"/>
    </p:cViewPr>
  </p:notesTextViewPr>
  <p:notesViewPr>
    <p:cSldViewPr snapToGrid="0">
      <p:cViewPr varScale="1">
        <p:scale>
          <a:sx n="59" d="100"/>
          <a:sy n="59" d="100"/>
        </p:scale>
        <p:origin x="384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23767-CAF9-4E44-B76B-A814E8066B4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3D6F9DE-4A3C-45DF-B191-119C685EE1F2}">
      <dgm:prSet phldrT="[Text]"/>
      <dgm:spPr/>
      <dgm:t>
        <a:bodyPr/>
        <a:lstStyle/>
        <a:p>
          <a:r>
            <a:rPr lang="en-US" dirty="0"/>
            <a:t>Regression and Correlation</a:t>
          </a:r>
        </a:p>
      </dgm:t>
    </dgm:pt>
    <dgm:pt modelId="{8A6DA536-0B16-4758-A000-77F139B1627C}" type="parTrans" cxnId="{1B03A0DA-C419-4441-9C71-41C1580F8F96}">
      <dgm:prSet/>
      <dgm:spPr/>
      <dgm:t>
        <a:bodyPr/>
        <a:lstStyle/>
        <a:p>
          <a:endParaRPr lang="en-US"/>
        </a:p>
      </dgm:t>
    </dgm:pt>
    <dgm:pt modelId="{AB01911A-1A63-46DD-94A2-60419C54365E}" type="sibTrans" cxnId="{1B03A0DA-C419-4441-9C71-41C1580F8F96}">
      <dgm:prSet/>
      <dgm:spPr/>
      <dgm:t>
        <a:bodyPr/>
        <a:lstStyle/>
        <a:p>
          <a:endParaRPr lang="en-US"/>
        </a:p>
      </dgm:t>
    </dgm:pt>
    <dgm:pt modelId="{B9C45C0D-69E3-4D43-9893-EE12C912842E}">
      <dgm:prSet phldrT="[Text]"/>
      <dgm:spPr/>
      <dgm:t>
        <a:bodyPr/>
        <a:lstStyle/>
        <a:p>
          <a:r>
            <a:rPr lang="en-US" dirty="0"/>
            <a:t>y = mx + b</a:t>
          </a:r>
        </a:p>
      </dgm:t>
    </dgm:pt>
    <dgm:pt modelId="{C0BFD766-EE3A-464F-89AB-42F1DF70B1E5}" type="parTrans" cxnId="{3588A77F-ACCD-4AB2-A5DD-DEF249F88B25}">
      <dgm:prSet/>
      <dgm:spPr/>
      <dgm:t>
        <a:bodyPr/>
        <a:lstStyle/>
        <a:p>
          <a:endParaRPr lang="en-US"/>
        </a:p>
      </dgm:t>
    </dgm:pt>
    <dgm:pt modelId="{CA7DD2A5-F2A0-468E-8E8F-658D7EB55A9B}" type="sibTrans" cxnId="{3588A77F-ACCD-4AB2-A5DD-DEF249F88B25}">
      <dgm:prSet/>
      <dgm:spPr/>
      <dgm:t>
        <a:bodyPr/>
        <a:lstStyle/>
        <a:p>
          <a:endParaRPr lang="en-US"/>
        </a:p>
      </dgm:t>
    </dgm:pt>
    <dgm:pt modelId="{211C3572-B674-403F-8FCA-440428F7EF68}">
      <dgm:prSet phldrT="[Text]"/>
      <dgm:spPr/>
      <dgm:t>
        <a:bodyPr/>
        <a:lstStyle/>
        <a:p>
          <a:r>
            <a:rPr lang="en-US" dirty="0"/>
            <a:t>Time series, seasonality</a:t>
          </a:r>
        </a:p>
      </dgm:t>
    </dgm:pt>
    <dgm:pt modelId="{0EFB3E46-D804-4E4B-9177-F3DF658A2D3A}" type="parTrans" cxnId="{37BF554D-85B5-4C57-9057-9FFFC34CA7F5}">
      <dgm:prSet/>
      <dgm:spPr/>
      <dgm:t>
        <a:bodyPr/>
        <a:lstStyle/>
        <a:p>
          <a:endParaRPr lang="en-US"/>
        </a:p>
      </dgm:t>
    </dgm:pt>
    <dgm:pt modelId="{AA952ADD-C3B5-40F3-A5E3-8B2FDAD1208B}" type="sibTrans" cxnId="{37BF554D-85B5-4C57-9057-9FFFC34CA7F5}">
      <dgm:prSet/>
      <dgm:spPr/>
      <dgm:t>
        <a:bodyPr/>
        <a:lstStyle/>
        <a:p>
          <a:endParaRPr lang="en-US"/>
        </a:p>
      </dgm:t>
    </dgm:pt>
    <dgm:pt modelId="{C789225D-316C-46AD-80B3-4F70CE91B978}">
      <dgm:prSet phldrT="[Text]"/>
      <dgm:spPr/>
      <dgm:t>
        <a:bodyPr/>
        <a:lstStyle/>
        <a:p>
          <a:r>
            <a:rPr lang="en-US" dirty="0"/>
            <a:t>Machine Learning</a:t>
          </a:r>
        </a:p>
      </dgm:t>
    </dgm:pt>
    <dgm:pt modelId="{EA899D74-EBC6-4700-A73F-49F7E460FD69}" type="parTrans" cxnId="{A5F4B0B0-4FAA-4B06-9303-76C0050A2301}">
      <dgm:prSet/>
      <dgm:spPr/>
      <dgm:t>
        <a:bodyPr/>
        <a:lstStyle/>
        <a:p>
          <a:endParaRPr lang="en-US"/>
        </a:p>
      </dgm:t>
    </dgm:pt>
    <dgm:pt modelId="{EDD53E74-B318-4237-B224-B4423955C2FE}" type="sibTrans" cxnId="{A5F4B0B0-4FAA-4B06-9303-76C0050A2301}">
      <dgm:prSet/>
      <dgm:spPr/>
      <dgm:t>
        <a:bodyPr/>
        <a:lstStyle/>
        <a:p>
          <a:endParaRPr lang="en-US"/>
        </a:p>
      </dgm:t>
    </dgm:pt>
    <dgm:pt modelId="{D57D37C9-B89D-454E-8BDE-6F97B94ADC7F}">
      <dgm:prSet phldrT="[Text]"/>
      <dgm:spPr/>
      <dgm:t>
        <a:bodyPr/>
        <a:lstStyle/>
        <a:p>
          <a:r>
            <a:rPr lang="en-US" dirty="0"/>
            <a:t>Supervised</a:t>
          </a:r>
        </a:p>
      </dgm:t>
    </dgm:pt>
    <dgm:pt modelId="{2C217CC9-671C-4916-918E-6B78A6719F66}" type="parTrans" cxnId="{1BD9D537-0F7C-4318-89A7-F197359D92C2}">
      <dgm:prSet/>
      <dgm:spPr/>
      <dgm:t>
        <a:bodyPr/>
        <a:lstStyle/>
        <a:p>
          <a:endParaRPr lang="en-US"/>
        </a:p>
      </dgm:t>
    </dgm:pt>
    <dgm:pt modelId="{3A322E74-DA58-44FE-8D5A-EE9AB8BDBEA5}" type="sibTrans" cxnId="{1BD9D537-0F7C-4318-89A7-F197359D92C2}">
      <dgm:prSet/>
      <dgm:spPr/>
      <dgm:t>
        <a:bodyPr/>
        <a:lstStyle/>
        <a:p>
          <a:endParaRPr lang="en-US"/>
        </a:p>
      </dgm:t>
    </dgm:pt>
    <dgm:pt modelId="{956153C9-877E-4BAD-AC59-2DFBE140D9A2}">
      <dgm:prSet phldrT="[Text]"/>
      <dgm:spPr/>
      <dgm:t>
        <a:bodyPr/>
        <a:lstStyle/>
        <a:p>
          <a:r>
            <a:rPr lang="en-US" dirty="0"/>
            <a:t>Unsupervised</a:t>
          </a:r>
        </a:p>
      </dgm:t>
    </dgm:pt>
    <dgm:pt modelId="{216C5BA5-1774-4AF5-BED5-01551373D021}" type="parTrans" cxnId="{610E5319-E91B-4689-8E63-8F53E27A8CC4}">
      <dgm:prSet/>
      <dgm:spPr/>
      <dgm:t>
        <a:bodyPr/>
        <a:lstStyle/>
        <a:p>
          <a:endParaRPr lang="en-US"/>
        </a:p>
      </dgm:t>
    </dgm:pt>
    <dgm:pt modelId="{6BE121ED-49C3-4562-96D5-228C17C39862}" type="sibTrans" cxnId="{610E5319-E91B-4689-8E63-8F53E27A8CC4}">
      <dgm:prSet/>
      <dgm:spPr/>
      <dgm:t>
        <a:bodyPr/>
        <a:lstStyle/>
        <a:p>
          <a:endParaRPr lang="en-US"/>
        </a:p>
      </dgm:t>
    </dgm:pt>
    <dgm:pt modelId="{40C29F9E-86E5-4B8D-BE6C-01E712584CA6}">
      <dgm:prSet phldrT="[Text]"/>
      <dgm:spPr/>
      <dgm:t>
        <a:bodyPr/>
        <a:lstStyle/>
        <a:p>
          <a:r>
            <a:rPr lang="en-US" dirty="0"/>
            <a:t>Neural Networks</a:t>
          </a:r>
        </a:p>
      </dgm:t>
    </dgm:pt>
    <dgm:pt modelId="{03F65BB7-3D21-4459-928D-9609286EE546}" type="parTrans" cxnId="{298F41C1-045B-43EE-9156-0DD3087659A1}">
      <dgm:prSet/>
      <dgm:spPr/>
      <dgm:t>
        <a:bodyPr/>
        <a:lstStyle/>
        <a:p>
          <a:endParaRPr lang="en-US"/>
        </a:p>
      </dgm:t>
    </dgm:pt>
    <dgm:pt modelId="{C5BEDA21-A070-493A-8B18-0E79AEC23C56}" type="sibTrans" cxnId="{298F41C1-045B-43EE-9156-0DD3087659A1}">
      <dgm:prSet/>
      <dgm:spPr/>
      <dgm:t>
        <a:bodyPr/>
        <a:lstStyle/>
        <a:p>
          <a:endParaRPr lang="en-US"/>
        </a:p>
      </dgm:t>
    </dgm:pt>
    <dgm:pt modelId="{C9C1BD10-776E-4F27-BC41-9E35A838F548}">
      <dgm:prSet phldrT="[Text]"/>
      <dgm:spPr/>
      <dgm:t>
        <a:bodyPr/>
        <a:lstStyle/>
        <a:p>
          <a:r>
            <a:rPr lang="en-US" dirty="0"/>
            <a:t>Neural Networks</a:t>
          </a:r>
        </a:p>
      </dgm:t>
    </dgm:pt>
    <dgm:pt modelId="{23A35434-126B-4DAA-A3A7-C2881A959494}" type="parTrans" cxnId="{3C402EC8-9009-4F63-AAAC-34475FD7C811}">
      <dgm:prSet/>
      <dgm:spPr/>
      <dgm:t>
        <a:bodyPr/>
        <a:lstStyle/>
        <a:p>
          <a:endParaRPr lang="en-US"/>
        </a:p>
      </dgm:t>
    </dgm:pt>
    <dgm:pt modelId="{5978BF3E-B064-4215-8D80-A759C89C98B0}" type="sibTrans" cxnId="{3C402EC8-9009-4F63-AAAC-34475FD7C811}">
      <dgm:prSet/>
      <dgm:spPr/>
      <dgm:t>
        <a:bodyPr/>
        <a:lstStyle/>
        <a:p>
          <a:endParaRPr lang="en-US"/>
        </a:p>
      </dgm:t>
    </dgm:pt>
    <dgm:pt modelId="{008A83FB-3D58-4674-A53A-A8FC768AC86C}">
      <dgm:prSet phldrT="[Text]"/>
      <dgm:spPr/>
      <dgm:t>
        <a:bodyPr/>
        <a:lstStyle/>
        <a:p>
          <a:r>
            <a:rPr lang="en-US" dirty="0"/>
            <a:t>Deep Learning</a:t>
          </a:r>
        </a:p>
      </dgm:t>
    </dgm:pt>
    <dgm:pt modelId="{10235CB6-947A-4987-8DAD-4DC3A126B256}" type="parTrans" cxnId="{65EB7CE2-D6A6-4294-8A46-C48D232EA91E}">
      <dgm:prSet/>
      <dgm:spPr/>
      <dgm:t>
        <a:bodyPr/>
        <a:lstStyle/>
        <a:p>
          <a:endParaRPr lang="en-US"/>
        </a:p>
      </dgm:t>
    </dgm:pt>
    <dgm:pt modelId="{42150747-9DD0-4EBF-BD50-63A4D8A5C928}" type="sibTrans" cxnId="{65EB7CE2-D6A6-4294-8A46-C48D232EA91E}">
      <dgm:prSet/>
      <dgm:spPr/>
      <dgm:t>
        <a:bodyPr/>
        <a:lstStyle/>
        <a:p>
          <a:endParaRPr lang="en-US"/>
        </a:p>
      </dgm:t>
    </dgm:pt>
    <dgm:pt modelId="{85782E20-72BE-41A4-895C-C5ACB5241F5C}">
      <dgm:prSet phldrT="[Text]"/>
      <dgm:spPr/>
      <dgm:t>
        <a:bodyPr/>
        <a:lstStyle/>
        <a:p>
          <a:r>
            <a:rPr lang="en-US" dirty="0"/>
            <a:t>Classification, Regression</a:t>
          </a:r>
        </a:p>
      </dgm:t>
    </dgm:pt>
    <dgm:pt modelId="{C35F2635-31D3-4FD7-B297-53F3B300635D}" type="parTrans" cxnId="{842B1BF1-09E5-4DA4-9126-355EB3671947}">
      <dgm:prSet/>
      <dgm:spPr/>
      <dgm:t>
        <a:bodyPr/>
        <a:lstStyle/>
        <a:p>
          <a:endParaRPr lang="en-US"/>
        </a:p>
      </dgm:t>
    </dgm:pt>
    <dgm:pt modelId="{B9F0B36C-F632-491D-96A4-8FCF148E7C4A}" type="sibTrans" cxnId="{842B1BF1-09E5-4DA4-9126-355EB3671947}">
      <dgm:prSet/>
      <dgm:spPr/>
      <dgm:t>
        <a:bodyPr/>
        <a:lstStyle/>
        <a:p>
          <a:endParaRPr lang="en-US"/>
        </a:p>
      </dgm:t>
    </dgm:pt>
    <dgm:pt modelId="{15AA31EE-D646-4E4F-8978-EF6450AF90B2}">
      <dgm:prSet phldrT="[Text]"/>
      <dgm:spPr/>
      <dgm:t>
        <a:bodyPr/>
        <a:lstStyle/>
        <a:p>
          <a:r>
            <a:rPr lang="en-US" dirty="0"/>
            <a:t>Clustering, Dimensionality Reduction</a:t>
          </a:r>
        </a:p>
      </dgm:t>
    </dgm:pt>
    <dgm:pt modelId="{05F14B11-6E18-46D9-BD5E-85782825366F}" type="parTrans" cxnId="{16CBBE60-16F7-49BA-A062-B2EB1EAA8CD8}">
      <dgm:prSet/>
      <dgm:spPr/>
      <dgm:t>
        <a:bodyPr/>
        <a:lstStyle/>
        <a:p>
          <a:endParaRPr lang="en-US"/>
        </a:p>
      </dgm:t>
    </dgm:pt>
    <dgm:pt modelId="{F8594E11-33E8-4DA0-A7FE-99E4DFF47DDE}" type="sibTrans" cxnId="{16CBBE60-16F7-49BA-A062-B2EB1EAA8CD8}">
      <dgm:prSet/>
      <dgm:spPr/>
      <dgm:t>
        <a:bodyPr/>
        <a:lstStyle/>
        <a:p>
          <a:endParaRPr lang="en-US"/>
        </a:p>
      </dgm:t>
    </dgm:pt>
    <dgm:pt modelId="{390C8BEF-D9E3-4717-B601-9AC2DC5396D0}">
      <dgm:prSet phldrT="[Text]"/>
      <dgm:spPr/>
      <dgm:t>
        <a:bodyPr/>
        <a:lstStyle/>
        <a:p>
          <a:r>
            <a:rPr lang="en-US" dirty="0"/>
            <a:t>Generative AI</a:t>
          </a:r>
        </a:p>
      </dgm:t>
    </dgm:pt>
    <dgm:pt modelId="{04B96491-1147-4FB0-AC01-F6EF9D84A524}" type="parTrans" cxnId="{F67E49B6-B465-4E6B-B43B-ABDDC22E5BCB}">
      <dgm:prSet/>
      <dgm:spPr/>
      <dgm:t>
        <a:bodyPr/>
        <a:lstStyle/>
        <a:p>
          <a:endParaRPr lang="en-US"/>
        </a:p>
      </dgm:t>
    </dgm:pt>
    <dgm:pt modelId="{9BA6C448-228F-4EA3-B142-D64657073D06}" type="sibTrans" cxnId="{F67E49B6-B465-4E6B-B43B-ABDDC22E5BCB}">
      <dgm:prSet/>
      <dgm:spPr/>
      <dgm:t>
        <a:bodyPr/>
        <a:lstStyle/>
        <a:p>
          <a:endParaRPr lang="en-US"/>
        </a:p>
      </dgm:t>
    </dgm:pt>
    <dgm:pt modelId="{9E2A49BE-6597-416B-A394-8B59788E6278}">
      <dgm:prSet phldrT="[Text]"/>
      <dgm:spPr/>
      <dgm:t>
        <a:bodyPr/>
        <a:lstStyle/>
        <a:p>
          <a:r>
            <a:rPr lang="en-US" dirty="0"/>
            <a:t>NLP</a:t>
          </a:r>
        </a:p>
      </dgm:t>
    </dgm:pt>
    <dgm:pt modelId="{33AB14C3-30CD-4893-A23A-8137075485D0}" type="parTrans" cxnId="{B38DF4C1-65DF-448C-9DC7-6B56B3313AD6}">
      <dgm:prSet/>
      <dgm:spPr/>
      <dgm:t>
        <a:bodyPr/>
        <a:lstStyle/>
        <a:p>
          <a:endParaRPr lang="en-US"/>
        </a:p>
      </dgm:t>
    </dgm:pt>
    <dgm:pt modelId="{D05D3018-371A-4B5B-814C-3040A1518644}" type="sibTrans" cxnId="{B38DF4C1-65DF-448C-9DC7-6B56B3313AD6}">
      <dgm:prSet/>
      <dgm:spPr/>
      <dgm:t>
        <a:bodyPr/>
        <a:lstStyle/>
        <a:p>
          <a:endParaRPr lang="en-US"/>
        </a:p>
      </dgm:t>
    </dgm:pt>
    <dgm:pt modelId="{267BE078-68A6-457D-AA69-E83CE9DC489F}">
      <dgm:prSet phldrT="[Text]"/>
      <dgm:spPr/>
      <dgm:t>
        <a:bodyPr/>
        <a:lstStyle/>
        <a:p>
          <a:r>
            <a:rPr lang="en-US" dirty="0"/>
            <a:t>Transformers</a:t>
          </a:r>
        </a:p>
      </dgm:t>
    </dgm:pt>
    <dgm:pt modelId="{5BEE0AD7-4850-4DC9-98F5-E74B44FFB03F}" type="parTrans" cxnId="{03C15E96-D4D8-4814-A291-05BF7565F2CE}">
      <dgm:prSet/>
      <dgm:spPr/>
      <dgm:t>
        <a:bodyPr/>
        <a:lstStyle/>
        <a:p>
          <a:endParaRPr lang="en-US"/>
        </a:p>
      </dgm:t>
    </dgm:pt>
    <dgm:pt modelId="{7EE58079-4ED2-4293-811C-6304A65AD817}" type="sibTrans" cxnId="{03C15E96-D4D8-4814-A291-05BF7565F2CE}">
      <dgm:prSet/>
      <dgm:spPr/>
      <dgm:t>
        <a:bodyPr/>
        <a:lstStyle/>
        <a:p>
          <a:endParaRPr lang="en-US"/>
        </a:p>
      </dgm:t>
    </dgm:pt>
    <dgm:pt modelId="{45F5288A-6A36-47E5-B443-6B12F1DD0D1D}">
      <dgm:prSet phldrT="[Text]"/>
      <dgm:spPr/>
      <dgm:t>
        <a:bodyPr/>
        <a:lstStyle/>
        <a:p>
          <a:r>
            <a:rPr lang="en-US" dirty="0"/>
            <a:t>GPT</a:t>
          </a:r>
        </a:p>
      </dgm:t>
    </dgm:pt>
    <dgm:pt modelId="{4D78DC42-5FB6-4AE9-990A-15907E26B9D3}" type="parTrans" cxnId="{1DB2A92C-9FB6-424E-A18B-0CA46235C034}">
      <dgm:prSet/>
      <dgm:spPr/>
      <dgm:t>
        <a:bodyPr/>
        <a:lstStyle/>
        <a:p>
          <a:endParaRPr lang="en-US"/>
        </a:p>
      </dgm:t>
    </dgm:pt>
    <dgm:pt modelId="{82F9BC42-7D91-43F6-951B-9A8666B72F7F}" type="sibTrans" cxnId="{1DB2A92C-9FB6-424E-A18B-0CA46235C034}">
      <dgm:prSet/>
      <dgm:spPr/>
      <dgm:t>
        <a:bodyPr/>
        <a:lstStyle/>
        <a:p>
          <a:endParaRPr lang="en-US"/>
        </a:p>
      </dgm:t>
    </dgm:pt>
    <dgm:pt modelId="{D7185EAE-C25B-41BF-B72F-878C0897C7DC}" type="pres">
      <dgm:prSet presAssocID="{2EB23767-CAF9-4E44-B76B-A814E8066B49}" presName="Name0" presStyleCnt="0">
        <dgm:presLayoutVars>
          <dgm:dir/>
          <dgm:animLvl val="lvl"/>
          <dgm:resizeHandles val="exact"/>
        </dgm:presLayoutVars>
      </dgm:prSet>
      <dgm:spPr/>
    </dgm:pt>
    <dgm:pt modelId="{B39A7B16-1320-486E-BF02-D87850B466F5}" type="pres">
      <dgm:prSet presAssocID="{23D6F9DE-4A3C-45DF-B191-119C685EE1F2}" presName="linNode" presStyleCnt="0"/>
      <dgm:spPr/>
    </dgm:pt>
    <dgm:pt modelId="{117A3897-B956-4F94-A835-5145C534065E}" type="pres">
      <dgm:prSet presAssocID="{23D6F9DE-4A3C-45DF-B191-119C685EE1F2}" presName="parentText" presStyleLbl="node1" presStyleIdx="0" presStyleCnt="4">
        <dgm:presLayoutVars>
          <dgm:chMax val="1"/>
          <dgm:bulletEnabled val="1"/>
        </dgm:presLayoutVars>
      </dgm:prSet>
      <dgm:spPr/>
    </dgm:pt>
    <dgm:pt modelId="{19C7B3C2-8F59-46A4-94AF-8507E7337B89}" type="pres">
      <dgm:prSet presAssocID="{23D6F9DE-4A3C-45DF-B191-119C685EE1F2}" presName="descendantText" presStyleLbl="alignAccFollowNode1" presStyleIdx="0" presStyleCnt="4">
        <dgm:presLayoutVars>
          <dgm:bulletEnabled val="1"/>
        </dgm:presLayoutVars>
      </dgm:prSet>
      <dgm:spPr/>
    </dgm:pt>
    <dgm:pt modelId="{084B4D52-2C8C-4FA3-A088-AD360157EE0A}" type="pres">
      <dgm:prSet presAssocID="{AB01911A-1A63-46DD-94A2-60419C54365E}" presName="sp" presStyleCnt="0"/>
      <dgm:spPr/>
    </dgm:pt>
    <dgm:pt modelId="{DC7BB100-9CF0-4C51-9FDD-D1F5E2274CBD}" type="pres">
      <dgm:prSet presAssocID="{C789225D-316C-46AD-80B3-4F70CE91B978}" presName="linNode" presStyleCnt="0"/>
      <dgm:spPr/>
    </dgm:pt>
    <dgm:pt modelId="{F64E80C6-40C5-4275-A249-E7C614A0D242}" type="pres">
      <dgm:prSet presAssocID="{C789225D-316C-46AD-80B3-4F70CE91B978}" presName="parentText" presStyleLbl="node1" presStyleIdx="1" presStyleCnt="4">
        <dgm:presLayoutVars>
          <dgm:chMax val="1"/>
          <dgm:bulletEnabled val="1"/>
        </dgm:presLayoutVars>
      </dgm:prSet>
      <dgm:spPr/>
    </dgm:pt>
    <dgm:pt modelId="{FEE135DD-9FE3-4287-A7B7-C4BB1B9A8C38}" type="pres">
      <dgm:prSet presAssocID="{C789225D-316C-46AD-80B3-4F70CE91B978}" presName="descendantText" presStyleLbl="alignAccFollowNode1" presStyleIdx="1" presStyleCnt="4">
        <dgm:presLayoutVars>
          <dgm:bulletEnabled val="1"/>
        </dgm:presLayoutVars>
      </dgm:prSet>
      <dgm:spPr/>
    </dgm:pt>
    <dgm:pt modelId="{E78D603F-5B65-43AE-8662-47DB2811B0E8}" type="pres">
      <dgm:prSet presAssocID="{EDD53E74-B318-4237-B224-B4423955C2FE}" presName="sp" presStyleCnt="0"/>
      <dgm:spPr/>
    </dgm:pt>
    <dgm:pt modelId="{62501A5F-E208-459B-9F14-94778F20472D}" type="pres">
      <dgm:prSet presAssocID="{40C29F9E-86E5-4B8D-BE6C-01E712584CA6}" presName="linNode" presStyleCnt="0"/>
      <dgm:spPr/>
    </dgm:pt>
    <dgm:pt modelId="{0A517B93-D7E6-4E77-8F2A-F7E40E70E8B1}" type="pres">
      <dgm:prSet presAssocID="{40C29F9E-86E5-4B8D-BE6C-01E712584CA6}" presName="parentText" presStyleLbl="node1" presStyleIdx="2" presStyleCnt="4" custLinFactNeighborX="-238" custLinFactNeighborY="152">
        <dgm:presLayoutVars>
          <dgm:chMax val="1"/>
          <dgm:bulletEnabled val="1"/>
        </dgm:presLayoutVars>
      </dgm:prSet>
      <dgm:spPr/>
    </dgm:pt>
    <dgm:pt modelId="{4155E724-C20E-47C6-BD6F-82A36801E5AD}" type="pres">
      <dgm:prSet presAssocID="{40C29F9E-86E5-4B8D-BE6C-01E712584CA6}" presName="descendantText" presStyleLbl="alignAccFollowNode1" presStyleIdx="2" presStyleCnt="4">
        <dgm:presLayoutVars>
          <dgm:bulletEnabled val="1"/>
        </dgm:presLayoutVars>
      </dgm:prSet>
      <dgm:spPr/>
    </dgm:pt>
    <dgm:pt modelId="{C0649EF1-E6BF-4890-B600-B96AF57AD8FB}" type="pres">
      <dgm:prSet presAssocID="{C5BEDA21-A070-493A-8B18-0E79AEC23C56}" presName="sp" presStyleCnt="0"/>
      <dgm:spPr/>
    </dgm:pt>
    <dgm:pt modelId="{0BD50256-207C-455E-8BCF-EFF977F74A94}" type="pres">
      <dgm:prSet presAssocID="{390C8BEF-D9E3-4717-B601-9AC2DC5396D0}" presName="linNode" presStyleCnt="0"/>
      <dgm:spPr/>
    </dgm:pt>
    <dgm:pt modelId="{1B2CB9BF-A9C0-492E-BEBC-B8F4F132A8FA}" type="pres">
      <dgm:prSet presAssocID="{390C8BEF-D9E3-4717-B601-9AC2DC5396D0}" presName="parentText" presStyleLbl="node1" presStyleIdx="3" presStyleCnt="4">
        <dgm:presLayoutVars>
          <dgm:chMax val="1"/>
          <dgm:bulletEnabled val="1"/>
        </dgm:presLayoutVars>
      </dgm:prSet>
      <dgm:spPr/>
    </dgm:pt>
    <dgm:pt modelId="{13BD1443-167F-409C-B038-3D9E02D1532C}" type="pres">
      <dgm:prSet presAssocID="{390C8BEF-D9E3-4717-B601-9AC2DC5396D0}" presName="descendantText" presStyleLbl="alignAccFollowNode1" presStyleIdx="3" presStyleCnt="4">
        <dgm:presLayoutVars>
          <dgm:bulletEnabled val="1"/>
        </dgm:presLayoutVars>
      </dgm:prSet>
      <dgm:spPr/>
    </dgm:pt>
  </dgm:ptLst>
  <dgm:cxnLst>
    <dgm:cxn modelId="{9802C902-3B87-4104-AA02-7A8A304BEB62}" type="presOf" srcId="{267BE078-68A6-457D-AA69-E83CE9DC489F}" destId="{13BD1443-167F-409C-B038-3D9E02D1532C}" srcOrd="0" destOrd="1" presId="urn:microsoft.com/office/officeart/2005/8/layout/vList5"/>
    <dgm:cxn modelId="{610E5319-E91B-4689-8E63-8F53E27A8CC4}" srcId="{C789225D-316C-46AD-80B3-4F70CE91B978}" destId="{956153C9-877E-4BAD-AC59-2DFBE140D9A2}" srcOrd="1" destOrd="0" parTransId="{216C5BA5-1774-4AF5-BED5-01551373D021}" sibTransId="{6BE121ED-49C3-4562-96D5-228C17C39862}"/>
    <dgm:cxn modelId="{8F426B21-FD62-4FAE-9678-8A99A1473B3C}" type="presOf" srcId="{23D6F9DE-4A3C-45DF-B191-119C685EE1F2}" destId="{117A3897-B956-4F94-A835-5145C534065E}" srcOrd="0" destOrd="0" presId="urn:microsoft.com/office/officeart/2005/8/layout/vList5"/>
    <dgm:cxn modelId="{DC58B021-237D-4277-A5C5-6DF18251A221}" type="presOf" srcId="{008A83FB-3D58-4674-A53A-A8FC768AC86C}" destId="{4155E724-C20E-47C6-BD6F-82A36801E5AD}" srcOrd="0" destOrd="1" presId="urn:microsoft.com/office/officeart/2005/8/layout/vList5"/>
    <dgm:cxn modelId="{2016E128-C449-4B26-BC68-818A3D2B8E1A}" type="presOf" srcId="{211C3572-B674-403F-8FCA-440428F7EF68}" destId="{19C7B3C2-8F59-46A4-94AF-8507E7337B89}" srcOrd="0" destOrd="1" presId="urn:microsoft.com/office/officeart/2005/8/layout/vList5"/>
    <dgm:cxn modelId="{1DB2A92C-9FB6-424E-A18B-0CA46235C034}" srcId="{390C8BEF-D9E3-4717-B601-9AC2DC5396D0}" destId="{45F5288A-6A36-47E5-B443-6B12F1DD0D1D}" srcOrd="2" destOrd="0" parTransId="{4D78DC42-5FB6-4AE9-990A-15907E26B9D3}" sibTransId="{82F9BC42-7D91-43F6-951B-9A8666B72F7F}"/>
    <dgm:cxn modelId="{21360C36-8A3C-4619-B114-EAF16395E94C}" type="presOf" srcId="{B9C45C0D-69E3-4D43-9893-EE12C912842E}" destId="{19C7B3C2-8F59-46A4-94AF-8507E7337B89}" srcOrd="0" destOrd="0" presId="urn:microsoft.com/office/officeart/2005/8/layout/vList5"/>
    <dgm:cxn modelId="{1BD9D537-0F7C-4318-89A7-F197359D92C2}" srcId="{C789225D-316C-46AD-80B3-4F70CE91B978}" destId="{D57D37C9-B89D-454E-8BDE-6F97B94ADC7F}" srcOrd="0" destOrd="0" parTransId="{2C217CC9-671C-4916-918E-6B78A6719F66}" sibTransId="{3A322E74-DA58-44FE-8D5A-EE9AB8BDBEA5}"/>
    <dgm:cxn modelId="{DCD87438-0F9F-4903-A73A-7CA6C2BAF3E3}" type="presOf" srcId="{15AA31EE-D646-4E4F-8978-EF6450AF90B2}" destId="{FEE135DD-9FE3-4287-A7B7-C4BB1B9A8C38}" srcOrd="0" destOrd="3" presId="urn:microsoft.com/office/officeart/2005/8/layout/vList5"/>
    <dgm:cxn modelId="{DA95CD38-D933-4415-B1A6-E191B85B26C6}" type="presOf" srcId="{9E2A49BE-6597-416B-A394-8B59788E6278}" destId="{13BD1443-167F-409C-B038-3D9E02D1532C}" srcOrd="0" destOrd="0" presId="urn:microsoft.com/office/officeart/2005/8/layout/vList5"/>
    <dgm:cxn modelId="{16CBBE60-16F7-49BA-A062-B2EB1EAA8CD8}" srcId="{956153C9-877E-4BAD-AC59-2DFBE140D9A2}" destId="{15AA31EE-D646-4E4F-8978-EF6450AF90B2}" srcOrd="0" destOrd="0" parTransId="{05F14B11-6E18-46D9-BD5E-85782825366F}" sibTransId="{F8594E11-33E8-4DA0-A7FE-99E4DFF47DDE}"/>
    <dgm:cxn modelId="{D500446D-F4EE-4BEA-B99E-0B0A895E930E}" type="presOf" srcId="{40C29F9E-86E5-4B8D-BE6C-01E712584CA6}" destId="{0A517B93-D7E6-4E77-8F2A-F7E40E70E8B1}" srcOrd="0" destOrd="0" presId="urn:microsoft.com/office/officeart/2005/8/layout/vList5"/>
    <dgm:cxn modelId="{37BF554D-85B5-4C57-9057-9FFFC34CA7F5}" srcId="{23D6F9DE-4A3C-45DF-B191-119C685EE1F2}" destId="{211C3572-B674-403F-8FCA-440428F7EF68}" srcOrd="1" destOrd="0" parTransId="{0EFB3E46-D804-4E4B-9177-F3DF658A2D3A}" sibTransId="{AA952ADD-C3B5-40F3-A5E3-8B2FDAD1208B}"/>
    <dgm:cxn modelId="{F3318B51-057C-470A-83C6-4F969FE2027F}" type="presOf" srcId="{45F5288A-6A36-47E5-B443-6B12F1DD0D1D}" destId="{13BD1443-167F-409C-B038-3D9E02D1532C}" srcOrd="0" destOrd="2" presId="urn:microsoft.com/office/officeart/2005/8/layout/vList5"/>
    <dgm:cxn modelId="{DCDB9357-9275-4F38-AD25-1AF63922F477}" type="presOf" srcId="{956153C9-877E-4BAD-AC59-2DFBE140D9A2}" destId="{FEE135DD-9FE3-4287-A7B7-C4BB1B9A8C38}" srcOrd="0" destOrd="2" presId="urn:microsoft.com/office/officeart/2005/8/layout/vList5"/>
    <dgm:cxn modelId="{9C07CE58-6AA7-458C-97B8-3D996BC8343A}" type="presOf" srcId="{C789225D-316C-46AD-80B3-4F70CE91B978}" destId="{F64E80C6-40C5-4275-A249-E7C614A0D242}" srcOrd="0" destOrd="0" presId="urn:microsoft.com/office/officeart/2005/8/layout/vList5"/>
    <dgm:cxn modelId="{ACFF857C-BA2B-4DAD-A943-3340C8D7AEA6}" type="presOf" srcId="{390C8BEF-D9E3-4717-B601-9AC2DC5396D0}" destId="{1B2CB9BF-A9C0-492E-BEBC-B8F4F132A8FA}" srcOrd="0" destOrd="0" presId="urn:microsoft.com/office/officeart/2005/8/layout/vList5"/>
    <dgm:cxn modelId="{3588A77F-ACCD-4AB2-A5DD-DEF249F88B25}" srcId="{23D6F9DE-4A3C-45DF-B191-119C685EE1F2}" destId="{B9C45C0D-69E3-4D43-9893-EE12C912842E}" srcOrd="0" destOrd="0" parTransId="{C0BFD766-EE3A-464F-89AB-42F1DF70B1E5}" sibTransId="{CA7DD2A5-F2A0-468E-8E8F-658D7EB55A9B}"/>
    <dgm:cxn modelId="{2DB0358D-D900-44A9-A5F4-0062E3030B6F}" type="presOf" srcId="{D57D37C9-B89D-454E-8BDE-6F97B94ADC7F}" destId="{FEE135DD-9FE3-4287-A7B7-C4BB1B9A8C38}" srcOrd="0" destOrd="0" presId="urn:microsoft.com/office/officeart/2005/8/layout/vList5"/>
    <dgm:cxn modelId="{03C15E96-D4D8-4814-A291-05BF7565F2CE}" srcId="{390C8BEF-D9E3-4717-B601-9AC2DC5396D0}" destId="{267BE078-68A6-457D-AA69-E83CE9DC489F}" srcOrd="1" destOrd="0" parTransId="{5BEE0AD7-4850-4DC9-98F5-E74B44FFB03F}" sibTransId="{7EE58079-4ED2-4293-811C-6304A65AD817}"/>
    <dgm:cxn modelId="{2D6802AF-78D5-442A-AD18-2E77F6B22C26}" type="presOf" srcId="{C9C1BD10-776E-4F27-BC41-9E35A838F548}" destId="{4155E724-C20E-47C6-BD6F-82A36801E5AD}" srcOrd="0" destOrd="0" presId="urn:microsoft.com/office/officeart/2005/8/layout/vList5"/>
    <dgm:cxn modelId="{A5F4B0B0-4FAA-4B06-9303-76C0050A2301}" srcId="{2EB23767-CAF9-4E44-B76B-A814E8066B49}" destId="{C789225D-316C-46AD-80B3-4F70CE91B978}" srcOrd="1" destOrd="0" parTransId="{EA899D74-EBC6-4700-A73F-49F7E460FD69}" sibTransId="{EDD53E74-B318-4237-B224-B4423955C2FE}"/>
    <dgm:cxn modelId="{F67E49B6-B465-4E6B-B43B-ABDDC22E5BCB}" srcId="{2EB23767-CAF9-4E44-B76B-A814E8066B49}" destId="{390C8BEF-D9E3-4717-B601-9AC2DC5396D0}" srcOrd="3" destOrd="0" parTransId="{04B96491-1147-4FB0-AC01-F6EF9D84A524}" sibTransId="{9BA6C448-228F-4EA3-B142-D64657073D06}"/>
    <dgm:cxn modelId="{298F41C1-045B-43EE-9156-0DD3087659A1}" srcId="{2EB23767-CAF9-4E44-B76B-A814E8066B49}" destId="{40C29F9E-86E5-4B8D-BE6C-01E712584CA6}" srcOrd="2" destOrd="0" parTransId="{03F65BB7-3D21-4459-928D-9609286EE546}" sibTransId="{C5BEDA21-A070-493A-8B18-0E79AEC23C56}"/>
    <dgm:cxn modelId="{B38DF4C1-65DF-448C-9DC7-6B56B3313AD6}" srcId="{390C8BEF-D9E3-4717-B601-9AC2DC5396D0}" destId="{9E2A49BE-6597-416B-A394-8B59788E6278}" srcOrd="0" destOrd="0" parTransId="{33AB14C3-30CD-4893-A23A-8137075485D0}" sibTransId="{D05D3018-371A-4B5B-814C-3040A1518644}"/>
    <dgm:cxn modelId="{E97F64C2-3A92-498C-87C0-418756CA311B}" type="presOf" srcId="{2EB23767-CAF9-4E44-B76B-A814E8066B49}" destId="{D7185EAE-C25B-41BF-B72F-878C0897C7DC}" srcOrd="0" destOrd="0" presId="urn:microsoft.com/office/officeart/2005/8/layout/vList5"/>
    <dgm:cxn modelId="{3C402EC8-9009-4F63-AAAC-34475FD7C811}" srcId="{40C29F9E-86E5-4B8D-BE6C-01E712584CA6}" destId="{C9C1BD10-776E-4F27-BC41-9E35A838F548}" srcOrd="0" destOrd="0" parTransId="{23A35434-126B-4DAA-A3A7-C2881A959494}" sibTransId="{5978BF3E-B064-4215-8D80-A759C89C98B0}"/>
    <dgm:cxn modelId="{7A6835C9-696A-4ECB-A111-63BA5ED088A7}" type="presOf" srcId="{85782E20-72BE-41A4-895C-C5ACB5241F5C}" destId="{FEE135DD-9FE3-4287-A7B7-C4BB1B9A8C38}" srcOrd="0" destOrd="1" presId="urn:microsoft.com/office/officeart/2005/8/layout/vList5"/>
    <dgm:cxn modelId="{1B03A0DA-C419-4441-9C71-41C1580F8F96}" srcId="{2EB23767-CAF9-4E44-B76B-A814E8066B49}" destId="{23D6F9DE-4A3C-45DF-B191-119C685EE1F2}" srcOrd="0" destOrd="0" parTransId="{8A6DA536-0B16-4758-A000-77F139B1627C}" sibTransId="{AB01911A-1A63-46DD-94A2-60419C54365E}"/>
    <dgm:cxn modelId="{65EB7CE2-D6A6-4294-8A46-C48D232EA91E}" srcId="{40C29F9E-86E5-4B8D-BE6C-01E712584CA6}" destId="{008A83FB-3D58-4674-A53A-A8FC768AC86C}" srcOrd="1" destOrd="0" parTransId="{10235CB6-947A-4987-8DAD-4DC3A126B256}" sibTransId="{42150747-9DD0-4EBF-BD50-63A4D8A5C928}"/>
    <dgm:cxn modelId="{842B1BF1-09E5-4DA4-9126-355EB3671947}" srcId="{D57D37C9-B89D-454E-8BDE-6F97B94ADC7F}" destId="{85782E20-72BE-41A4-895C-C5ACB5241F5C}" srcOrd="0" destOrd="0" parTransId="{C35F2635-31D3-4FD7-B297-53F3B300635D}" sibTransId="{B9F0B36C-F632-491D-96A4-8FCF148E7C4A}"/>
    <dgm:cxn modelId="{C351B897-0C49-400A-A9BD-0F8AC8641115}" type="presParOf" srcId="{D7185EAE-C25B-41BF-B72F-878C0897C7DC}" destId="{B39A7B16-1320-486E-BF02-D87850B466F5}" srcOrd="0" destOrd="0" presId="urn:microsoft.com/office/officeart/2005/8/layout/vList5"/>
    <dgm:cxn modelId="{26432190-FB5E-49BE-B23C-59786E310833}" type="presParOf" srcId="{B39A7B16-1320-486E-BF02-D87850B466F5}" destId="{117A3897-B956-4F94-A835-5145C534065E}" srcOrd="0" destOrd="0" presId="urn:microsoft.com/office/officeart/2005/8/layout/vList5"/>
    <dgm:cxn modelId="{4A036C28-5EAF-4773-AED8-9598FF29BAC1}" type="presParOf" srcId="{B39A7B16-1320-486E-BF02-D87850B466F5}" destId="{19C7B3C2-8F59-46A4-94AF-8507E7337B89}" srcOrd="1" destOrd="0" presId="urn:microsoft.com/office/officeart/2005/8/layout/vList5"/>
    <dgm:cxn modelId="{006BD9C7-D318-433C-AF62-CE4A32058E4B}" type="presParOf" srcId="{D7185EAE-C25B-41BF-B72F-878C0897C7DC}" destId="{084B4D52-2C8C-4FA3-A088-AD360157EE0A}" srcOrd="1" destOrd="0" presId="urn:microsoft.com/office/officeart/2005/8/layout/vList5"/>
    <dgm:cxn modelId="{C2A4F1C4-34AA-4D91-B3C8-2C2367FBC7EF}" type="presParOf" srcId="{D7185EAE-C25B-41BF-B72F-878C0897C7DC}" destId="{DC7BB100-9CF0-4C51-9FDD-D1F5E2274CBD}" srcOrd="2" destOrd="0" presId="urn:microsoft.com/office/officeart/2005/8/layout/vList5"/>
    <dgm:cxn modelId="{9684CC5D-7FAB-44EE-82F0-B270B21D6ADE}" type="presParOf" srcId="{DC7BB100-9CF0-4C51-9FDD-D1F5E2274CBD}" destId="{F64E80C6-40C5-4275-A249-E7C614A0D242}" srcOrd="0" destOrd="0" presId="urn:microsoft.com/office/officeart/2005/8/layout/vList5"/>
    <dgm:cxn modelId="{70EAFEB6-ED15-4113-B09B-7B53DCAE3380}" type="presParOf" srcId="{DC7BB100-9CF0-4C51-9FDD-D1F5E2274CBD}" destId="{FEE135DD-9FE3-4287-A7B7-C4BB1B9A8C38}" srcOrd="1" destOrd="0" presId="urn:microsoft.com/office/officeart/2005/8/layout/vList5"/>
    <dgm:cxn modelId="{E4219EFC-6C8D-43DF-BFB1-4D3868A4745D}" type="presParOf" srcId="{D7185EAE-C25B-41BF-B72F-878C0897C7DC}" destId="{E78D603F-5B65-43AE-8662-47DB2811B0E8}" srcOrd="3" destOrd="0" presId="urn:microsoft.com/office/officeart/2005/8/layout/vList5"/>
    <dgm:cxn modelId="{6DEBAB1C-9B81-4A0F-8900-70DB03EFF27C}" type="presParOf" srcId="{D7185EAE-C25B-41BF-B72F-878C0897C7DC}" destId="{62501A5F-E208-459B-9F14-94778F20472D}" srcOrd="4" destOrd="0" presId="urn:microsoft.com/office/officeart/2005/8/layout/vList5"/>
    <dgm:cxn modelId="{20CD9090-2F8E-4FA6-9020-5FE96D79630A}" type="presParOf" srcId="{62501A5F-E208-459B-9F14-94778F20472D}" destId="{0A517B93-D7E6-4E77-8F2A-F7E40E70E8B1}" srcOrd="0" destOrd="0" presId="urn:microsoft.com/office/officeart/2005/8/layout/vList5"/>
    <dgm:cxn modelId="{2D5918D6-15A0-4CFC-AE91-A3214C4685F6}" type="presParOf" srcId="{62501A5F-E208-459B-9F14-94778F20472D}" destId="{4155E724-C20E-47C6-BD6F-82A36801E5AD}" srcOrd="1" destOrd="0" presId="urn:microsoft.com/office/officeart/2005/8/layout/vList5"/>
    <dgm:cxn modelId="{B0AF8145-BC7F-4A3D-894A-0908A8762379}" type="presParOf" srcId="{D7185EAE-C25B-41BF-B72F-878C0897C7DC}" destId="{C0649EF1-E6BF-4890-B600-B96AF57AD8FB}" srcOrd="5" destOrd="0" presId="urn:microsoft.com/office/officeart/2005/8/layout/vList5"/>
    <dgm:cxn modelId="{0C942E33-FBC4-46F3-83E6-E655005F79FC}" type="presParOf" srcId="{D7185EAE-C25B-41BF-B72F-878C0897C7DC}" destId="{0BD50256-207C-455E-8BCF-EFF977F74A94}" srcOrd="6" destOrd="0" presId="urn:microsoft.com/office/officeart/2005/8/layout/vList5"/>
    <dgm:cxn modelId="{AAC3649B-6300-4CE1-BD66-4DC12D279B77}" type="presParOf" srcId="{0BD50256-207C-455E-8BCF-EFF977F74A94}" destId="{1B2CB9BF-A9C0-492E-BEBC-B8F4F132A8FA}" srcOrd="0" destOrd="0" presId="urn:microsoft.com/office/officeart/2005/8/layout/vList5"/>
    <dgm:cxn modelId="{52FD229B-1382-40C6-8494-0C37D7167111}" type="presParOf" srcId="{0BD50256-207C-455E-8BCF-EFF977F74A94}" destId="{13BD1443-167F-409C-B038-3D9E02D1532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C7B3C2-8F59-46A4-94AF-8507E7337B89}">
      <dsp:nvSpPr>
        <dsp:cNvPr id="0" name=""/>
        <dsp:cNvSpPr/>
      </dsp:nvSpPr>
      <dsp:spPr>
        <a:xfrm rot="5400000">
          <a:off x="5062348" y="-2017680"/>
          <a:ext cx="929382" cy="5201920"/>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y = mx + b</a:t>
          </a:r>
        </a:p>
        <a:p>
          <a:pPr marL="114300" lvl="1" indent="-114300" algn="l" defTabSz="577850">
            <a:lnSpc>
              <a:spcPct val="90000"/>
            </a:lnSpc>
            <a:spcBef>
              <a:spcPct val="0"/>
            </a:spcBef>
            <a:spcAft>
              <a:spcPct val="15000"/>
            </a:spcAft>
            <a:buChar char="•"/>
          </a:pPr>
          <a:r>
            <a:rPr lang="en-US" sz="1300" kern="1200" dirty="0"/>
            <a:t>Time series, seasonality</a:t>
          </a:r>
        </a:p>
      </dsp:txBody>
      <dsp:txXfrm rot="-5400000">
        <a:off x="2926080" y="163957"/>
        <a:ext cx="5156551" cy="838644"/>
      </dsp:txXfrm>
    </dsp:sp>
    <dsp:sp modelId="{117A3897-B956-4F94-A835-5145C534065E}">
      <dsp:nvSpPr>
        <dsp:cNvPr id="0" name=""/>
        <dsp:cNvSpPr/>
      </dsp:nvSpPr>
      <dsp:spPr>
        <a:xfrm>
          <a:off x="0" y="2415"/>
          <a:ext cx="2926080" cy="11617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Regression and Correlation</a:t>
          </a:r>
        </a:p>
      </dsp:txBody>
      <dsp:txXfrm>
        <a:off x="56711" y="59126"/>
        <a:ext cx="2812658" cy="1048305"/>
      </dsp:txXfrm>
    </dsp:sp>
    <dsp:sp modelId="{FEE135DD-9FE3-4287-A7B7-C4BB1B9A8C38}">
      <dsp:nvSpPr>
        <dsp:cNvPr id="0" name=""/>
        <dsp:cNvSpPr/>
      </dsp:nvSpPr>
      <dsp:spPr>
        <a:xfrm rot="5400000">
          <a:off x="5062348" y="-797866"/>
          <a:ext cx="929382" cy="5201920"/>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Supervised</a:t>
          </a:r>
        </a:p>
        <a:p>
          <a:pPr marL="228600" lvl="2" indent="-114300" algn="l" defTabSz="577850">
            <a:lnSpc>
              <a:spcPct val="90000"/>
            </a:lnSpc>
            <a:spcBef>
              <a:spcPct val="0"/>
            </a:spcBef>
            <a:spcAft>
              <a:spcPct val="15000"/>
            </a:spcAft>
            <a:buChar char="•"/>
          </a:pPr>
          <a:r>
            <a:rPr lang="en-US" sz="1300" kern="1200" dirty="0"/>
            <a:t>Classification, Regression</a:t>
          </a:r>
        </a:p>
        <a:p>
          <a:pPr marL="114300" lvl="1" indent="-114300" algn="l" defTabSz="577850">
            <a:lnSpc>
              <a:spcPct val="90000"/>
            </a:lnSpc>
            <a:spcBef>
              <a:spcPct val="0"/>
            </a:spcBef>
            <a:spcAft>
              <a:spcPct val="15000"/>
            </a:spcAft>
            <a:buChar char="•"/>
          </a:pPr>
          <a:r>
            <a:rPr lang="en-US" sz="1300" kern="1200" dirty="0"/>
            <a:t>Unsupervised</a:t>
          </a:r>
        </a:p>
        <a:p>
          <a:pPr marL="228600" lvl="2" indent="-114300" algn="l" defTabSz="577850">
            <a:lnSpc>
              <a:spcPct val="90000"/>
            </a:lnSpc>
            <a:spcBef>
              <a:spcPct val="0"/>
            </a:spcBef>
            <a:spcAft>
              <a:spcPct val="15000"/>
            </a:spcAft>
            <a:buChar char="•"/>
          </a:pPr>
          <a:r>
            <a:rPr lang="en-US" sz="1300" kern="1200" dirty="0"/>
            <a:t>Clustering, Dimensionality Reduction</a:t>
          </a:r>
        </a:p>
      </dsp:txBody>
      <dsp:txXfrm rot="-5400000">
        <a:off x="2926080" y="1383771"/>
        <a:ext cx="5156551" cy="838644"/>
      </dsp:txXfrm>
    </dsp:sp>
    <dsp:sp modelId="{F64E80C6-40C5-4275-A249-E7C614A0D242}">
      <dsp:nvSpPr>
        <dsp:cNvPr id="0" name=""/>
        <dsp:cNvSpPr/>
      </dsp:nvSpPr>
      <dsp:spPr>
        <a:xfrm>
          <a:off x="0" y="1222229"/>
          <a:ext cx="2926080" cy="11617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Machine Learning</a:t>
          </a:r>
        </a:p>
      </dsp:txBody>
      <dsp:txXfrm>
        <a:off x="56711" y="1278940"/>
        <a:ext cx="2812658" cy="1048305"/>
      </dsp:txXfrm>
    </dsp:sp>
    <dsp:sp modelId="{4155E724-C20E-47C6-BD6F-82A36801E5AD}">
      <dsp:nvSpPr>
        <dsp:cNvPr id="0" name=""/>
        <dsp:cNvSpPr/>
      </dsp:nvSpPr>
      <dsp:spPr>
        <a:xfrm rot="5400000">
          <a:off x="5062348" y="421946"/>
          <a:ext cx="929382" cy="5201920"/>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Neural Networks</a:t>
          </a:r>
        </a:p>
        <a:p>
          <a:pPr marL="114300" lvl="1" indent="-114300" algn="l" defTabSz="577850">
            <a:lnSpc>
              <a:spcPct val="90000"/>
            </a:lnSpc>
            <a:spcBef>
              <a:spcPct val="0"/>
            </a:spcBef>
            <a:spcAft>
              <a:spcPct val="15000"/>
            </a:spcAft>
            <a:buChar char="•"/>
          </a:pPr>
          <a:r>
            <a:rPr lang="en-US" sz="1300" kern="1200" dirty="0"/>
            <a:t>Deep Learning</a:t>
          </a:r>
        </a:p>
      </dsp:txBody>
      <dsp:txXfrm rot="-5400000">
        <a:off x="2926080" y="2603584"/>
        <a:ext cx="5156551" cy="838644"/>
      </dsp:txXfrm>
    </dsp:sp>
    <dsp:sp modelId="{0A517B93-D7E6-4E77-8F2A-F7E40E70E8B1}">
      <dsp:nvSpPr>
        <dsp:cNvPr id="0" name=""/>
        <dsp:cNvSpPr/>
      </dsp:nvSpPr>
      <dsp:spPr>
        <a:xfrm>
          <a:off x="0" y="2443809"/>
          <a:ext cx="2926080" cy="11617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Neural Networks</a:t>
          </a:r>
        </a:p>
      </dsp:txBody>
      <dsp:txXfrm>
        <a:off x="56711" y="2500520"/>
        <a:ext cx="2812658" cy="1048305"/>
      </dsp:txXfrm>
    </dsp:sp>
    <dsp:sp modelId="{13BD1443-167F-409C-B038-3D9E02D1532C}">
      <dsp:nvSpPr>
        <dsp:cNvPr id="0" name=""/>
        <dsp:cNvSpPr/>
      </dsp:nvSpPr>
      <dsp:spPr>
        <a:xfrm rot="5400000">
          <a:off x="5062348" y="1641760"/>
          <a:ext cx="929382" cy="5201920"/>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NLP</a:t>
          </a:r>
        </a:p>
        <a:p>
          <a:pPr marL="114300" lvl="1" indent="-114300" algn="l" defTabSz="577850">
            <a:lnSpc>
              <a:spcPct val="90000"/>
            </a:lnSpc>
            <a:spcBef>
              <a:spcPct val="0"/>
            </a:spcBef>
            <a:spcAft>
              <a:spcPct val="15000"/>
            </a:spcAft>
            <a:buChar char="•"/>
          </a:pPr>
          <a:r>
            <a:rPr lang="en-US" sz="1300" kern="1200" dirty="0"/>
            <a:t>Transformers</a:t>
          </a:r>
        </a:p>
        <a:p>
          <a:pPr marL="114300" lvl="1" indent="-114300" algn="l" defTabSz="577850">
            <a:lnSpc>
              <a:spcPct val="90000"/>
            </a:lnSpc>
            <a:spcBef>
              <a:spcPct val="0"/>
            </a:spcBef>
            <a:spcAft>
              <a:spcPct val="15000"/>
            </a:spcAft>
            <a:buChar char="•"/>
          </a:pPr>
          <a:r>
            <a:rPr lang="en-US" sz="1300" kern="1200" dirty="0"/>
            <a:t>GPT</a:t>
          </a:r>
        </a:p>
      </dsp:txBody>
      <dsp:txXfrm rot="-5400000">
        <a:off x="2926080" y="3823398"/>
        <a:ext cx="5156551" cy="838644"/>
      </dsp:txXfrm>
    </dsp:sp>
    <dsp:sp modelId="{1B2CB9BF-A9C0-492E-BEBC-B8F4F132A8FA}">
      <dsp:nvSpPr>
        <dsp:cNvPr id="0" name=""/>
        <dsp:cNvSpPr/>
      </dsp:nvSpPr>
      <dsp:spPr>
        <a:xfrm>
          <a:off x="0" y="3661857"/>
          <a:ext cx="2926080" cy="11617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Generative AI</a:t>
          </a:r>
        </a:p>
      </dsp:txBody>
      <dsp:txXfrm>
        <a:off x="56711" y="3718568"/>
        <a:ext cx="2812658" cy="104830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946990-84B3-40EB-B891-0F18178D6A12}" type="datetimeFigureOut">
              <a:rPr lang="en-US" smtClean="0"/>
              <a:t>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FE2FAF-3499-43D3-8355-30D29D304535}" type="slidenum">
              <a:rPr lang="en-US" smtClean="0"/>
              <a:t>‹#›</a:t>
            </a:fld>
            <a:endParaRPr lang="en-US"/>
          </a:p>
        </p:txBody>
      </p:sp>
    </p:spTree>
    <p:extLst>
      <p:ext uri="{BB962C8B-B14F-4D97-AF65-F5344CB8AC3E}">
        <p14:creationId xmlns:p14="http://schemas.microsoft.com/office/powerpoint/2010/main" val="2704584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Arial" panose="020B0604020202020204" pitchFamily="34" charset="0"/>
              </a:rPr>
              <a:t>Artificial Intelligence algorithms can match, categorize, and predict based on a given set of data.</a:t>
            </a:r>
          </a:p>
          <a:p>
            <a:pPr algn="l"/>
            <a:r>
              <a:rPr lang="en-US" b="0" i="0" dirty="0">
                <a:solidFill>
                  <a:srgbClr val="222222"/>
                </a:solidFill>
                <a:effectLst/>
                <a:latin typeface="Arial" panose="020B0604020202020204" pitchFamily="34" charset="0"/>
              </a:rPr>
              <a:t>Generative AI goes beyond predictions to create new content.</a:t>
            </a:r>
          </a:p>
          <a:p>
            <a:pPr algn="l"/>
            <a:r>
              <a:rPr lang="en-US" b="0" i="0" dirty="0">
                <a:solidFill>
                  <a:srgbClr val="222222"/>
                </a:solidFill>
                <a:effectLst/>
                <a:latin typeface="Arial" panose="020B0604020202020204" pitchFamily="34" charset="0"/>
              </a:rPr>
              <a:t>AI starts simple: Remember </a:t>
            </a:r>
            <a:r>
              <a:rPr lang="en-US" b="0" i="1" dirty="0">
                <a:solidFill>
                  <a:srgbClr val="222222"/>
                </a:solidFill>
                <a:effectLst/>
                <a:latin typeface="Arial" panose="020B0604020202020204" pitchFamily="34" charset="0"/>
              </a:rPr>
              <a:t>y</a:t>
            </a:r>
            <a:r>
              <a:rPr lang="en-US" b="0" i="0" dirty="0">
                <a:solidFill>
                  <a:srgbClr val="222222"/>
                </a:solidFill>
                <a:effectLst/>
                <a:latin typeface="Arial" panose="020B0604020202020204" pitchFamily="34" charset="0"/>
              </a:rPr>
              <a:t> = m</a:t>
            </a:r>
            <a:r>
              <a:rPr lang="en-US" b="0" i="1" dirty="0">
                <a:solidFill>
                  <a:srgbClr val="222222"/>
                </a:solidFill>
                <a:effectLst/>
                <a:latin typeface="Arial" panose="020B0604020202020204" pitchFamily="34" charset="0"/>
              </a:rPr>
              <a:t>x</a:t>
            </a:r>
            <a:r>
              <a:rPr lang="en-US" b="0" i="0" dirty="0">
                <a:solidFill>
                  <a:srgbClr val="222222"/>
                </a:solidFill>
                <a:effectLst/>
                <a:latin typeface="Arial" panose="020B0604020202020204" pitchFamily="34" charset="0"/>
              </a:rPr>
              <a:t> + b? Simple algebra for predicting where a point is on a line.</a:t>
            </a:r>
          </a:p>
          <a:p>
            <a:pPr algn="l"/>
            <a:r>
              <a:rPr lang="en-US" b="0" i="0" dirty="0">
                <a:solidFill>
                  <a:srgbClr val="222222"/>
                </a:solidFill>
                <a:effectLst/>
                <a:latin typeface="Arial" panose="020B0604020202020204" pitchFamily="34" charset="0"/>
              </a:rPr>
              <a:t>Now add seasonality to the line and it curves with seasonal spikes. AI can still predict where the points are, it’s just more complicated math. We call this math transformers. They transform a set of inputs into a prediction or result.</a:t>
            </a:r>
          </a:p>
          <a:p>
            <a:pPr algn="l"/>
            <a:r>
              <a:rPr lang="en-US" b="0" i="0" dirty="0">
                <a:solidFill>
                  <a:srgbClr val="222222"/>
                </a:solidFill>
                <a:effectLst/>
                <a:latin typeface="Arial" panose="020B0604020202020204" pitchFamily="34" charset="0"/>
              </a:rPr>
              <a:t>Now add additional variables into the equation. We do this every day. Think of a sport. Every player has a bunch of stats that can be used to describe and predict their performance. Or all the inputs required to drive a car. To solve these problems, AI uses neural networks. These use layers of nodes that transform a lot of input parameters into a prediction.</a:t>
            </a:r>
          </a:p>
          <a:p>
            <a:pPr algn="l"/>
            <a:r>
              <a:rPr lang="en-US" b="0" i="0" dirty="0">
                <a:solidFill>
                  <a:srgbClr val="222222"/>
                </a:solidFill>
                <a:effectLst/>
                <a:latin typeface="Arial" panose="020B0604020202020204" pitchFamily="34" charset="0"/>
              </a:rPr>
              <a:t>Now imagine a model that can take all the text of the internet as input parameters. That model would be able to predict words and sentences well enough that it can write stories. That model is called an LLM and they are at the heart of Generative AI.</a:t>
            </a:r>
          </a:p>
          <a:p>
            <a:endParaRPr lang="en-US" dirty="0"/>
          </a:p>
        </p:txBody>
      </p:sp>
      <p:sp>
        <p:nvSpPr>
          <p:cNvPr id="4" name="Slide Number Placeholder 3"/>
          <p:cNvSpPr>
            <a:spLocks noGrp="1"/>
          </p:cNvSpPr>
          <p:nvPr>
            <p:ph type="sldNum" sz="quarter" idx="5"/>
          </p:nvPr>
        </p:nvSpPr>
        <p:spPr/>
        <p:txBody>
          <a:bodyPr/>
          <a:lstStyle/>
          <a:p>
            <a:fld id="{0EFE2FAF-3499-43D3-8355-30D29D304535}" type="slidenum">
              <a:rPr lang="en-US" smtClean="0"/>
              <a:t>6</a:t>
            </a:fld>
            <a:endParaRPr lang="en-US"/>
          </a:p>
        </p:txBody>
      </p:sp>
    </p:spTree>
    <p:extLst>
      <p:ext uri="{BB962C8B-B14F-4D97-AF65-F5344CB8AC3E}">
        <p14:creationId xmlns:p14="http://schemas.microsoft.com/office/powerpoint/2010/main" val="3014442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DD145D-0BD4-4A89-BE1B-0FE40535C249}"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7C3FE-6AC1-4F20-9236-9B1CF4886AC0}" type="slidenum">
              <a:rPr lang="en-US" smtClean="0"/>
              <a:t>‹#›</a:t>
            </a:fld>
            <a:endParaRPr lang="en-US"/>
          </a:p>
        </p:txBody>
      </p:sp>
    </p:spTree>
    <p:extLst>
      <p:ext uri="{BB962C8B-B14F-4D97-AF65-F5344CB8AC3E}">
        <p14:creationId xmlns:p14="http://schemas.microsoft.com/office/powerpoint/2010/main" val="1434933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DD145D-0BD4-4A89-BE1B-0FE40535C249}"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7C3FE-6AC1-4F20-9236-9B1CF4886AC0}" type="slidenum">
              <a:rPr lang="en-US" smtClean="0"/>
              <a:t>‹#›</a:t>
            </a:fld>
            <a:endParaRPr lang="en-US"/>
          </a:p>
        </p:txBody>
      </p:sp>
    </p:spTree>
    <p:extLst>
      <p:ext uri="{BB962C8B-B14F-4D97-AF65-F5344CB8AC3E}">
        <p14:creationId xmlns:p14="http://schemas.microsoft.com/office/powerpoint/2010/main" val="3630399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DD145D-0BD4-4A89-BE1B-0FE40535C249}"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7C3FE-6AC1-4F20-9236-9B1CF4886AC0}" type="slidenum">
              <a:rPr lang="en-US" smtClean="0"/>
              <a:t>‹#›</a:t>
            </a:fld>
            <a:endParaRPr lang="en-US"/>
          </a:p>
        </p:txBody>
      </p:sp>
    </p:spTree>
    <p:extLst>
      <p:ext uri="{BB962C8B-B14F-4D97-AF65-F5344CB8AC3E}">
        <p14:creationId xmlns:p14="http://schemas.microsoft.com/office/powerpoint/2010/main" val="2460544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DD145D-0BD4-4A89-BE1B-0FE40535C249}"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7C3FE-6AC1-4F20-9236-9B1CF4886AC0}"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79640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DD145D-0BD4-4A89-BE1B-0FE40535C249}"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7C3FE-6AC1-4F20-9236-9B1CF4886AC0}" type="slidenum">
              <a:rPr lang="en-US" smtClean="0"/>
              <a:t>‹#›</a:t>
            </a:fld>
            <a:endParaRPr lang="en-US"/>
          </a:p>
        </p:txBody>
      </p:sp>
    </p:spTree>
    <p:extLst>
      <p:ext uri="{BB962C8B-B14F-4D97-AF65-F5344CB8AC3E}">
        <p14:creationId xmlns:p14="http://schemas.microsoft.com/office/powerpoint/2010/main" val="850128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DD145D-0BD4-4A89-BE1B-0FE40535C249}" type="datetimeFigureOut">
              <a:rPr lang="en-US" smtClean="0"/>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07C3FE-6AC1-4F20-9236-9B1CF4886AC0}" type="slidenum">
              <a:rPr lang="en-US" smtClean="0"/>
              <a:t>‹#›</a:t>
            </a:fld>
            <a:endParaRPr lang="en-US"/>
          </a:p>
        </p:txBody>
      </p:sp>
    </p:spTree>
    <p:extLst>
      <p:ext uri="{BB962C8B-B14F-4D97-AF65-F5344CB8AC3E}">
        <p14:creationId xmlns:p14="http://schemas.microsoft.com/office/powerpoint/2010/main" val="4048287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DD145D-0BD4-4A89-BE1B-0FE40535C249}" type="datetimeFigureOut">
              <a:rPr lang="en-US" smtClean="0"/>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07C3FE-6AC1-4F20-9236-9B1CF4886AC0}" type="slidenum">
              <a:rPr lang="en-US" smtClean="0"/>
              <a:t>‹#›</a:t>
            </a:fld>
            <a:endParaRPr lang="en-US"/>
          </a:p>
        </p:txBody>
      </p:sp>
    </p:spTree>
    <p:extLst>
      <p:ext uri="{BB962C8B-B14F-4D97-AF65-F5344CB8AC3E}">
        <p14:creationId xmlns:p14="http://schemas.microsoft.com/office/powerpoint/2010/main" val="3894728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D145D-0BD4-4A89-BE1B-0FE40535C249}"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7C3FE-6AC1-4F20-9236-9B1CF4886AC0}" type="slidenum">
              <a:rPr lang="en-US" smtClean="0"/>
              <a:t>‹#›</a:t>
            </a:fld>
            <a:endParaRPr lang="en-US"/>
          </a:p>
        </p:txBody>
      </p:sp>
    </p:spTree>
    <p:extLst>
      <p:ext uri="{BB962C8B-B14F-4D97-AF65-F5344CB8AC3E}">
        <p14:creationId xmlns:p14="http://schemas.microsoft.com/office/powerpoint/2010/main" val="2652182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D145D-0BD4-4A89-BE1B-0FE40535C249}"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7C3FE-6AC1-4F20-9236-9B1CF4886AC0}" type="slidenum">
              <a:rPr lang="en-US" smtClean="0"/>
              <a:t>‹#›</a:t>
            </a:fld>
            <a:endParaRPr lang="en-US"/>
          </a:p>
        </p:txBody>
      </p:sp>
    </p:spTree>
    <p:extLst>
      <p:ext uri="{BB962C8B-B14F-4D97-AF65-F5344CB8AC3E}">
        <p14:creationId xmlns:p14="http://schemas.microsoft.com/office/powerpoint/2010/main" val="3082430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D145D-0BD4-4A89-BE1B-0FE40535C249}"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7C3FE-6AC1-4F20-9236-9B1CF4886AC0}" type="slidenum">
              <a:rPr lang="en-US" smtClean="0"/>
              <a:t>‹#›</a:t>
            </a:fld>
            <a:endParaRPr lang="en-US"/>
          </a:p>
        </p:txBody>
      </p:sp>
    </p:spTree>
    <p:extLst>
      <p:ext uri="{BB962C8B-B14F-4D97-AF65-F5344CB8AC3E}">
        <p14:creationId xmlns:p14="http://schemas.microsoft.com/office/powerpoint/2010/main" val="1570152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DD145D-0BD4-4A89-BE1B-0FE40535C249}"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7C3FE-6AC1-4F20-9236-9B1CF4886AC0}" type="slidenum">
              <a:rPr lang="en-US" smtClean="0"/>
              <a:t>‹#›</a:t>
            </a:fld>
            <a:endParaRPr lang="en-US"/>
          </a:p>
        </p:txBody>
      </p:sp>
    </p:spTree>
    <p:extLst>
      <p:ext uri="{BB962C8B-B14F-4D97-AF65-F5344CB8AC3E}">
        <p14:creationId xmlns:p14="http://schemas.microsoft.com/office/powerpoint/2010/main" val="2943056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DD145D-0BD4-4A89-BE1B-0FE40535C249}"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7C3FE-6AC1-4F20-9236-9B1CF4886AC0}" type="slidenum">
              <a:rPr lang="en-US" smtClean="0"/>
              <a:t>‹#›</a:t>
            </a:fld>
            <a:endParaRPr lang="en-US"/>
          </a:p>
        </p:txBody>
      </p:sp>
    </p:spTree>
    <p:extLst>
      <p:ext uri="{BB962C8B-B14F-4D97-AF65-F5344CB8AC3E}">
        <p14:creationId xmlns:p14="http://schemas.microsoft.com/office/powerpoint/2010/main" val="2246369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DD145D-0BD4-4A89-BE1B-0FE40535C249}" type="datetimeFigureOut">
              <a:rPr lang="en-US" smtClean="0"/>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07C3FE-6AC1-4F20-9236-9B1CF4886AC0}" type="slidenum">
              <a:rPr lang="en-US" smtClean="0"/>
              <a:t>‹#›</a:t>
            </a:fld>
            <a:endParaRPr lang="en-US"/>
          </a:p>
        </p:txBody>
      </p:sp>
    </p:spTree>
    <p:extLst>
      <p:ext uri="{BB962C8B-B14F-4D97-AF65-F5344CB8AC3E}">
        <p14:creationId xmlns:p14="http://schemas.microsoft.com/office/powerpoint/2010/main" val="986950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DD145D-0BD4-4A89-BE1B-0FE40535C249}" type="datetimeFigureOut">
              <a:rPr lang="en-US" smtClean="0"/>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07C3FE-6AC1-4F20-9236-9B1CF4886AC0}" type="slidenum">
              <a:rPr lang="en-US" smtClean="0"/>
              <a:t>‹#›</a:t>
            </a:fld>
            <a:endParaRPr lang="en-US"/>
          </a:p>
        </p:txBody>
      </p:sp>
    </p:spTree>
    <p:extLst>
      <p:ext uri="{BB962C8B-B14F-4D97-AF65-F5344CB8AC3E}">
        <p14:creationId xmlns:p14="http://schemas.microsoft.com/office/powerpoint/2010/main" val="3575586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DD145D-0BD4-4A89-BE1B-0FE40535C249}" type="datetimeFigureOut">
              <a:rPr lang="en-US" smtClean="0"/>
              <a:t>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07C3FE-6AC1-4F20-9236-9B1CF4886AC0}" type="slidenum">
              <a:rPr lang="en-US" smtClean="0"/>
              <a:t>‹#›</a:t>
            </a:fld>
            <a:endParaRPr lang="en-US"/>
          </a:p>
        </p:txBody>
      </p:sp>
    </p:spTree>
    <p:extLst>
      <p:ext uri="{BB962C8B-B14F-4D97-AF65-F5344CB8AC3E}">
        <p14:creationId xmlns:p14="http://schemas.microsoft.com/office/powerpoint/2010/main" val="481611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DD145D-0BD4-4A89-BE1B-0FE40535C249}"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7C3FE-6AC1-4F20-9236-9B1CF4886AC0}" type="slidenum">
              <a:rPr lang="en-US" smtClean="0"/>
              <a:t>‹#›</a:t>
            </a:fld>
            <a:endParaRPr lang="en-US"/>
          </a:p>
        </p:txBody>
      </p:sp>
    </p:spTree>
    <p:extLst>
      <p:ext uri="{BB962C8B-B14F-4D97-AF65-F5344CB8AC3E}">
        <p14:creationId xmlns:p14="http://schemas.microsoft.com/office/powerpoint/2010/main" val="288559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DD145D-0BD4-4A89-BE1B-0FE40535C249}"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7C3FE-6AC1-4F20-9236-9B1CF4886AC0}" type="slidenum">
              <a:rPr lang="en-US" smtClean="0"/>
              <a:t>‹#›</a:t>
            </a:fld>
            <a:endParaRPr lang="en-US"/>
          </a:p>
        </p:txBody>
      </p:sp>
    </p:spTree>
    <p:extLst>
      <p:ext uri="{BB962C8B-B14F-4D97-AF65-F5344CB8AC3E}">
        <p14:creationId xmlns:p14="http://schemas.microsoft.com/office/powerpoint/2010/main" val="3877257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EDD145D-0BD4-4A89-BE1B-0FE40535C249}" type="datetimeFigureOut">
              <a:rPr lang="en-US" smtClean="0"/>
              <a:t>1/13/2024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007C3FE-6AC1-4F20-9236-9B1CF4886AC0}" type="slidenum">
              <a:rPr lang="en-US" smtClean="0"/>
              <a:t>‹#›</a:t>
            </a:fld>
            <a:endParaRPr lang="en-US"/>
          </a:p>
        </p:txBody>
      </p:sp>
    </p:spTree>
    <p:extLst>
      <p:ext uri="{BB962C8B-B14F-4D97-AF65-F5344CB8AC3E}">
        <p14:creationId xmlns:p14="http://schemas.microsoft.com/office/powerpoint/2010/main" val="39339218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D227-4F21-CC4B-48B6-72EB6B5B1A31}"/>
              </a:ext>
            </a:extLst>
          </p:cNvPr>
          <p:cNvSpPr>
            <a:spLocks noGrp="1"/>
          </p:cNvSpPr>
          <p:nvPr>
            <p:ph type="ctrTitle"/>
          </p:nvPr>
        </p:nvSpPr>
        <p:spPr/>
        <p:txBody>
          <a:bodyPr/>
          <a:lstStyle/>
          <a:p>
            <a:r>
              <a:rPr lang="en-US" dirty="0"/>
              <a:t>Recap</a:t>
            </a:r>
          </a:p>
        </p:txBody>
      </p:sp>
      <p:sp>
        <p:nvSpPr>
          <p:cNvPr id="3" name="Subtitle 2">
            <a:extLst>
              <a:ext uri="{FF2B5EF4-FFF2-40B4-BE49-F238E27FC236}">
                <a16:creationId xmlns:a16="http://schemas.microsoft.com/office/drawing/2014/main" id="{42E903F8-34FC-1C4A-3255-3368F3E2B1F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18254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FC4B0-CEF9-02D7-7C31-026C13F6F71F}"/>
              </a:ext>
            </a:extLst>
          </p:cNvPr>
          <p:cNvSpPr>
            <a:spLocks noGrp="1"/>
          </p:cNvSpPr>
          <p:nvPr>
            <p:ph type="title"/>
          </p:nvPr>
        </p:nvSpPr>
        <p:spPr/>
        <p:txBody>
          <a:bodyPr/>
          <a:lstStyle/>
          <a:p>
            <a:r>
              <a:rPr lang="en-US" dirty="0"/>
              <a:t>The Story so Far</a:t>
            </a:r>
          </a:p>
        </p:txBody>
      </p:sp>
      <p:sp>
        <p:nvSpPr>
          <p:cNvPr id="3" name="Content Placeholder 2">
            <a:extLst>
              <a:ext uri="{FF2B5EF4-FFF2-40B4-BE49-F238E27FC236}">
                <a16:creationId xmlns:a16="http://schemas.microsoft.com/office/drawing/2014/main" id="{B1D4BBD8-E60D-1CC4-7542-3FA4D239ED7F}"/>
              </a:ext>
            </a:extLst>
          </p:cNvPr>
          <p:cNvSpPr>
            <a:spLocks noGrp="1"/>
          </p:cNvSpPr>
          <p:nvPr>
            <p:ph sz="half" idx="1"/>
          </p:nvPr>
        </p:nvSpPr>
        <p:spPr/>
        <p:txBody>
          <a:bodyPr/>
          <a:lstStyle/>
          <a:p>
            <a:pPr marL="0" indent="0">
              <a:buNone/>
            </a:pPr>
            <a:r>
              <a:rPr lang="en-US" dirty="0"/>
              <a:t>Concepts</a:t>
            </a:r>
          </a:p>
          <a:p>
            <a:r>
              <a:rPr lang="en-US" dirty="0"/>
              <a:t>Define AI/ML</a:t>
            </a:r>
          </a:p>
          <a:p>
            <a:r>
              <a:rPr lang="en-US" dirty="0"/>
              <a:t>Supervised vs Unsupervised</a:t>
            </a:r>
          </a:p>
          <a:p>
            <a:r>
              <a:rPr lang="en-US" dirty="0"/>
              <a:t>Neural Networks</a:t>
            </a:r>
          </a:p>
          <a:p>
            <a:r>
              <a:rPr lang="en-US" dirty="0"/>
              <a:t>Deep Learning</a:t>
            </a:r>
          </a:p>
          <a:p>
            <a:r>
              <a:rPr lang="en-US" dirty="0"/>
              <a:t>Pseudocode</a:t>
            </a:r>
          </a:p>
          <a:p>
            <a:r>
              <a:rPr lang="en-US" dirty="0"/>
              <a:t>Functions</a:t>
            </a:r>
          </a:p>
          <a:p>
            <a:r>
              <a:rPr lang="en-US" dirty="0"/>
              <a:t>Object-Oriented Programming</a:t>
            </a:r>
          </a:p>
        </p:txBody>
      </p:sp>
      <p:sp>
        <p:nvSpPr>
          <p:cNvPr id="4" name="Content Placeholder 3">
            <a:extLst>
              <a:ext uri="{FF2B5EF4-FFF2-40B4-BE49-F238E27FC236}">
                <a16:creationId xmlns:a16="http://schemas.microsoft.com/office/drawing/2014/main" id="{6B8BFD67-0507-5284-E086-BFD8F0D0FCE7}"/>
              </a:ext>
            </a:extLst>
          </p:cNvPr>
          <p:cNvSpPr>
            <a:spLocks noGrp="1"/>
          </p:cNvSpPr>
          <p:nvPr>
            <p:ph sz="half" idx="2"/>
          </p:nvPr>
        </p:nvSpPr>
        <p:spPr/>
        <p:txBody>
          <a:bodyPr/>
          <a:lstStyle/>
          <a:p>
            <a:pPr marL="0" indent="0">
              <a:buNone/>
            </a:pPr>
            <a:r>
              <a:rPr lang="en-US" dirty="0"/>
              <a:t>Practice</a:t>
            </a:r>
          </a:p>
          <a:p>
            <a:r>
              <a:rPr lang="en-US" dirty="0"/>
              <a:t>GitHub</a:t>
            </a:r>
          </a:p>
          <a:p>
            <a:r>
              <a:rPr lang="en-US" dirty="0"/>
              <a:t>Python</a:t>
            </a:r>
          </a:p>
          <a:p>
            <a:pPr lvl="1"/>
            <a:r>
              <a:rPr lang="en-US" dirty="0"/>
              <a:t>Variables, Strings, Lists, Dictionaries, Modules</a:t>
            </a:r>
          </a:p>
          <a:p>
            <a:pPr lvl="1"/>
            <a:r>
              <a:rPr lang="en-US" dirty="0"/>
              <a:t>Conditions (if), Loops (for, while)</a:t>
            </a:r>
          </a:p>
          <a:p>
            <a:pPr lvl="1"/>
            <a:r>
              <a:rPr lang="en-US" dirty="0"/>
              <a:t>Functions (def), List Comprehension</a:t>
            </a:r>
          </a:p>
          <a:p>
            <a:pPr lvl="1"/>
            <a:r>
              <a:rPr lang="en-US" dirty="0"/>
              <a:t>Objects, OOP,  attributes, methods, instances</a:t>
            </a:r>
          </a:p>
          <a:p>
            <a:pPr lvl="1"/>
            <a:endParaRPr lang="en-US" dirty="0"/>
          </a:p>
          <a:p>
            <a:endParaRPr lang="en-US" dirty="0"/>
          </a:p>
        </p:txBody>
      </p:sp>
    </p:spTree>
    <p:extLst>
      <p:ext uri="{BB962C8B-B14F-4D97-AF65-F5344CB8AC3E}">
        <p14:creationId xmlns:p14="http://schemas.microsoft.com/office/powerpoint/2010/main" val="1044841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2C9E-ECEA-99E8-E522-CB4D3E19126B}"/>
              </a:ext>
            </a:extLst>
          </p:cNvPr>
          <p:cNvSpPr>
            <a:spLocks noGrp="1"/>
          </p:cNvSpPr>
          <p:nvPr>
            <p:ph type="title"/>
          </p:nvPr>
        </p:nvSpPr>
        <p:spPr/>
        <p:txBody>
          <a:bodyPr/>
          <a:lstStyle/>
          <a:p>
            <a:r>
              <a:rPr lang="en-US" dirty="0"/>
              <a:t>The Story so Far</a:t>
            </a:r>
          </a:p>
        </p:txBody>
      </p:sp>
      <p:sp>
        <p:nvSpPr>
          <p:cNvPr id="3" name="Content Placeholder 2">
            <a:extLst>
              <a:ext uri="{FF2B5EF4-FFF2-40B4-BE49-F238E27FC236}">
                <a16:creationId xmlns:a16="http://schemas.microsoft.com/office/drawing/2014/main" id="{EACF82B5-9D22-DFD2-8D89-C245F9F1E4B1}"/>
              </a:ext>
            </a:extLst>
          </p:cNvPr>
          <p:cNvSpPr>
            <a:spLocks noGrp="1"/>
          </p:cNvSpPr>
          <p:nvPr>
            <p:ph sz="half" idx="1"/>
          </p:nvPr>
        </p:nvSpPr>
        <p:spPr/>
        <p:txBody>
          <a:bodyPr>
            <a:normAutofit/>
          </a:bodyPr>
          <a:lstStyle/>
          <a:p>
            <a:pPr marL="0" indent="0">
              <a:buNone/>
            </a:pPr>
            <a:r>
              <a:rPr lang="en-US" dirty="0"/>
              <a:t>Concepts</a:t>
            </a:r>
          </a:p>
          <a:p>
            <a:r>
              <a:rPr lang="en-US" dirty="0"/>
              <a:t>Pandas, </a:t>
            </a:r>
            <a:r>
              <a:rPr lang="en-US" dirty="0" err="1"/>
              <a:t>Dataframe</a:t>
            </a:r>
            <a:endParaRPr lang="en-US" dirty="0"/>
          </a:p>
          <a:p>
            <a:r>
              <a:rPr lang="en-US" dirty="0"/>
              <a:t>Aggregations</a:t>
            </a:r>
          </a:p>
          <a:p>
            <a:r>
              <a:rPr lang="en-US" dirty="0"/>
              <a:t>Row and Column Functions</a:t>
            </a:r>
          </a:p>
          <a:p>
            <a:r>
              <a:rPr lang="en-US" dirty="0"/>
              <a:t>Merging </a:t>
            </a:r>
            <a:r>
              <a:rPr lang="en-US" dirty="0" err="1"/>
              <a:t>Dataframes</a:t>
            </a:r>
            <a:endParaRPr lang="en-US" dirty="0"/>
          </a:p>
          <a:p>
            <a:pPr lvl="1"/>
            <a:r>
              <a:rPr lang="en-US" dirty="0"/>
              <a:t>Inner and Outer Joins</a:t>
            </a:r>
          </a:p>
          <a:p>
            <a:r>
              <a:rPr lang="en-US" dirty="0"/>
              <a:t>Indexes</a:t>
            </a:r>
          </a:p>
          <a:p>
            <a:r>
              <a:rPr lang="en-US" dirty="0"/>
              <a:t>Binning</a:t>
            </a:r>
          </a:p>
          <a:p>
            <a:r>
              <a:rPr lang="en-US" dirty="0"/>
              <a:t>Pivoting</a:t>
            </a:r>
          </a:p>
          <a:p>
            <a:endParaRPr lang="en-US" dirty="0"/>
          </a:p>
        </p:txBody>
      </p:sp>
      <p:sp>
        <p:nvSpPr>
          <p:cNvPr id="4" name="Content Placeholder 3">
            <a:extLst>
              <a:ext uri="{FF2B5EF4-FFF2-40B4-BE49-F238E27FC236}">
                <a16:creationId xmlns:a16="http://schemas.microsoft.com/office/drawing/2014/main" id="{DFAE8B1B-118E-1D3F-C3F8-A636F52F4B77}"/>
              </a:ext>
            </a:extLst>
          </p:cNvPr>
          <p:cNvSpPr>
            <a:spLocks noGrp="1"/>
          </p:cNvSpPr>
          <p:nvPr>
            <p:ph sz="half" idx="2"/>
          </p:nvPr>
        </p:nvSpPr>
        <p:spPr/>
        <p:txBody>
          <a:bodyPr>
            <a:normAutofit/>
          </a:bodyPr>
          <a:lstStyle/>
          <a:p>
            <a:pPr marL="0" indent="0">
              <a:buNone/>
            </a:pPr>
            <a:r>
              <a:rPr lang="en-US" dirty="0"/>
              <a:t>Practice</a:t>
            </a:r>
          </a:p>
          <a:p>
            <a:r>
              <a:rPr lang="en-US" dirty="0"/>
              <a:t>Pandas, </a:t>
            </a:r>
            <a:r>
              <a:rPr lang="en-US" dirty="0" err="1"/>
              <a:t>Dataframe</a:t>
            </a:r>
            <a:r>
              <a:rPr lang="en-US" dirty="0"/>
              <a:t>, CSV</a:t>
            </a:r>
          </a:p>
          <a:p>
            <a:r>
              <a:rPr lang="en-US" dirty="0"/>
              <a:t>sort, describe, </a:t>
            </a:r>
            <a:r>
              <a:rPr lang="en-US" dirty="0" err="1"/>
              <a:t>sum,mean</a:t>
            </a:r>
            <a:r>
              <a:rPr lang="en-US" dirty="0"/>
              <a:t>, </a:t>
            </a:r>
            <a:r>
              <a:rPr lang="en-US" dirty="0" err="1"/>
              <a:t>value_counts</a:t>
            </a:r>
            <a:endParaRPr lang="en-US" dirty="0"/>
          </a:p>
          <a:p>
            <a:r>
              <a:rPr lang="en-US" dirty="0"/>
              <a:t>apply, lambda</a:t>
            </a:r>
          </a:p>
          <a:p>
            <a:r>
              <a:rPr lang="en-US" dirty="0" err="1"/>
              <a:t>dropna</a:t>
            </a:r>
            <a:r>
              <a:rPr lang="en-US" dirty="0"/>
              <a:t>, </a:t>
            </a:r>
            <a:r>
              <a:rPr lang="en-US" dirty="0" err="1"/>
              <a:t>fillna</a:t>
            </a:r>
            <a:endParaRPr lang="en-US" dirty="0"/>
          </a:p>
          <a:p>
            <a:r>
              <a:rPr lang="en-US" dirty="0"/>
              <a:t>merge, join, </a:t>
            </a:r>
            <a:r>
              <a:rPr lang="en-US" dirty="0" err="1"/>
              <a:t>concat</a:t>
            </a:r>
            <a:endParaRPr lang="en-US" dirty="0"/>
          </a:p>
          <a:p>
            <a:r>
              <a:rPr lang="en-US" dirty="0" err="1"/>
              <a:t>agg</a:t>
            </a:r>
            <a:r>
              <a:rPr lang="en-US" dirty="0"/>
              <a:t>, </a:t>
            </a:r>
            <a:r>
              <a:rPr lang="en-US" dirty="0" err="1"/>
              <a:t>groupby</a:t>
            </a:r>
            <a:endParaRPr lang="en-US" dirty="0"/>
          </a:p>
          <a:p>
            <a:r>
              <a:rPr lang="en-US" dirty="0"/>
              <a:t>pivot, </a:t>
            </a:r>
            <a:r>
              <a:rPr lang="en-US" dirty="0" err="1"/>
              <a:t>pivot_table</a:t>
            </a:r>
            <a:r>
              <a:rPr lang="en-US" dirty="0"/>
              <a:t>, </a:t>
            </a:r>
            <a:r>
              <a:rPr lang="en-US" dirty="0" err="1"/>
              <a:t>aggfunc</a:t>
            </a:r>
            <a:endParaRPr lang="en-US" dirty="0"/>
          </a:p>
          <a:p>
            <a:endParaRPr lang="en-US" dirty="0"/>
          </a:p>
        </p:txBody>
      </p:sp>
    </p:spTree>
    <p:extLst>
      <p:ext uri="{BB962C8B-B14F-4D97-AF65-F5344CB8AC3E}">
        <p14:creationId xmlns:p14="http://schemas.microsoft.com/office/powerpoint/2010/main" val="2017190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EC140-3497-99FB-4694-71EB6237BA0A}"/>
              </a:ext>
            </a:extLst>
          </p:cNvPr>
          <p:cNvSpPr>
            <a:spLocks noGrp="1"/>
          </p:cNvSpPr>
          <p:nvPr>
            <p:ph type="title"/>
          </p:nvPr>
        </p:nvSpPr>
        <p:spPr/>
        <p:txBody>
          <a:bodyPr/>
          <a:lstStyle/>
          <a:p>
            <a:r>
              <a:rPr lang="en-US" dirty="0"/>
              <a:t>The Story so Far</a:t>
            </a:r>
          </a:p>
        </p:txBody>
      </p:sp>
      <p:sp>
        <p:nvSpPr>
          <p:cNvPr id="3" name="Content Placeholder 2">
            <a:extLst>
              <a:ext uri="{FF2B5EF4-FFF2-40B4-BE49-F238E27FC236}">
                <a16:creationId xmlns:a16="http://schemas.microsoft.com/office/drawing/2014/main" id="{79C2FC69-E324-9A96-4B14-645203A6712B}"/>
              </a:ext>
            </a:extLst>
          </p:cNvPr>
          <p:cNvSpPr>
            <a:spLocks noGrp="1"/>
          </p:cNvSpPr>
          <p:nvPr>
            <p:ph sz="half" idx="1"/>
          </p:nvPr>
        </p:nvSpPr>
        <p:spPr/>
        <p:txBody>
          <a:bodyPr>
            <a:normAutofit/>
          </a:bodyPr>
          <a:lstStyle/>
          <a:p>
            <a:pPr marL="0" indent="0">
              <a:buNone/>
            </a:pPr>
            <a:r>
              <a:rPr lang="en-US" dirty="0"/>
              <a:t>Concepts</a:t>
            </a:r>
          </a:p>
          <a:p>
            <a:r>
              <a:rPr lang="en-US" dirty="0"/>
              <a:t>Sourcing Data</a:t>
            </a:r>
          </a:p>
          <a:p>
            <a:r>
              <a:rPr lang="en-US" dirty="0"/>
              <a:t>APIs</a:t>
            </a:r>
          </a:p>
          <a:p>
            <a:r>
              <a:rPr lang="en-US" dirty="0"/>
              <a:t>Error Handling</a:t>
            </a:r>
          </a:p>
          <a:p>
            <a:r>
              <a:rPr lang="en-US" dirty="0"/>
              <a:t>SDKs</a:t>
            </a:r>
          </a:p>
          <a:p>
            <a:r>
              <a:rPr lang="en-US" dirty="0"/>
              <a:t>Data Visualization</a:t>
            </a:r>
          </a:p>
          <a:p>
            <a:endParaRPr lang="en-US" dirty="0"/>
          </a:p>
          <a:p>
            <a:r>
              <a:rPr lang="en-US" dirty="0"/>
              <a:t>Correlation and Regression</a:t>
            </a:r>
          </a:p>
          <a:p>
            <a:r>
              <a:rPr lang="en-US" dirty="0"/>
              <a:t>Outliers, Fit</a:t>
            </a:r>
          </a:p>
        </p:txBody>
      </p:sp>
      <p:sp>
        <p:nvSpPr>
          <p:cNvPr id="4" name="Content Placeholder 3">
            <a:extLst>
              <a:ext uri="{FF2B5EF4-FFF2-40B4-BE49-F238E27FC236}">
                <a16:creationId xmlns:a16="http://schemas.microsoft.com/office/drawing/2014/main" id="{3B26DFBC-111A-749A-28A8-EBFC84803050}"/>
              </a:ext>
            </a:extLst>
          </p:cNvPr>
          <p:cNvSpPr>
            <a:spLocks noGrp="1"/>
          </p:cNvSpPr>
          <p:nvPr>
            <p:ph sz="half" idx="2"/>
          </p:nvPr>
        </p:nvSpPr>
        <p:spPr/>
        <p:txBody>
          <a:bodyPr>
            <a:normAutofit/>
          </a:bodyPr>
          <a:lstStyle/>
          <a:p>
            <a:pPr marL="0" indent="0">
              <a:buNone/>
            </a:pPr>
            <a:r>
              <a:rPr lang="en-US" dirty="0"/>
              <a:t>Practice</a:t>
            </a:r>
          </a:p>
          <a:p>
            <a:r>
              <a:rPr lang="en-US" dirty="0" err="1"/>
              <a:t>pd.from_html</a:t>
            </a:r>
            <a:r>
              <a:rPr lang="en-US" dirty="0"/>
              <a:t>, </a:t>
            </a:r>
            <a:r>
              <a:rPr lang="en-US" dirty="0" err="1"/>
              <a:t>requests.get</a:t>
            </a:r>
            <a:endParaRPr lang="en-US" dirty="0"/>
          </a:p>
          <a:p>
            <a:r>
              <a:rPr lang="en-US" dirty="0"/>
              <a:t>API keys, .env</a:t>
            </a:r>
          </a:p>
          <a:p>
            <a:r>
              <a:rPr lang="en-US" dirty="0"/>
              <a:t>try/except</a:t>
            </a:r>
          </a:p>
          <a:p>
            <a:r>
              <a:rPr lang="en-US" dirty="0"/>
              <a:t>authentication</a:t>
            </a:r>
          </a:p>
          <a:p>
            <a:r>
              <a:rPr lang="en-US" dirty="0" err="1"/>
              <a:t>numpy,matplotlib</a:t>
            </a:r>
            <a:endParaRPr lang="en-US" dirty="0"/>
          </a:p>
          <a:p>
            <a:pPr lvl="1"/>
            <a:r>
              <a:rPr lang="en-US" dirty="0"/>
              <a:t>.plot, .show</a:t>
            </a:r>
          </a:p>
          <a:p>
            <a:r>
              <a:rPr lang="en-US" dirty="0"/>
              <a:t>Line and bar charts, box plots,</a:t>
            </a:r>
          </a:p>
          <a:p>
            <a:pPr marL="0" indent="0">
              <a:buNone/>
            </a:pPr>
            <a:r>
              <a:rPr lang="en-US" dirty="0"/>
              <a:t>error bars, y=</a:t>
            </a:r>
            <a:r>
              <a:rPr lang="en-US" dirty="0" err="1"/>
              <a:t>mx+b</a:t>
            </a:r>
            <a:endParaRPr lang="en-US" dirty="0"/>
          </a:p>
          <a:p>
            <a:endParaRPr lang="en-US" dirty="0"/>
          </a:p>
        </p:txBody>
      </p:sp>
    </p:spTree>
    <p:extLst>
      <p:ext uri="{BB962C8B-B14F-4D97-AF65-F5344CB8AC3E}">
        <p14:creationId xmlns:p14="http://schemas.microsoft.com/office/powerpoint/2010/main" val="411811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7922-A237-5321-70C3-01060FB1C427}"/>
              </a:ext>
            </a:extLst>
          </p:cNvPr>
          <p:cNvSpPr>
            <a:spLocks noGrp="1"/>
          </p:cNvSpPr>
          <p:nvPr>
            <p:ph type="title"/>
          </p:nvPr>
        </p:nvSpPr>
        <p:spPr/>
        <p:txBody>
          <a:bodyPr/>
          <a:lstStyle/>
          <a:p>
            <a:r>
              <a:rPr lang="en-US" dirty="0"/>
              <a:t>The Story so Far</a:t>
            </a:r>
          </a:p>
        </p:txBody>
      </p:sp>
      <p:sp>
        <p:nvSpPr>
          <p:cNvPr id="3" name="Content Placeholder 2">
            <a:extLst>
              <a:ext uri="{FF2B5EF4-FFF2-40B4-BE49-F238E27FC236}">
                <a16:creationId xmlns:a16="http://schemas.microsoft.com/office/drawing/2014/main" id="{5B21AB83-3C76-C9DC-BCBD-BE5C6EC3DCE3}"/>
              </a:ext>
            </a:extLst>
          </p:cNvPr>
          <p:cNvSpPr>
            <a:spLocks noGrp="1"/>
          </p:cNvSpPr>
          <p:nvPr>
            <p:ph sz="half" idx="1"/>
          </p:nvPr>
        </p:nvSpPr>
        <p:spPr/>
        <p:txBody>
          <a:bodyPr/>
          <a:lstStyle/>
          <a:p>
            <a:pPr marL="0" indent="0">
              <a:buNone/>
            </a:pPr>
            <a:r>
              <a:rPr lang="en-US" dirty="0"/>
              <a:t>Concepts</a:t>
            </a:r>
          </a:p>
          <a:p>
            <a:r>
              <a:rPr lang="en-US" dirty="0"/>
              <a:t>Time Data, Time Series</a:t>
            </a:r>
          </a:p>
          <a:p>
            <a:r>
              <a:rPr lang="en-US" dirty="0"/>
              <a:t>Google </a:t>
            </a:r>
            <a:r>
              <a:rPr lang="en-US" dirty="0" err="1"/>
              <a:t>Colab</a:t>
            </a:r>
            <a:endParaRPr lang="en-US" dirty="0"/>
          </a:p>
          <a:p>
            <a:r>
              <a:rPr lang="en-US" dirty="0"/>
              <a:t>Correlation</a:t>
            </a:r>
          </a:p>
          <a:p>
            <a:r>
              <a:rPr lang="en-US" dirty="0"/>
              <a:t>Models, Fitting Models</a:t>
            </a:r>
          </a:p>
          <a:p>
            <a:r>
              <a:rPr lang="en-US" dirty="0"/>
              <a:t>Predictions</a:t>
            </a:r>
          </a:p>
          <a:p>
            <a:endParaRPr lang="en-US" dirty="0"/>
          </a:p>
          <a:p>
            <a:pPr marL="0" indent="0">
              <a:buNone/>
            </a:pPr>
            <a:r>
              <a:rPr lang="en-US" dirty="0"/>
              <a:t>PROJECT 1</a:t>
            </a:r>
          </a:p>
        </p:txBody>
      </p:sp>
      <p:sp>
        <p:nvSpPr>
          <p:cNvPr id="4" name="Content Placeholder 3">
            <a:extLst>
              <a:ext uri="{FF2B5EF4-FFF2-40B4-BE49-F238E27FC236}">
                <a16:creationId xmlns:a16="http://schemas.microsoft.com/office/drawing/2014/main" id="{DD5FA684-3D38-3FF5-F7FC-70E9BC8F5AB1}"/>
              </a:ext>
            </a:extLst>
          </p:cNvPr>
          <p:cNvSpPr>
            <a:spLocks noGrp="1"/>
          </p:cNvSpPr>
          <p:nvPr>
            <p:ph sz="half" idx="2"/>
          </p:nvPr>
        </p:nvSpPr>
        <p:spPr/>
        <p:txBody>
          <a:bodyPr/>
          <a:lstStyle/>
          <a:p>
            <a:pPr marL="0" indent="0">
              <a:buNone/>
            </a:pPr>
            <a:r>
              <a:rPr lang="en-US" dirty="0"/>
              <a:t>Practice</a:t>
            </a:r>
          </a:p>
          <a:p>
            <a:r>
              <a:rPr lang="en-US" dirty="0"/>
              <a:t>Prophet</a:t>
            </a:r>
          </a:p>
          <a:p>
            <a:r>
              <a:rPr lang="en-US" dirty="0" err="1"/>
              <a:t>Colab</a:t>
            </a:r>
            <a:endParaRPr lang="en-US" dirty="0"/>
          </a:p>
          <a:p>
            <a:r>
              <a:rPr lang="en-US" dirty="0" err="1"/>
              <a:t>df.corr</a:t>
            </a:r>
            <a:r>
              <a:rPr lang="en-US" dirty="0"/>
              <a:t>, heatmaps</a:t>
            </a:r>
          </a:p>
          <a:p>
            <a:r>
              <a:rPr lang="en-US" dirty="0" err="1"/>
              <a:t>model.fit</a:t>
            </a:r>
            <a:r>
              <a:rPr lang="en-US" dirty="0"/>
              <a:t>(</a:t>
            </a:r>
            <a:r>
              <a:rPr lang="en-US" dirty="0" err="1"/>
              <a:t>df</a:t>
            </a:r>
            <a:r>
              <a:rPr lang="en-US" dirty="0"/>
              <a:t>)</a:t>
            </a:r>
          </a:p>
          <a:p>
            <a:r>
              <a:rPr lang="en-US" dirty="0" err="1"/>
              <a:t>model.predict</a:t>
            </a:r>
            <a:r>
              <a:rPr lang="en-US" dirty="0"/>
              <a:t>(future)</a:t>
            </a:r>
          </a:p>
          <a:p>
            <a:endParaRPr lang="en-US" dirty="0"/>
          </a:p>
          <a:p>
            <a:pPr marL="0" indent="0">
              <a:buNone/>
            </a:pPr>
            <a:r>
              <a:rPr lang="en-US" dirty="0"/>
              <a:t>PROJECT 1</a:t>
            </a:r>
          </a:p>
        </p:txBody>
      </p:sp>
    </p:spTree>
    <p:extLst>
      <p:ext uri="{BB962C8B-B14F-4D97-AF65-F5344CB8AC3E}">
        <p14:creationId xmlns:p14="http://schemas.microsoft.com/office/powerpoint/2010/main" val="3021636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61EFC53-FE79-2765-0BF0-E65C41C078B7}"/>
              </a:ext>
            </a:extLst>
          </p:cNvPr>
          <p:cNvGraphicFramePr/>
          <p:nvPr>
            <p:extLst>
              <p:ext uri="{D42A27DB-BD31-4B8C-83A1-F6EECF244321}">
                <p14:modId xmlns:p14="http://schemas.microsoft.com/office/powerpoint/2010/main" val="1820323072"/>
              </p:ext>
            </p:extLst>
          </p:nvPr>
        </p:nvGraphicFramePr>
        <p:xfrm>
          <a:off x="2032000" y="1642533"/>
          <a:ext cx="8128000" cy="482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7D399DA3-C68B-358C-1C5B-80BB42E2F792}"/>
              </a:ext>
            </a:extLst>
          </p:cNvPr>
          <p:cNvSpPr txBox="1">
            <a:spLocks/>
          </p:cNvSpPr>
          <p:nvPr/>
        </p:nvSpPr>
        <p:spPr>
          <a:xfrm>
            <a:off x="913795" y="609600"/>
            <a:ext cx="10353762" cy="970450"/>
          </a:xfrm>
          <a:prstGeom prst="rect">
            <a:avLst/>
          </a:prstGeom>
        </p:spPr>
        <p:txBody>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Course Progression</a:t>
            </a:r>
          </a:p>
        </p:txBody>
      </p:sp>
    </p:spTree>
    <p:extLst>
      <p:ext uri="{BB962C8B-B14F-4D97-AF65-F5344CB8AC3E}">
        <p14:creationId xmlns:p14="http://schemas.microsoft.com/office/powerpoint/2010/main" val="23845174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Slate</Template>
  <TotalTime>175</TotalTime>
  <Words>480</Words>
  <Application>Microsoft Office PowerPoint</Application>
  <PresentationFormat>Widescreen</PresentationFormat>
  <Paragraphs>94</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Arial</vt:lpstr>
      <vt:lpstr>Calisto MT</vt:lpstr>
      <vt:lpstr>Wingdings 2</vt:lpstr>
      <vt:lpstr>Slate</vt:lpstr>
      <vt:lpstr>Recap</vt:lpstr>
      <vt:lpstr>The Story so Far</vt:lpstr>
      <vt:lpstr>The Story so Far</vt:lpstr>
      <vt:lpstr>The Story so Far</vt:lpstr>
      <vt:lpstr>The Story so Far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Recap</dc:title>
  <dc:creator>Kingaby, Simon</dc:creator>
  <cp:lastModifiedBy>Simon Kingaby</cp:lastModifiedBy>
  <cp:revision>1</cp:revision>
  <dcterms:created xsi:type="dcterms:W3CDTF">2024-01-13T13:26:07Z</dcterms:created>
  <dcterms:modified xsi:type="dcterms:W3CDTF">2024-01-13T16:21:30Z</dcterms:modified>
</cp:coreProperties>
</file>