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Vmesna predstavitev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Simon Korošec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8615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Navigacija</a:t>
            </a:r>
            <a:endParaRPr lang="sl-SI" dirty="0"/>
          </a:p>
        </p:txBody>
      </p:sp>
      <p:pic>
        <p:nvPicPr>
          <p:cNvPr id="5" name="Označba mesta vsebine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703429"/>
            <a:ext cx="8596312" cy="743117"/>
          </a:xfrm>
        </p:spPr>
      </p:pic>
      <p:pic>
        <p:nvPicPr>
          <p:cNvPr id="6" name="Označba mesta vsebine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4154726"/>
            <a:ext cx="8596312" cy="606150"/>
          </a:xfrm>
        </p:spPr>
      </p:pic>
    </p:spTree>
    <p:extLst>
      <p:ext uri="{BB962C8B-B14F-4D97-AF65-F5344CB8AC3E}">
        <p14:creationId xmlns:p14="http://schemas.microsoft.com/office/powerpoint/2010/main" val="113600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Domača Stran</a:t>
            </a:r>
            <a:endParaRPr lang="sl-SI" dirty="0"/>
          </a:p>
        </p:txBody>
      </p:sp>
      <p:pic>
        <p:nvPicPr>
          <p:cNvPr id="7" name="Označba mesta vsebine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577" y="2160588"/>
            <a:ext cx="5622884" cy="3881437"/>
          </a:xfrm>
        </p:spPr>
      </p:pic>
    </p:spTree>
    <p:extLst>
      <p:ext uri="{BB962C8B-B14F-4D97-AF65-F5344CB8AC3E}">
        <p14:creationId xmlns:p14="http://schemas.microsoft.com/office/powerpoint/2010/main" val="128472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Iskanje</a:t>
            </a:r>
            <a:endParaRPr lang="sl-SI" dirty="0"/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101" y="2160588"/>
            <a:ext cx="3975835" cy="3881437"/>
          </a:xfrm>
        </p:spPr>
      </p:pic>
    </p:spTree>
    <p:extLst>
      <p:ext uri="{BB962C8B-B14F-4D97-AF65-F5344CB8AC3E}">
        <p14:creationId xmlns:p14="http://schemas.microsoft.com/office/powerpoint/2010/main" val="267823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Vnos</a:t>
            </a:r>
            <a:endParaRPr lang="sl-SI" dirty="0"/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00" y="2160588"/>
            <a:ext cx="3777237" cy="3881437"/>
          </a:xfrm>
        </p:spPr>
      </p:pic>
    </p:spTree>
    <p:extLst>
      <p:ext uri="{BB962C8B-B14F-4D97-AF65-F5344CB8AC3E}">
        <p14:creationId xmlns:p14="http://schemas.microsoft.com/office/powerpoint/2010/main" val="44866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Seznam</a:t>
            </a:r>
            <a:endParaRPr lang="sl-SI" dirty="0"/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799" y="2160588"/>
            <a:ext cx="3288439" cy="3881437"/>
          </a:xfrm>
        </p:spPr>
      </p:pic>
    </p:spTree>
    <p:extLst>
      <p:ext uri="{BB962C8B-B14F-4D97-AF65-F5344CB8AC3E}">
        <p14:creationId xmlns:p14="http://schemas.microsoft.com/office/powerpoint/2010/main" val="13074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Informacije gore</a:t>
            </a:r>
            <a:endParaRPr lang="sl-SI" dirty="0"/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66" y="2160588"/>
            <a:ext cx="5278105" cy="3881437"/>
          </a:xfrm>
        </p:spPr>
      </p:pic>
    </p:spTree>
    <p:extLst>
      <p:ext uri="{BB962C8B-B14F-4D97-AF65-F5344CB8AC3E}">
        <p14:creationId xmlns:p14="http://schemas.microsoft.com/office/powerpoint/2010/main" val="7153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Prijava in Registracija</a:t>
            </a:r>
            <a:endParaRPr lang="sl-SI" dirty="0"/>
          </a:p>
        </p:txBody>
      </p:sp>
      <p:pic>
        <p:nvPicPr>
          <p:cNvPr id="5" name="Označba mesta vsebine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78060"/>
            <a:ext cx="4183062" cy="3846493"/>
          </a:xfrm>
        </p:spPr>
      </p:pic>
      <p:pic>
        <p:nvPicPr>
          <p:cNvPr id="6" name="Označba mesta vsebine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827" y="2160588"/>
            <a:ext cx="4154046" cy="3881437"/>
          </a:xfrm>
        </p:spPr>
      </p:pic>
    </p:spTree>
    <p:extLst>
      <p:ext uri="{BB962C8B-B14F-4D97-AF65-F5344CB8AC3E}">
        <p14:creationId xmlns:p14="http://schemas.microsoft.com/office/powerpoint/2010/main" val="108672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Planirani Dodatki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l-SI" dirty="0" smtClean="0"/>
              <a:t>Dodajanje slik</a:t>
            </a:r>
          </a:p>
          <a:p>
            <a:r>
              <a:rPr lang="sl-SI" dirty="0" smtClean="0"/>
              <a:t>Popravljanje svojih vnosov</a:t>
            </a:r>
          </a:p>
          <a:p>
            <a:r>
              <a:rPr lang="sl-SI" dirty="0" smtClean="0"/>
              <a:t>Komentiranje</a:t>
            </a:r>
            <a:endParaRPr lang="sl-SI" dirty="0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008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adk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23</Words>
  <Application>Microsoft Office PowerPoint</Application>
  <PresentationFormat>Širokozaslonsko</PresentationFormat>
  <Paragraphs>13</Paragraphs>
  <Slides>9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Gladko</vt:lpstr>
      <vt:lpstr>Vmesna predstavitev</vt:lpstr>
      <vt:lpstr>Navigacija</vt:lpstr>
      <vt:lpstr>Domača Stran</vt:lpstr>
      <vt:lpstr>Iskanje</vt:lpstr>
      <vt:lpstr>Vnos</vt:lpstr>
      <vt:lpstr>Seznam</vt:lpstr>
      <vt:lpstr>Informacije gore</vt:lpstr>
      <vt:lpstr>Prijava in Registracija</vt:lpstr>
      <vt:lpstr>Planirani Dodatki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Vmesna predstavitev</dc:title>
  <dc:creator>Uporabnik sistema Windows</dc:creator>
  <cp:lastModifiedBy>Uporabnik sistema Windows</cp:lastModifiedBy>
  <cp:revision>2</cp:revision>
  <dcterms:created xsi:type="dcterms:W3CDTF">2018-05-03T15:22:07Z</dcterms:created>
  <dcterms:modified xsi:type="dcterms:W3CDTF">2018-05-03T15:37:28Z</dcterms:modified>
</cp:coreProperties>
</file>