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ADD-4ADF-4B3D-874D-0DC77053304A}" type="datetimeFigureOut">
              <a:rPr lang="sl-SI" smtClean="0"/>
              <a:t>22. 04. 2018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EB69-79E1-4632-9033-A41C38B76CBE}" type="slidenum">
              <a:rPr lang="sl-SI" smtClean="0"/>
              <a:t>‹#›</a:t>
            </a:fld>
            <a:endParaRPr lang="sl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2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ADD-4ADF-4B3D-874D-0DC77053304A}" type="datetimeFigureOut">
              <a:rPr lang="sl-SI" smtClean="0"/>
              <a:t>22. 04. 2018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EB69-79E1-4632-9033-A41C38B76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5363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ADD-4ADF-4B3D-874D-0DC77053304A}" type="datetimeFigureOut">
              <a:rPr lang="sl-SI" smtClean="0"/>
              <a:t>22. 04. 2018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EB69-79E1-4632-9033-A41C38B76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5598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ADD-4ADF-4B3D-874D-0DC77053304A}" type="datetimeFigureOut">
              <a:rPr lang="sl-SI" smtClean="0"/>
              <a:t>22. 04. 2018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EB69-79E1-4632-9033-A41C38B76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6871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ADD-4ADF-4B3D-874D-0DC77053304A}" type="datetimeFigureOut">
              <a:rPr lang="sl-SI" smtClean="0"/>
              <a:t>22. 04. 2018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EB69-79E1-4632-9033-A41C38B76CBE}" type="slidenum">
              <a:rPr lang="sl-SI" smtClean="0"/>
              <a:t>‹#›</a:t>
            </a:fld>
            <a:endParaRPr lang="sl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4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ADD-4ADF-4B3D-874D-0DC77053304A}" type="datetimeFigureOut">
              <a:rPr lang="sl-SI" smtClean="0"/>
              <a:t>22. 04. 2018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EB69-79E1-4632-9033-A41C38B76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78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ADD-4ADF-4B3D-874D-0DC77053304A}" type="datetimeFigureOut">
              <a:rPr lang="sl-SI" smtClean="0"/>
              <a:t>22. 04. 2018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EB69-79E1-4632-9033-A41C38B76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594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ADD-4ADF-4B3D-874D-0DC77053304A}" type="datetimeFigureOut">
              <a:rPr lang="sl-SI" smtClean="0"/>
              <a:t>22. 04. 2018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EB69-79E1-4632-9033-A41C38B76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6357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ADD-4ADF-4B3D-874D-0DC77053304A}" type="datetimeFigureOut">
              <a:rPr lang="sl-SI" smtClean="0"/>
              <a:t>22. 04. 2018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EB69-79E1-4632-9033-A41C38B76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566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02FADD-4ADF-4B3D-874D-0DC77053304A}" type="datetimeFigureOut">
              <a:rPr lang="sl-SI" smtClean="0"/>
              <a:t>22. 04. 2018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DEB69-79E1-4632-9033-A41C38B76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9895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FADD-4ADF-4B3D-874D-0DC77053304A}" type="datetimeFigureOut">
              <a:rPr lang="sl-SI" smtClean="0"/>
              <a:t>22. 04. 2018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EB69-79E1-4632-9033-A41C38B76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8606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02FADD-4ADF-4B3D-874D-0DC77053304A}" type="datetimeFigureOut">
              <a:rPr lang="sl-SI" smtClean="0"/>
              <a:t>22. 04. 2018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DDEB69-79E1-4632-9033-A41C38B76CBE}" type="slidenum">
              <a:rPr lang="sl-SI" smtClean="0"/>
              <a:t>‹#›</a:t>
            </a:fld>
            <a:endParaRPr lang="sl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9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3. Domača Naloga	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S</a:t>
            </a:r>
            <a:r>
              <a:rPr lang="sl-SI" cap="none" dirty="0" smtClean="0"/>
              <a:t>imon</a:t>
            </a:r>
            <a:r>
              <a:rPr lang="sl-SI" dirty="0" smtClean="0"/>
              <a:t> </a:t>
            </a:r>
            <a:r>
              <a:rPr lang="sl-SI" dirty="0" err="1" smtClean="0"/>
              <a:t>k</a:t>
            </a:r>
            <a:r>
              <a:rPr lang="sl-SI" cap="none" dirty="0" err="1" smtClean="0"/>
              <a:t>orošec</a:t>
            </a:r>
            <a:endParaRPr lang="sl-SI" cap="none" dirty="0"/>
          </a:p>
        </p:txBody>
      </p:sp>
    </p:spTree>
    <p:extLst>
      <p:ext uri="{BB962C8B-B14F-4D97-AF65-F5344CB8AC3E}">
        <p14:creationId xmlns:p14="http://schemas.microsoft.com/office/powerpoint/2010/main" val="28802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Domača Stran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1845734"/>
            <a:ext cx="6153752" cy="4023360"/>
          </a:xfrm>
        </p:spPr>
        <p:txBody>
          <a:bodyPr/>
          <a:lstStyle/>
          <a:p>
            <a:r>
              <a:rPr lang="sl-SI" dirty="0" smtClean="0"/>
              <a:t>Zelo veliko razdelkov na domači strani, otežuje fokus. </a:t>
            </a:r>
          </a:p>
          <a:p>
            <a:r>
              <a:rPr lang="sl-SI" dirty="0" smtClean="0"/>
              <a:t>Ohrani samo aktualne oz. glavne novice, novice ki so nižje in je potreben premik strani odstrani in jih pokaži šele na primerni podstrani.</a:t>
            </a:r>
          </a:p>
          <a:p>
            <a:r>
              <a:rPr lang="sl-SI" dirty="0" smtClean="0"/>
              <a:t>Enako je na podstraneh za skupino novic.</a:t>
            </a:r>
          </a:p>
          <a:p>
            <a:pPr marL="0" indent="0">
              <a:buNone/>
            </a:pPr>
            <a:r>
              <a:rPr lang="sl-SI" dirty="0" smtClean="0"/>
              <a:t> </a:t>
            </a:r>
          </a:p>
          <a:p>
            <a:endParaRPr lang="sl-SI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446" y="2359080"/>
            <a:ext cx="3970234" cy="259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Navigacija</a:t>
            </a:r>
            <a:endParaRPr lang="sl-SI" dirty="0"/>
          </a:p>
        </p:txBody>
      </p:sp>
      <p:sp>
        <p:nvSpPr>
          <p:cNvPr id="6" name="Označba mesta vsebine 5"/>
          <p:cNvSpPr>
            <a:spLocks noGrp="1"/>
          </p:cNvSpPr>
          <p:nvPr>
            <p:ph idx="1"/>
          </p:nvPr>
        </p:nvSpPr>
        <p:spPr>
          <a:xfrm>
            <a:off x="1387130" y="3424842"/>
            <a:ext cx="9478699" cy="2502441"/>
          </a:xfrm>
        </p:spPr>
        <p:txBody>
          <a:bodyPr/>
          <a:lstStyle/>
          <a:p>
            <a:r>
              <a:rPr lang="sl-SI" dirty="0"/>
              <a:t>Preveliko nepomembnega besedila.</a:t>
            </a:r>
          </a:p>
          <a:p>
            <a:r>
              <a:rPr lang="sl-SI" dirty="0"/>
              <a:t>Odstranil bi vrstico za iskanje ter povezave do socialnih strani.</a:t>
            </a:r>
          </a:p>
          <a:p>
            <a:r>
              <a:rPr lang="sl-SI" dirty="0" smtClean="0"/>
              <a:t>V </a:t>
            </a:r>
            <a:r>
              <a:rPr lang="sl-SI" dirty="0"/>
              <a:t>glavnem meniju bi ohranil samo glavne povezave to so Novice, Šport, Kultura, Zabava, Ture avanture.</a:t>
            </a:r>
          </a:p>
          <a:p>
            <a:endParaRPr lang="sl-SI" dirty="0"/>
          </a:p>
          <a:p>
            <a:r>
              <a:rPr lang="sl-SI" dirty="0"/>
              <a:t>Všeč mi je barvna razdelitev novic.</a:t>
            </a:r>
          </a:p>
          <a:p>
            <a:endParaRPr lang="sl-SI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31" y="1919021"/>
            <a:ext cx="947869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Stran Novice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1845734"/>
            <a:ext cx="5977288" cy="4023360"/>
          </a:xfrm>
        </p:spPr>
        <p:txBody>
          <a:bodyPr/>
          <a:lstStyle/>
          <a:p>
            <a:r>
              <a:rPr lang="sl-SI" dirty="0" smtClean="0"/>
              <a:t>Oddelek "MMC priporoča" je moteč in nepomemben, zato bi ga odstranil.</a:t>
            </a:r>
          </a:p>
          <a:p>
            <a:r>
              <a:rPr lang="sl-SI" dirty="0" smtClean="0"/>
              <a:t>Oddelek </a:t>
            </a:r>
            <a:r>
              <a:rPr lang="sl-SI" dirty="0" smtClean="0"/>
              <a:t>sorodnih novic pa bi premaknil na spodnji del strani. Ko bralec prebere vsebino novice mu ponudimo nove in mogoče zanj zanimive novice.</a:t>
            </a:r>
          </a:p>
          <a:p>
            <a:endParaRPr lang="sl-SI" dirty="0"/>
          </a:p>
          <a:p>
            <a:r>
              <a:rPr lang="sl-SI" dirty="0" smtClean="0"/>
              <a:t>Primerna uporaba slikovnega materiala naredi novico zanimivejšo.</a:t>
            </a:r>
            <a:endParaRPr lang="sl-SI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77" y="2069432"/>
            <a:ext cx="4657898" cy="32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147</Words>
  <Application>Microsoft Office PowerPoint</Application>
  <PresentationFormat>Širokozaslonsko</PresentationFormat>
  <Paragraphs>18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Retrospektiva</vt:lpstr>
      <vt:lpstr>3. Domača Naloga </vt:lpstr>
      <vt:lpstr>Domača Stran</vt:lpstr>
      <vt:lpstr>Navigacija</vt:lpstr>
      <vt:lpstr>Stran Novice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Domača stran</dc:title>
  <dc:creator>Uporabnik sistema Windows</dc:creator>
  <cp:lastModifiedBy>Uporabnik sistema Windows</cp:lastModifiedBy>
  <cp:revision>5</cp:revision>
  <dcterms:created xsi:type="dcterms:W3CDTF">2018-04-21T07:35:46Z</dcterms:created>
  <dcterms:modified xsi:type="dcterms:W3CDTF">2018-04-22T13:27:45Z</dcterms:modified>
</cp:coreProperties>
</file>