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824" autoAdjust="0"/>
  </p:normalViewPr>
  <p:slideViewPr>
    <p:cSldViewPr snapToGrid="0" snapToObjects="1">
      <p:cViewPr varScale="1">
        <p:scale>
          <a:sx n="53" d="100"/>
          <a:sy n="53" d="100"/>
        </p:scale>
        <p:origin x="-186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C8EB5-9DC8-FE45-BE59-4DF94B66B52D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841B-55FB-CE41-B697-16ED956786A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17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2000" dirty="0" smtClean="0"/>
              <a:t>Simon und ich haben im Rahmen der Projektarbeit einen Webshop für Planeten implementiert. </a:t>
            </a:r>
            <a:endParaRPr lang="de-CH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841B-55FB-CE41-B697-16ED956786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63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Wir haben uns an das Standardprojekt gehalten und die Aufgeführten</a:t>
            </a:r>
            <a:r>
              <a:rPr lang="de-CH" baseline="0" dirty="0" smtClean="0"/>
              <a:t> Technologien verwendet.</a:t>
            </a:r>
          </a:p>
          <a:p>
            <a:r>
              <a:rPr lang="de-CH" baseline="0" dirty="0" smtClean="0"/>
              <a:t>Ausser dem API für die Datenbankanbindung und FPDF API wurden keine Frameworks verwendet.</a:t>
            </a:r>
          </a:p>
          <a:p>
            <a:r>
              <a:rPr lang="de-CH" baseline="0" dirty="0" err="1" smtClean="0"/>
              <a:t>ez_sql</a:t>
            </a:r>
            <a:r>
              <a:rPr lang="de-CH" baseline="0" dirty="0" smtClean="0"/>
              <a:t> Library</a:t>
            </a:r>
            <a:endParaRPr lang="de-C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841B-55FB-CE41-B697-16ED956786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3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en-US" dirty="0" err="1" smtClean="0"/>
              <a:t>kein</a:t>
            </a:r>
            <a:r>
              <a:rPr lang="en-US" dirty="0" smtClean="0"/>
              <a:t> Framework</a:t>
            </a:r>
          </a:p>
          <a:p>
            <a:endParaRPr lang="en-US" dirty="0" smtClean="0"/>
          </a:p>
          <a:p>
            <a:r>
              <a:rPr lang="en-US" dirty="0" smtClean="0"/>
              <a:t>Task </a:t>
            </a:r>
            <a:r>
              <a:rPr lang="en-US" dirty="0" smtClean="0"/>
              <a:t>1</a:t>
            </a:r>
          </a:p>
          <a:p>
            <a:r>
              <a:rPr lang="en-US" dirty="0" err="1" smtClean="0"/>
              <a:t>Webshop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Planeten</a:t>
            </a:r>
            <a:endParaRPr lang="en-US" dirty="0" smtClean="0"/>
          </a:p>
          <a:p>
            <a:r>
              <a:rPr lang="en-US" b="1" dirty="0" err="1" smtClean="0"/>
              <a:t>Diktator</a:t>
            </a:r>
            <a:r>
              <a:rPr lang="en-US" b="1" dirty="0" smtClean="0"/>
              <a:t>, Teenager, </a:t>
            </a:r>
            <a:r>
              <a:rPr lang="en-US" b="1" dirty="0" err="1" smtClean="0"/>
              <a:t>Wissenschaftler</a:t>
            </a:r>
            <a:endParaRPr lang="en-US" b="1" dirty="0" smtClean="0"/>
          </a:p>
          <a:p>
            <a:r>
              <a:rPr lang="en-US" dirty="0" smtClean="0"/>
              <a:t>Customizable Planets</a:t>
            </a:r>
          </a:p>
          <a:p>
            <a:r>
              <a:rPr lang="en-US" b="1" dirty="0" err="1" smtClean="0"/>
              <a:t>Schlicht</a:t>
            </a:r>
            <a:r>
              <a:rPr lang="en-US" b="1" dirty="0" smtClean="0"/>
              <a:t> und </a:t>
            </a:r>
            <a:r>
              <a:rPr lang="en-US" b="1" dirty="0" err="1" smtClean="0"/>
              <a:t>einfach</a:t>
            </a:r>
            <a:endParaRPr lang="en-US" b="1" dirty="0" smtClean="0"/>
          </a:p>
          <a:p>
            <a:r>
              <a:rPr lang="en-US" b="1" dirty="0" err="1" smtClean="0"/>
              <a:t>Standarddesign</a:t>
            </a:r>
            <a:r>
              <a:rPr lang="en-US" b="1" dirty="0" smtClean="0"/>
              <a:t> </a:t>
            </a:r>
            <a:r>
              <a:rPr lang="en-US" b="1" dirty="0" err="1" smtClean="0"/>
              <a:t>für</a:t>
            </a:r>
            <a:r>
              <a:rPr lang="en-US" b="1" dirty="0" smtClean="0"/>
              <a:t> </a:t>
            </a:r>
            <a:r>
              <a:rPr lang="en-US" b="1" dirty="0" err="1" smtClean="0"/>
              <a:t>maximale</a:t>
            </a:r>
            <a:r>
              <a:rPr lang="en-US" b="1" dirty="0" smtClean="0"/>
              <a:t> </a:t>
            </a:r>
            <a:r>
              <a:rPr lang="en-US" b="1" dirty="0" err="1" smtClean="0"/>
              <a:t>simplizität</a:t>
            </a:r>
            <a:endParaRPr lang="en-US" b="1" dirty="0" smtClean="0"/>
          </a:p>
          <a:p>
            <a:r>
              <a:rPr lang="en-US" b="1" dirty="0" err="1" smtClean="0"/>
              <a:t>Keine</a:t>
            </a:r>
            <a:r>
              <a:rPr lang="en-US" b="1" dirty="0" smtClean="0"/>
              <a:t> </a:t>
            </a:r>
            <a:r>
              <a:rPr lang="en-US" b="1" dirty="0" err="1" smtClean="0"/>
              <a:t>blinkenden</a:t>
            </a:r>
            <a:r>
              <a:rPr lang="en-US" b="1" dirty="0" smtClean="0"/>
              <a:t> </a:t>
            </a:r>
            <a:r>
              <a:rPr lang="en-US" b="1" dirty="0" err="1" smtClean="0"/>
              <a:t>grafiken</a:t>
            </a:r>
            <a:r>
              <a:rPr lang="en-US" b="1" dirty="0" smtClean="0"/>
              <a:t> etc.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Task 2</a:t>
            </a:r>
          </a:p>
          <a:p>
            <a:r>
              <a:rPr lang="en-US" dirty="0" err="1" smtClean="0"/>
              <a:t>Planetshop</a:t>
            </a:r>
            <a:endParaRPr lang="en-US" dirty="0" smtClean="0"/>
          </a:p>
          <a:p>
            <a:r>
              <a:rPr lang="en-US" dirty="0" smtClean="0"/>
              <a:t>On Sales Planets auf </a:t>
            </a:r>
            <a:r>
              <a:rPr lang="en-US" dirty="0" err="1" smtClean="0"/>
              <a:t>Startseite</a:t>
            </a:r>
            <a:endParaRPr lang="en-US" dirty="0" smtClean="0"/>
          </a:p>
          <a:p>
            <a:r>
              <a:rPr lang="en-US" dirty="0" err="1" smtClean="0"/>
              <a:t>Rightside</a:t>
            </a:r>
            <a:r>
              <a:rPr lang="en-US" dirty="0" smtClean="0"/>
              <a:t> Bar for user Information</a:t>
            </a:r>
          </a:p>
          <a:p>
            <a:r>
              <a:rPr lang="en-US" dirty="0" err="1" smtClean="0"/>
              <a:t>minimal.php</a:t>
            </a:r>
            <a:r>
              <a:rPr lang="en-US" dirty="0" smtClean="0"/>
              <a:t> mit &gt; </a:t>
            </a:r>
            <a:r>
              <a:rPr lang="en-US" dirty="0" err="1" smtClean="0"/>
              <a:t>minimalanforderungen</a:t>
            </a:r>
            <a:r>
              <a:rPr lang="en-US" dirty="0" smtClean="0"/>
              <a:t>, </a:t>
            </a:r>
            <a:r>
              <a:rPr lang="en-US" dirty="0" err="1" smtClean="0"/>
              <a:t>damit</a:t>
            </a:r>
            <a:r>
              <a:rPr lang="en-US" dirty="0" smtClean="0"/>
              <a:t> alle </a:t>
            </a:r>
            <a:r>
              <a:rPr lang="en-US" dirty="0" err="1" smtClean="0"/>
              <a:t>Seiten</a:t>
            </a:r>
            <a:r>
              <a:rPr lang="en-US" dirty="0" smtClean="0"/>
              <a:t> </a:t>
            </a:r>
            <a:r>
              <a:rPr lang="en-US" dirty="0" err="1" smtClean="0"/>
              <a:t>gleich</a:t>
            </a:r>
            <a:r>
              <a:rPr lang="en-US" dirty="0" smtClean="0"/>
              <a:t> </a:t>
            </a:r>
            <a:r>
              <a:rPr lang="en-US" dirty="0" err="1" smtClean="0"/>
              <a:t>aussehen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Task 3 </a:t>
            </a:r>
          </a:p>
          <a:p>
            <a:r>
              <a:rPr lang="en-US" dirty="0" smtClean="0"/>
              <a:t>planetshop.css</a:t>
            </a:r>
          </a:p>
          <a:p>
            <a:r>
              <a:rPr lang="en-US" dirty="0" smtClean="0"/>
              <a:t>Product overview Pages</a:t>
            </a:r>
          </a:p>
          <a:p>
            <a:endParaRPr lang="en-US" dirty="0" smtClean="0"/>
          </a:p>
          <a:p>
            <a:r>
              <a:rPr lang="en-US" dirty="0" smtClean="0"/>
              <a:t>Task 4 </a:t>
            </a:r>
          </a:p>
          <a:p>
            <a:r>
              <a:rPr lang="en-US" dirty="0" smtClean="0"/>
              <a:t>PHP </a:t>
            </a:r>
            <a:r>
              <a:rPr lang="en-US" dirty="0" err="1" smtClean="0"/>
              <a:t>Funktion</a:t>
            </a:r>
            <a:r>
              <a:rPr lang="en-US" dirty="0" smtClean="0"/>
              <a:t> zum </a:t>
            </a:r>
            <a:r>
              <a:rPr lang="en-US" dirty="0" err="1" smtClean="0"/>
              <a:t>Generieren</a:t>
            </a:r>
            <a:r>
              <a:rPr lang="en-US" dirty="0" smtClean="0"/>
              <a:t> des Menus aus </a:t>
            </a:r>
            <a:r>
              <a:rPr lang="en-US" dirty="0" err="1" smtClean="0"/>
              <a:t>einem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PHP </a:t>
            </a:r>
            <a:r>
              <a:rPr lang="en-US" dirty="0" err="1" smtClean="0"/>
              <a:t>funktionen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Task 5</a:t>
            </a:r>
          </a:p>
          <a:p>
            <a:r>
              <a:rPr lang="en-US" dirty="0" err="1" smtClean="0"/>
              <a:t>index.php</a:t>
            </a:r>
            <a:r>
              <a:rPr lang="en-US" dirty="0" smtClean="0"/>
              <a:t> includes die </a:t>
            </a:r>
            <a:r>
              <a:rPr lang="en-US" dirty="0" err="1" smtClean="0"/>
              <a:t>weiteren</a:t>
            </a:r>
            <a:r>
              <a:rPr lang="en-US" dirty="0" smtClean="0"/>
              <a:t> </a:t>
            </a:r>
            <a:r>
              <a:rPr lang="en-US" dirty="0" err="1" smtClean="0"/>
              <a:t>seiten</a:t>
            </a:r>
            <a:endParaRPr lang="en-US" dirty="0" smtClean="0"/>
          </a:p>
          <a:p>
            <a:r>
              <a:rPr lang="en-US" dirty="0" smtClean="0"/>
              <a:t>separate </a:t>
            </a:r>
            <a:r>
              <a:rPr lang="en-US" dirty="0" err="1" smtClean="0"/>
              <a:t>php</a:t>
            </a:r>
            <a:r>
              <a:rPr lang="en-US" dirty="0" smtClean="0"/>
              <a:t> files pro </a:t>
            </a:r>
            <a:r>
              <a:rPr lang="en-US" dirty="0" err="1" smtClean="0"/>
              <a:t>seite</a:t>
            </a:r>
            <a:r>
              <a:rPr lang="en-US" dirty="0" smtClean="0"/>
              <a:t> &amp; ein file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zusätzliche</a:t>
            </a:r>
            <a:r>
              <a:rPr lang="en-US" dirty="0" smtClean="0"/>
              <a:t> </a:t>
            </a:r>
            <a:r>
              <a:rPr lang="en-US" dirty="0" err="1" smtClean="0"/>
              <a:t>Funktionen</a:t>
            </a:r>
            <a:endParaRPr lang="en-US" dirty="0" smtClean="0"/>
          </a:p>
          <a:p>
            <a:r>
              <a:rPr lang="en-US" dirty="0" smtClean="0"/>
              <a:t>Multilanguage mit Coolie(</a:t>
            </a:r>
            <a:r>
              <a:rPr lang="en-US" dirty="0" err="1" smtClean="0"/>
              <a:t>siehe</a:t>
            </a:r>
            <a:r>
              <a:rPr lang="en-US" dirty="0" smtClean="0"/>
              <a:t> Task </a:t>
            </a:r>
            <a:r>
              <a:rPr lang="en-US" dirty="0" err="1" smtClean="0"/>
              <a:t>xy</a:t>
            </a:r>
            <a:r>
              <a:rPr lang="en-US" dirty="0" smtClean="0"/>
              <a:t>) und </a:t>
            </a:r>
            <a:r>
              <a:rPr lang="en-US" dirty="0" err="1" smtClean="0"/>
              <a:t>externem</a:t>
            </a:r>
            <a:r>
              <a:rPr lang="en-US" dirty="0" smtClean="0"/>
              <a:t> </a:t>
            </a:r>
            <a:r>
              <a:rPr lang="en-US" dirty="0" err="1" smtClean="0"/>
              <a:t>tranlsation</a:t>
            </a:r>
            <a:r>
              <a:rPr lang="en-US" dirty="0" smtClean="0"/>
              <a:t> File</a:t>
            </a:r>
          </a:p>
          <a:p>
            <a:endParaRPr lang="en-US" dirty="0" smtClean="0"/>
          </a:p>
          <a:p>
            <a:r>
              <a:rPr lang="en-US" dirty="0" smtClean="0"/>
              <a:t>Task 6</a:t>
            </a:r>
          </a:p>
          <a:p>
            <a:r>
              <a:rPr lang="en-US" dirty="0" err="1" smtClean="0"/>
              <a:t>Formular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den Registration und </a:t>
            </a:r>
            <a:r>
              <a:rPr lang="en-US" dirty="0" err="1" smtClean="0"/>
              <a:t>checkoutprozess</a:t>
            </a:r>
            <a:endParaRPr lang="en-US" dirty="0" smtClean="0"/>
          </a:p>
          <a:p>
            <a:r>
              <a:rPr lang="en-US" dirty="0" smtClean="0"/>
              <a:t>Buy Now </a:t>
            </a:r>
            <a:r>
              <a:rPr lang="en-US" dirty="0" err="1" smtClean="0"/>
              <a:t>wurde</a:t>
            </a:r>
            <a:r>
              <a:rPr lang="en-US" dirty="0" smtClean="0"/>
              <a:t> zum </a:t>
            </a:r>
            <a:r>
              <a:rPr lang="en-US" dirty="0" err="1" smtClean="0"/>
              <a:t>ende</a:t>
            </a:r>
            <a:r>
              <a:rPr lang="en-US" dirty="0" smtClean="0"/>
              <a:t> des </a:t>
            </a:r>
            <a:r>
              <a:rPr lang="en-US" dirty="0" err="1" smtClean="0"/>
              <a:t>Projektes</a:t>
            </a:r>
            <a:r>
              <a:rPr lang="en-US" dirty="0" smtClean="0"/>
              <a:t> in den </a:t>
            </a:r>
            <a:r>
              <a:rPr lang="en-US" dirty="0" err="1" smtClean="0"/>
              <a:t>Checkoutprozess</a:t>
            </a:r>
            <a:r>
              <a:rPr lang="en-US" dirty="0" smtClean="0"/>
              <a:t> </a:t>
            </a:r>
            <a:r>
              <a:rPr lang="en-US" dirty="0" err="1" smtClean="0"/>
              <a:t>integriert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FUnktionen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darstellunng</a:t>
            </a:r>
            <a:r>
              <a:rPr lang="en-US" dirty="0" smtClean="0"/>
              <a:t> von </a:t>
            </a:r>
            <a:r>
              <a:rPr lang="en-US" dirty="0" err="1" smtClean="0"/>
              <a:t>Formularen</a:t>
            </a:r>
            <a:endParaRPr lang="en-US" dirty="0" smtClean="0"/>
          </a:p>
          <a:p>
            <a:r>
              <a:rPr lang="en-US" dirty="0" smtClean="0"/>
              <a:t>Confirmation email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841B-55FB-CE41-B697-16ED956786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37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Mehrsprachigkeit</a:t>
            </a:r>
            <a:r>
              <a:rPr lang="en-US" dirty="0" smtClean="0"/>
              <a:t> mit cookies</a:t>
            </a:r>
          </a:p>
          <a:p>
            <a:r>
              <a:rPr lang="en-US" dirty="0" smtClean="0"/>
              <a:t>REST – JSON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Obekt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importiert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Task </a:t>
            </a:r>
            <a:r>
              <a:rPr lang="en-US" dirty="0" smtClean="0"/>
              <a:t>7</a:t>
            </a:r>
          </a:p>
          <a:p>
            <a:r>
              <a:rPr lang="en-US" dirty="0" smtClean="0"/>
              <a:t>Order Confirmation und Form validation </a:t>
            </a:r>
            <a:r>
              <a:rPr lang="en-US" dirty="0" err="1" smtClean="0"/>
              <a:t>mittels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,</a:t>
            </a:r>
          </a:p>
          <a:p>
            <a:r>
              <a:rPr lang="en-US" dirty="0" smtClean="0"/>
              <a:t>Buttons auf Main Page mit </a:t>
            </a:r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Task 8</a:t>
            </a:r>
          </a:p>
          <a:p>
            <a:r>
              <a:rPr lang="en-US" dirty="0" smtClean="0"/>
              <a:t>Multi </a:t>
            </a:r>
            <a:r>
              <a:rPr lang="en-US" dirty="0" err="1" smtClean="0"/>
              <a:t>Langugae</a:t>
            </a:r>
            <a:r>
              <a:rPr lang="en-US" dirty="0" smtClean="0"/>
              <a:t> with Cookie</a:t>
            </a:r>
          </a:p>
          <a:p>
            <a:r>
              <a:rPr lang="en-US" dirty="0" smtClean="0"/>
              <a:t>Shopping Cart via Session</a:t>
            </a:r>
          </a:p>
          <a:p>
            <a:r>
              <a:rPr lang="en-US" dirty="0" smtClean="0"/>
              <a:t>Login </a:t>
            </a:r>
            <a:r>
              <a:rPr lang="en-US" dirty="0" err="1" smtClean="0"/>
              <a:t>möglichkeit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Task 9</a:t>
            </a:r>
          </a:p>
          <a:p>
            <a:r>
              <a:rPr lang="en-US" dirty="0" smtClean="0"/>
              <a:t>Shopping Cart in OO PHP</a:t>
            </a:r>
          </a:p>
          <a:p>
            <a:r>
              <a:rPr lang="en-US" dirty="0" smtClean="0"/>
              <a:t>User OO</a:t>
            </a:r>
            <a:r>
              <a:rPr lang="en-US" baseline="0" dirty="0" smtClean="0"/>
              <a:t> PHP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Task 10</a:t>
            </a:r>
          </a:p>
          <a:p>
            <a:r>
              <a:rPr lang="en-US" dirty="0" err="1" smtClean="0"/>
              <a:t>Datenbank</a:t>
            </a:r>
            <a:r>
              <a:rPr lang="en-US" dirty="0" smtClean="0"/>
              <a:t> MySQL mit ERM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Benutzer</a:t>
            </a:r>
            <a:r>
              <a:rPr lang="en-US" dirty="0" smtClean="0"/>
              <a:t> und </a:t>
            </a:r>
            <a:r>
              <a:rPr lang="en-US" dirty="0" err="1" smtClean="0"/>
              <a:t>Produkte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Auflisten</a:t>
            </a:r>
            <a:r>
              <a:rPr lang="en-US" dirty="0" smtClean="0"/>
              <a:t> der </a:t>
            </a:r>
            <a:r>
              <a:rPr lang="en-US" dirty="0" err="1" smtClean="0"/>
              <a:t>Produkte</a:t>
            </a:r>
            <a:r>
              <a:rPr lang="en-US" dirty="0" smtClean="0"/>
              <a:t> </a:t>
            </a:r>
            <a:r>
              <a:rPr lang="en-US" dirty="0" err="1" smtClean="0"/>
              <a:t>mittels</a:t>
            </a:r>
            <a:r>
              <a:rPr lang="en-US" dirty="0" smtClean="0"/>
              <a:t> PHP/</a:t>
            </a:r>
            <a:r>
              <a:rPr lang="en-US" dirty="0" err="1" smtClean="0"/>
              <a:t>ez_sql</a:t>
            </a:r>
            <a:r>
              <a:rPr lang="en-US" dirty="0" smtClean="0"/>
              <a:t> </a:t>
            </a:r>
          </a:p>
          <a:p>
            <a:r>
              <a:rPr lang="en-US" dirty="0" smtClean="0"/>
              <a:t>Admin Page zum </a:t>
            </a:r>
            <a:r>
              <a:rPr lang="en-US" dirty="0" err="1" smtClean="0"/>
              <a:t>hinzufügen</a:t>
            </a:r>
            <a:r>
              <a:rPr lang="en-US" dirty="0" smtClean="0"/>
              <a:t> von </a:t>
            </a:r>
            <a:r>
              <a:rPr lang="en-US" dirty="0" err="1" smtClean="0"/>
              <a:t>neuen</a:t>
            </a:r>
            <a:r>
              <a:rPr lang="en-US" dirty="0" smtClean="0"/>
              <a:t> </a:t>
            </a:r>
            <a:r>
              <a:rPr lang="en-US" dirty="0" err="1" smtClean="0"/>
              <a:t>Elementen</a:t>
            </a:r>
            <a:r>
              <a:rPr lang="en-US" dirty="0" smtClean="0"/>
              <a:t> in die DB</a:t>
            </a:r>
          </a:p>
          <a:p>
            <a:endParaRPr lang="en-US" dirty="0" smtClean="0"/>
          </a:p>
          <a:p>
            <a:r>
              <a:rPr lang="en-US" dirty="0" smtClean="0"/>
              <a:t>Task 11 Web Service Integration</a:t>
            </a:r>
          </a:p>
          <a:p>
            <a:r>
              <a:rPr lang="en-US" dirty="0" smtClean="0"/>
              <a:t>Did you know auf der </a:t>
            </a:r>
            <a:r>
              <a:rPr lang="en-US" dirty="0" err="1" smtClean="0"/>
              <a:t>Startseite</a:t>
            </a:r>
            <a:r>
              <a:rPr lang="en-US" dirty="0" smtClean="0"/>
              <a:t> </a:t>
            </a:r>
            <a:r>
              <a:rPr lang="en-US" dirty="0" err="1" smtClean="0"/>
              <a:t>mittles</a:t>
            </a:r>
            <a:r>
              <a:rPr lang="en-US" dirty="0" smtClean="0"/>
              <a:t> </a:t>
            </a:r>
            <a:r>
              <a:rPr lang="en-US" dirty="0" err="1" smtClean="0"/>
              <a:t>RESTFull</a:t>
            </a:r>
            <a:r>
              <a:rPr lang="en-US" dirty="0" smtClean="0"/>
              <a:t> und PHP </a:t>
            </a:r>
          </a:p>
          <a:p>
            <a:endParaRPr lang="en-US" dirty="0" smtClean="0"/>
          </a:p>
          <a:p>
            <a:r>
              <a:rPr lang="en-US" dirty="0" smtClean="0"/>
              <a:t>Task 12 XML</a:t>
            </a:r>
          </a:p>
          <a:p>
            <a:r>
              <a:rPr lang="en-US" dirty="0" smtClean="0"/>
              <a:t>AJAX</a:t>
            </a:r>
          </a:p>
          <a:p>
            <a:r>
              <a:rPr lang="en-US" dirty="0" smtClean="0"/>
              <a:t>FDPD Order Confirmation print out </a:t>
            </a:r>
            <a:r>
              <a:rPr lang="en-US" dirty="0" err="1" smtClean="0"/>
              <a:t>Möglichkeit</a:t>
            </a:r>
            <a:endParaRPr lang="en-US" dirty="0" smtClean="0"/>
          </a:p>
          <a:p>
            <a:r>
              <a:rPr lang="de-CH" b="0" baseline="0" dirty="0" smtClean="0"/>
              <a:t>keine HTML Templates, weil dies in unserem Fall keine wirkliche Vereinfachung gewesen wäre.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841B-55FB-CE41-B697-16ED956786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6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HTML und CSS ist W3C</a:t>
            </a:r>
            <a:r>
              <a:rPr lang="de-CH" baseline="0" dirty="0" smtClean="0"/>
              <a:t> konform</a:t>
            </a:r>
          </a:p>
          <a:p>
            <a:r>
              <a:rPr lang="de-CH" baseline="0" dirty="0" smtClean="0"/>
              <a:t>Im </a:t>
            </a:r>
            <a:r>
              <a:rPr lang="de-CH" baseline="0" dirty="0" err="1" smtClean="0"/>
              <a:t>Developper</a:t>
            </a:r>
            <a:r>
              <a:rPr lang="de-CH" baseline="0" dirty="0" smtClean="0"/>
              <a:t> Guide ist der genaue Seitenaufbau beschrieben</a:t>
            </a:r>
          </a:p>
          <a:p>
            <a:r>
              <a:rPr lang="de-CH" baseline="0" dirty="0" err="1" smtClean="0"/>
              <a:t>produkt</a:t>
            </a:r>
            <a:r>
              <a:rPr lang="de-CH" baseline="0" dirty="0" smtClean="0"/>
              <a:t> und </a:t>
            </a:r>
            <a:r>
              <a:rPr lang="de-CH" baseline="0" dirty="0" err="1" smtClean="0"/>
              <a:t>userdaten</a:t>
            </a:r>
            <a:r>
              <a:rPr lang="de-CH" baseline="0" dirty="0" smtClean="0"/>
              <a:t> in der Datenbank</a:t>
            </a:r>
          </a:p>
          <a:p>
            <a:r>
              <a:rPr lang="de-CH" dirty="0" smtClean="0"/>
              <a:t>UTF 8</a:t>
            </a:r>
            <a:r>
              <a:rPr lang="de-CH" baseline="0" dirty="0" smtClean="0"/>
              <a:t> für Fr(ä)</a:t>
            </a:r>
            <a:r>
              <a:rPr lang="de-CH" baseline="0" dirty="0" err="1" smtClean="0"/>
              <a:t>nzi</a:t>
            </a:r>
            <a:endParaRPr lang="de-CH" baseline="0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841B-55FB-CE41-B697-16ED956786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68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 Tasks wurden Jeweils aufgeteilt,</a:t>
            </a:r>
            <a:r>
              <a:rPr lang="de-CH" baseline="0" dirty="0" smtClean="0"/>
              <a:t> </a:t>
            </a:r>
          </a:p>
          <a:p>
            <a:r>
              <a:rPr lang="de-CH" baseline="0" dirty="0" smtClean="0"/>
              <a:t>Simon hat </a:t>
            </a:r>
            <a:r>
              <a:rPr lang="de-CH" baseline="0" dirty="0" err="1" smtClean="0"/>
              <a:t>vorallem</a:t>
            </a:r>
            <a:r>
              <a:rPr lang="de-CH" baseline="0" dirty="0" smtClean="0"/>
              <a:t> die DB gemacht und den Checkoutprozess</a:t>
            </a:r>
          </a:p>
          <a:p>
            <a:r>
              <a:rPr lang="de-CH" baseline="0" dirty="0" smtClean="0"/>
              <a:t>Das design, der REST Service und das </a:t>
            </a:r>
            <a:r>
              <a:rPr lang="de-CH" baseline="0" dirty="0" err="1" smtClean="0"/>
              <a:t>Javascrip</a:t>
            </a:r>
            <a:r>
              <a:rPr lang="de-CH" baseline="0" dirty="0" smtClean="0"/>
              <a:t>.</a:t>
            </a:r>
          </a:p>
          <a:p>
            <a:r>
              <a:rPr lang="de-CH" baseline="0" dirty="0" smtClean="0"/>
              <a:t>Eine genauere Aufteilung der Einzelnen Tasks findet sich im </a:t>
            </a:r>
            <a:r>
              <a:rPr lang="de-CH" baseline="0" dirty="0" err="1" smtClean="0"/>
              <a:t>Brainstormin_ToDo.txt</a:t>
            </a:r>
            <a:r>
              <a:rPr lang="de-CH" baseline="0" dirty="0" smtClean="0"/>
              <a:t> </a:t>
            </a:r>
          </a:p>
          <a:p>
            <a:r>
              <a:rPr lang="de-CH" baseline="0" dirty="0" smtClean="0"/>
              <a:t>im </a:t>
            </a:r>
            <a:r>
              <a:rPr lang="de-CH" baseline="0" dirty="0" err="1" smtClean="0"/>
              <a:t>doc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folder</a:t>
            </a:r>
            <a:r>
              <a:rPr lang="de-CH" baseline="0" dirty="0" smtClean="0"/>
              <a:t>, welches wir hauptsächlich als </a:t>
            </a:r>
            <a:r>
              <a:rPr lang="de-CH" baseline="0" dirty="0" err="1" smtClean="0"/>
              <a:t>verwaltung</a:t>
            </a:r>
            <a:r>
              <a:rPr lang="de-CH" baseline="0" dirty="0" smtClean="0"/>
              <a:t> für die Auszuführenden Arbeiten verwendet haben.</a:t>
            </a:r>
          </a:p>
          <a:p>
            <a:endParaRPr lang="de-CH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841B-55FB-CE41-B697-16ED956786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99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Vorallem</a:t>
            </a:r>
            <a:r>
              <a:rPr lang="de-CH" dirty="0" smtClean="0"/>
              <a:t> für das Design</a:t>
            </a:r>
            <a:r>
              <a:rPr lang="de-CH" baseline="0" dirty="0" smtClean="0"/>
              <a:t> (CSS) ein Framework verwenden.</a:t>
            </a:r>
          </a:p>
          <a:p>
            <a:r>
              <a:rPr lang="de-CH" baseline="0" dirty="0" smtClean="0"/>
              <a:t>Klarer abmachen wie </a:t>
            </a:r>
            <a:r>
              <a:rPr lang="de-CH" baseline="0" dirty="0" err="1" smtClean="0"/>
              <a:t>geanu</a:t>
            </a:r>
            <a:r>
              <a:rPr lang="de-CH" baseline="0" dirty="0" smtClean="0"/>
              <a:t> die einzelnen Teile umgesetzt werden.</a:t>
            </a:r>
          </a:p>
          <a:p>
            <a:r>
              <a:rPr lang="de-CH" baseline="0" dirty="0" smtClean="0"/>
              <a:t>-von Anfang an Dynamisch arbeiten (AJAX, HTML Templates)</a:t>
            </a:r>
          </a:p>
          <a:p>
            <a:pPr marL="0" indent="0">
              <a:buFont typeface="Wingdings"/>
              <a:buNone/>
            </a:pPr>
            <a:r>
              <a:rPr lang="de-CH" baseline="0" dirty="0" smtClean="0"/>
              <a:t>  War ja im Rahmen des Projektes nicht möglich, weil die Technologien unbekannt waren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841B-55FB-CE41-B697-16ED956786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98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-</a:t>
            </a:r>
            <a:r>
              <a:rPr lang="de-CH" dirty="0" err="1" smtClean="0"/>
              <a:t>Vorallem</a:t>
            </a:r>
            <a:r>
              <a:rPr lang="de-CH" dirty="0" smtClean="0"/>
              <a:t> für das Design</a:t>
            </a:r>
            <a:r>
              <a:rPr lang="de-CH" baseline="0" dirty="0" smtClean="0"/>
              <a:t> (CSS) ein Framework verwenden.</a:t>
            </a:r>
          </a:p>
          <a:p>
            <a:r>
              <a:rPr lang="de-CH" dirty="0" smtClean="0"/>
              <a:t>-</a:t>
            </a:r>
            <a:r>
              <a:rPr lang="de-CH" baseline="0" dirty="0" smtClean="0"/>
              <a:t>Klarer definieren wie die Sachen umgesetzt werden.</a:t>
            </a:r>
          </a:p>
          <a:p>
            <a:r>
              <a:rPr lang="de-CH" baseline="0" dirty="0" smtClean="0"/>
              <a:t>-von </a:t>
            </a:r>
            <a:r>
              <a:rPr lang="de-CH" baseline="0" dirty="0" err="1" smtClean="0"/>
              <a:t>anfang</a:t>
            </a:r>
            <a:r>
              <a:rPr lang="de-CH" baseline="0" dirty="0" smtClean="0"/>
              <a:t> an Dynamisch arbeiten (AJAX, HTML Templates)</a:t>
            </a:r>
          </a:p>
          <a:p>
            <a:pPr marL="171450" indent="-171450">
              <a:buFont typeface="Wingdings"/>
              <a:buChar char="Ø"/>
            </a:pPr>
            <a:r>
              <a:rPr lang="de-CH" baseline="0" dirty="0" smtClean="0"/>
              <a:t>War ja im Rahmen des Projektes nicht möglich, weil die Technologien unbekannt waren</a:t>
            </a:r>
          </a:p>
          <a:p>
            <a:pPr marL="171450" indent="-171450">
              <a:buFont typeface="Wingdings"/>
              <a:buChar char="Ø"/>
            </a:pPr>
            <a:endParaRPr lang="de-CH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841B-55FB-CE41-B697-16ED956786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06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50" y="274638"/>
            <a:ext cx="516254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PlanetShop</a:t>
            </a:r>
            <a:r>
              <a:rPr lang="en-US" dirty="0" smtClean="0"/>
              <a:t> – F. </a:t>
            </a:r>
            <a:r>
              <a:rPr lang="en-US" dirty="0" err="1" smtClean="0"/>
              <a:t>Corradi</a:t>
            </a:r>
            <a:r>
              <a:rPr lang="en-US" dirty="0" smtClean="0"/>
              <a:t>, S. Krenger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‹Nr.›</a:t>
            </a:fld>
            <a:endParaRPr lang="en-US"/>
          </a:p>
        </p:txBody>
      </p:sp>
      <p:pic>
        <p:nvPicPr>
          <p:cNvPr id="9" name="Picture 8" descr="logo-black.png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6755"/>
            <a:ext cx="2878347" cy="73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PlanetShop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Simon Krenger, </a:t>
            </a:r>
            <a:r>
              <a:rPr lang="en-US" dirty="0" err="1" smtClean="0"/>
              <a:t>Fränzi</a:t>
            </a:r>
            <a:r>
              <a:rPr lang="en-US" dirty="0" smtClean="0"/>
              <a:t> Corradi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9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8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Technologien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HTML5</a:t>
            </a:r>
            <a:endParaRPr lang="en-US" dirty="0"/>
          </a:p>
          <a:p>
            <a:r>
              <a:rPr lang="en-US" dirty="0"/>
              <a:t>PHP</a:t>
            </a:r>
          </a:p>
          <a:p>
            <a:r>
              <a:rPr lang="en-US" dirty="0" smtClean="0"/>
              <a:t>CSS3</a:t>
            </a:r>
            <a:endParaRPr lang="en-US" dirty="0"/>
          </a:p>
          <a:p>
            <a:r>
              <a:rPr lang="en-US" dirty="0"/>
              <a:t>JavaScript</a:t>
            </a:r>
          </a:p>
          <a:p>
            <a:r>
              <a:rPr lang="en-US" dirty="0" smtClean="0"/>
              <a:t>MySQL </a:t>
            </a:r>
          </a:p>
          <a:p>
            <a:r>
              <a:rPr lang="en-US" dirty="0" smtClean="0"/>
              <a:t>REST</a:t>
            </a:r>
            <a:endParaRPr lang="en-US" dirty="0"/>
          </a:p>
          <a:p>
            <a:r>
              <a:rPr lang="en-US" dirty="0"/>
              <a:t>FDPF</a:t>
            </a:r>
          </a:p>
          <a:p>
            <a:r>
              <a:rPr lang="en-US" dirty="0" smtClean="0"/>
              <a:t>AJAX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43122" b="-431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6897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en-US" dirty="0"/>
              <a:t> </a:t>
            </a:r>
            <a:r>
              <a:rPr lang="en-US" dirty="0" smtClean="0"/>
              <a:t>Task 1: </a:t>
            </a:r>
            <a:r>
              <a:rPr lang="en-US" dirty="0" err="1" smtClean="0"/>
              <a:t>Idee</a:t>
            </a:r>
            <a:r>
              <a:rPr lang="en-US" dirty="0" smtClean="0"/>
              <a:t> und Design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 Task 2: </a:t>
            </a:r>
            <a:r>
              <a:rPr lang="en-US" dirty="0" err="1" smtClean="0"/>
              <a:t>minimal.html</a:t>
            </a:r>
            <a:r>
              <a:rPr lang="en-US" dirty="0" smtClean="0"/>
              <a:t> (HTML5)</a:t>
            </a:r>
          </a:p>
          <a:p>
            <a:pPr>
              <a:buFont typeface="Wingdings" charset="2"/>
              <a:buChar char="ü"/>
            </a:pPr>
            <a:r>
              <a:rPr lang="en-US" dirty="0"/>
              <a:t> </a:t>
            </a:r>
            <a:r>
              <a:rPr lang="en-US" dirty="0" smtClean="0"/>
              <a:t>Task 3: </a:t>
            </a:r>
            <a:r>
              <a:rPr lang="en-US" dirty="0" err="1" smtClean="0"/>
              <a:t>planetshop.css</a:t>
            </a:r>
            <a:r>
              <a:rPr lang="en-US" dirty="0" smtClean="0"/>
              <a:t> (CSS3)</a:t>
            </a:r>
          </a:p>
          <a:p>
            <a:pPr>
              <a:buFont typeface="Wingdings" charset="2"/>
              <a:buChar char="ü"/>
            </a:pPr>
            <a:r>
              <a:rPr lang="en-US" dirty="0"/>
              <a:t> </a:t>
            </a:r>
            <a:r>
              <a:rPr lang="en-US" dirty="0" smtClean="0"/>
              <a:t>Task 4: PHP-</a:t>
            </a:r>
            <a:r>
              <a:rPr lang="en-US" dirty="0" err="1" smtClean="0"/>
              <a:t>Menü</a:t>
            </a:r>
            <a:endParaRPr lang="en-US" dirty="0" smtClean="0"/>
          </a:p>
          <a:p>
            <a:pPr>
              <a:buFont typeface="Wingdings" charset="2"/>
              <a:buChar char="ü"/>
            </a:pPr>
            <a:r>
              <a:rPr lang="en-US" dirty="0"/>
              <a:t> </a:t>
            </a:r>
            <a:r>
              <a:rPr lang="en-US" dirty="0" smtClean="0"/>
              <a:t>Task 5: PHP includes</a:t>
            </a:r>
          </a:p>
          <a:p>
            <a:pPr>
              <a:buFont typeface="Wingdings" charset="2"/>
              <a:buChar char="ü"/>
            </a:pPr>
            <a:r>
              <a:rPr lang="en-US" dirty="0"/>
              <a:t> </a:t>
            </a:r>
            <a:r>
              <a:rPr lang="en-US" dirty="0" smtClean="0"/>
              <a:t>Task 6: </a:t>
            </a:r>
            <a:r>
              <a:rPr lang="en-US" dirty="0" err="1" smtClean="0"/>
              <a:t>Formulare</a:t>
            </a:r>
            <a:r>
              <a:rPr lang="en-US" dirty="0" smtClean="0"/>
              <a:t>, E-Mail</a:t>
            </a:r>
          </a:p>
          <a:p>
            <a:pPr>
              <a:buFont typeface="Wingdings" charset="2"/>
              <a:buChar char="ü"/>
            </a:pPr>
            <a:r>
              <a:rPr lang="en-US" dirty="0"/>
              <a:t> </a:t>
            </a:r>
            <a:r>
              <a:rPr lang="en-US" dirty="0" smtClean="0"/>
              <a:t>Task 7: JS-</a:t>
            </a:r>
            <a:r>
              <a:rPr lang="en-US" dirty="0" err="1" smtClean="0"/>
              <a:t>Validierung</a:t>
            </a:r>
            <a:r>
              <a:rPr lang="en-US" dirty="0" smtClean="0"/>
              <a:t> der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6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en-US" dirty="0"/>
              <a:t> </a:t>
            </a:r>
            <a:r>
              <a:rPr lang="en-US" dirty="0" smtClean="0"/>
              <a:t>Task 8: </a:t>
            </a:r>
            <a:r>
              <a:rPr lang="en-US" dirty="0" err="1" smtClean="0"/>
              <a:t>Mehrsprachigkeit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Cookies</a:t>
            </a:r>
          </a:p>
          <a:p>
            <a:pPr>
              <a:buFont typeface="Wingdings" charset="2"/>
              <a:buChar char="ü"/>
            </a:pPr>
            <a:r>
              <a:rPr lang="en-US" dirty="0"/>
              <a:t> </a:t>
            </a:r>
            <a:r>
              <a:rPr lang="en-US" dirty="0" smtClean="0"/>
              <a:t>Task 9: </a:t>
            </a:r>
            <a:r>
              <a:rPr lang="en-US" dirty="0" err="1" smtClean="0"/>
              <a:t>Warenkorb</a:t>
            </a:r>
            <a:r>
              <a:rPr lang="en-US" dirty="0" smtClean="0"/>
              <a:t> in PHP (OO)</a:t>
            </a:r>
          </a:p>
          <a:p>
            <a:pPr>
              <a:buFont typeface="Wingdings" charset="2"/>
              <a:buChar char="ü"/>
            </a:pPr>
            <a:r>
              <a:rPr lang="en-US" dirty="0"/>
              <a:t> </a:t>
            </a:r>
            <a:r>
              <a:rPr lang="en-US" dirty="0" smtClean="0"/>
              <a:t>Task 10: </a:t>
            </a:r>
            <a:r>
              <a:rPr lang="en-US" dirty="0" err="1" smtClean="0"/>
              <a:t>Datenbankmodell</a:t>
            </a:r>
            <a:endParaRPr lang="en-US" dirty="0"/>
          </a:p>
          <a:p>
            <a:pPr>
              <a:buFont typeface="Wingdings" charset="2"/>
              <a:buChar char="ü"/>
            </a:pPr>
            <a:r>
              <a:rPr lang="en-US" dirty="0" smtClean="0"/>
              <a:t> Task 11: “Did you know” </a:t>
            </a:r>
            <a:r>
              <a:rPr lang="en-US" dirty="0" err="1" smtClean="0"/>
              <a:t>mit</a:t>
            </a:r>
            <a:r>
              <a:rPr lang="en-US" dirty="0" smtClean="0"/>
              <a:t> REST-</a:t>
            </a:r>
            <a:r>
              <a:rPr lang="en-US" dirty="0" err="1" smtClean="0"/>
              <a:t>Abfrage</a:t>
            </a:r>
            <a:endParaRPr lang="en-US" dirty="0" smtClean="0"/>
          </a:p>
          <a:p>
            <a:pPr>
              <a:buFont typeface="Wingdings" charset="2"/>
              <a:buChar char="ü"/>
            </a:pPr>
            <a:r>
              <a:rPr lang="en-US" dirty="0"/>
              <a:t> </a:t>
            </a:r>
            <a:r>
              <a:rPr lang="en-US" dirty="0" smtClean="0"/>
              <a:t>Task 12: </a:t>
            </a:r>
            <a:r>
              <a:rPr lang="en-US" dirty="0" err="1" smtClean="0"/>
              <a:t>Bestellbestätigung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FPDF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2"/>
              <a:buChar char="ü"/>
            </a:pPr>
            <a:r>
              <a:rPr lang="en-US" dirty="0" smtClean="0"/>
              <a:t> W3C-validiertes HTML5</a:t>
            </a:r>
          </a:p>
          <a:p>
            <a:pPr>
              <a:buFont typeface="Wingdings" charset="2"/>
              <a:buChar char="ü"/>
            </a:pPr>
            <a:r>
              <a:rPr lang="en-US" dirty="0"/>
              <a:t> </a:t>
            </a:r>
            <a:r>
              <a:rPr lang="en-US" dirty="0" smtClean="0"/>
              <a:t>W3C-validiertes CSS3</a:t>
            </a:r>
          </a:p>
          <a:p>
            <a:pPr>
              <a:buFont typeface="Wingdings" charset="2"/>
              <a:buChar char="ü"/>
            </a:pPr>
            <a:r>
              <a:rPr lang="en-US" dirty="0"/>
              <a:t> </a:t>
            </a:r>
            <a:r>
              <a:rPr lang="en-US" dirty="0" smtClean="0"/>
              <a:t>Developer Guide</a:t>
            </a:r>
          </a:p>
          <a:p>
            <a:pPr>
              <a:buFont typeface="Wingdings" charset="2"/>
              <a:buChar char="ü"/>
            </a:pPr>
            <a:r>
              <a:rPr lang="en-US" dirty="0"/>
              <a:t> </a:t>
            </a:r>
            <a:r>
              <a:rPr lang="en-US" dirty="0" smtClean="0"/>
              <a:t>MySQL ER-Modell</a:t>
            </a:r>
          </a:p>
          <a:p>
            <a:pPr>
              <a:buFont typeface="Wingdings" charset="2"/>
              <a:buChar char="ü"/>
            </a:pPr>
            <a:endParaRPr lang="en-US" dirty="0" smtClean="0"/>
          </a:p>
          <a:p>
            <a:pPr>
              <a:buFont typeface="Wingdings" charset="2"/>
              <a:buChar char="ü"/>
            </a:pPr>
            <a:r>
              <a:rPr lang="en-US" dirty="0"/>
              <a:t> </a:t>
            </a:r>
            <a:r>
              <a:rPr lang="en-US" dirty="0" err="1" smtClean="0"/>
              <a:t>Benutzerdefinierbare</a:t>
            </a:r>
            <a:r>
              <a:rPr lang="en-US" dirty="0"/>
              <a:t> </a:t>
            </a:r>
            <a:r>
              <a:rPr lang="en-US" dirty="0" err="1" smtClean="0"/>
              <a:t>Produkte</a:t>
            </a:r>
            <a:endParaRPr lang="en-US" dirty="0" smtClean="0"/>
          </a:p>
          <a:p>
            <a:pPr>
              <a:buFont typeface="Wingdings" charset="2"/>
              <a:buChar char="ü"/>
            </a:pPr>
            <a:r>
              <a:rPr lang="en-US" dirty="0"/>
              <a:t> </a:t>
            </a:r>
            <a:r>
              <a:rPr lang="en-US" dirty="0" err="1" smtClean="0"/>
              <a:t>Mehrsprachigkeit</a:t>
            </a:r>
            <a:endParaRPr lang="en-US" dirty="0" smtClean="0"/>
          </a:p>
          <a:p>
            <a:pPr>
              <a:buFont typeface="Wingdings" charset="2"/>
              <a:buChar char="ü"/>
            </a:pPr>
            <a:r>
              <a:rPr lang="en-US" dirty="0"/>
              <a:t> </a:t>
            </a:r>
            <a:r>
              <a:rPr lang="en-US" dirty="0" err="1" smtClean="0"/>
              <a:t>Voll</a:t>
            </a:r>
            <a:r>
              <a:rPr lang="en-US" dirty="0" smtClean="0"/>
              <a:t> UTF8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7422" b="-74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5085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Arbeitsteilung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Aufteilung nach Tasks mittels </a:t>
            </a:r>
            <a:r>
              <a:rPr lang="de-CH" dirty="0" smtClean="0"/>
              <a:t>TODO-Liste</a:t>
            </a:r>
            <a:endParaRPr lang="de-CH" dirty="0"/>
          </a:p>
          <a:p>
            <a:r>
              <a:rPr lang="de-CH" dirty="0" smtClean="0"/>
              <a:t>Schwerpunkte Simon</a:t>
            </a:r>
          </a:p>
          <a:p>
            <a:pPr lvl="1"/>
            <a:r>
              <a:rPr lang="de-CH" dirty="0" smtClean="0"/>
              <a:t> DB</a:t>
            </a:r>
            <a:endParaRPr lang="de-CH" dirty="0"/>
          </a:p>
          <a:p>
            <a:pPr lvl="1"/>
            <a:r>
              <a:rPr lang="de-CH" dirty="0" smtClean="0"/>
              <a:t>Grundstruktur Seiten</a:t>
            </a:r>
          </a:p>
          <a:p>
            <a:r>
              <a:rPr lang="de-CH" dirty="0" smtClean="0"/>
              <a:t>Schwerpunkte Fränzi</a:t>
            </a:r>
          </a:p>
          <a:p>
            <a:pPr lvl="1"/>
            <a:r>
              <a:rPr lang="de-CH" dirty="0" smtClean="0"/>
              <a:t>CSS</a:t>
            </a:r>
            <a:r>
              <a:rPr lang="de-CH" dirty="0"/>
              <a:t>, </a:t>
            </a:r>
            <a:r>
              <a:rPr lang="de-CH" dirty="0" smtClean="0"/>
              <a:t>JS</a:t>
            </a:r>
          </a:p>
          <a:p>
            <a:pPr lvl="1"/>
            <a:r>
              <a:rPr lang="de-CH" dirty="0" smtClean="0"/>
              <a:t>REST</a:t>
            </a:r>
          </a:p>
          <a:p>
            <a:pPr marL="0" indent="0">
              <a:buNone/>
            </a:pP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05486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Framework</a:t>
            </a:r>
          </a:p>
          <a:p>
            <a:endParaRPr lang="de-CH" dirty="0"/>
          </a:p>
          <a:p>
            <a:r>
              <a:rPr lang="de-CH" dirty="0" smtClean="0"/>
              <a:t>Arbeitsaufteilung</a:t>
            </a:r>
          </a:p>
          <a:p>
            <a:endParaRPr lang="de-CH" dirty="0"/>
          </a:p>
          <a:p>
            <a:r>
              <a:rPr lang="de-CH" dirty="0"/>
              <a:t>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2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706" r="-47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5983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Fragen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4706" r="-47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8295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0</TotalTime>
  <Words>610</Words>
  <Application>Microsoft Office PowerPoint</Application>
  <PresentationFormat>Bildschirmpräsentation (4:3)</PresentationFormat>
  <Paragraphs>145</Paragraphs>
  <Slides>10</Slides>
  <Notes>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 Black </vt:lpstr>
      <vt:lpstr>PlanetShop</vt:lpstr>
      <vt:lpstr>Technologien</vt:lpstr>
      <vt:lpstr>Features</vt:lpstr>
      <vt:lpstr>Features</vt:lpstr>
      <vt:lpstr>Features</vt:lpstr>
      <vt:lpstr>Arbeitsteilung</vt:lpstr>
      <vt:lpstr>Lessons Learnt</vt:lpstr>
      <vt:lpstr>Demo</vt:lpstr>
      <vt:lpstr>Fragen?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PlanetShop</dc:title>
  <dc:creator>Simon Krenger</dc:creator>
  <cp:lastModifiedBy>Franziska Corradi</cp:lastModifiedBy>
  <cp:revision>18</cp:revision>
  <dcterms:created xsi:type="dcterms:W3CDTF">2014-01-12T16:48:34Z</dcterms:created>
  <dcterms:modified xsi:type="dcterms:W3CDTF">2014-01-14T17:02:08Z</dcterms:modified>
</cp:coreProperties>
</file>