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6" autoAdjust="0"/>
  </p:normalViewPr>
  <p:slideViewPr>
    <p:cSldViewPr snapToGrid="0" snapToObjects="1">
      <p:cViewPr varScale="1">
        <p:scale>
          <a:sx n="70" d="100"/>
          <a:sy n="70" d="100"/>
        </p:scale>
        <p:origin x="-11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50E7F-CFC5-4B48-B55C-24FD73E310E3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1728C-8DA9-4C4B-BAC7-28355581E9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9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3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3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3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3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164E-5911-4298-AE04-8675B1931619}" type="datetime4">
              <a:rPr lang="en-US" smtClean="0"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5DD0-9DC8-425F-A743-92DF2E794843}" type="datetime4">
              <a:rPr lang="en-US" smtClean="0"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234A-86EE-4827-8BC8-5E8D4A5C61C2}" type="datetime4">
              <a:rPr lang="en-US" smtClean="0"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E9E3-B99A-42D1-82F3-DE0DD34F4F88}" type="datetime4">
              <a:rPr lang="en-US" smtClean="0"/>
              <a:t>March 1, 2013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DDB8-780A-4C75-9CD0-B67B761D3BD6}" type="datetime4">
              <a:rPr lang="en-US" smtClean="0"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2C26-9143-4031-AFDD-1D897A0CBABF}" type="datetime4">
              <a:rPr lang="en-US" smtClean="0"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18A2-27A2-47E6-9AA4-2C6E921AC2A5}" type="datetime4">
              <a:rPr lang="en-US" smtClean="0"/>
              <a:t>March 1,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655E-08E8-4D1A-90B5-93605D70570A}" type="datetime4">
              <a:rPr lang="en-US" smtClean="0"/>
              <a:t>March 1,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32D0-B57F-4EBE-A398-7F7B522608A9}" type="datetime4">
              <a:rPr lang="en-US" smtClean="0"/>
              <a:t>March 1,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C32F-8C9F-4738-9472-34E16ED64B67}" type="datetime4">
              <a:rPr lang="en-US" smtClean="0"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D898-3938-4433-B571-CFFDF23E65AB}" type="datetime4">
              <a:rPr lang="en-US" smtClean="0"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F9A9796-4B2A-479B-9B22-C4A8FD0211ED}" type="datetime4">
              <a:rPr lang="en-US" smtClean="0"/>
              <a:t>March 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/>
              <a:t>CS Task </a:t>
            </a:r>
            <a:r>
              <a:rPr lang="de-CH" b="1" dirty="0" smtClean="0"/>
              <a:t>2: </a:t>
            </a:r>
            <a:r>
              <a:rPr lang="de-CH" b="1" dirty="0"/>
              <a:t>SE </a:t>
            </a:r>
            <a:r>
              <a:rPr lang="de-CH" b="1" dirty="0" err="1"/>
              <a:t>Process</a:t>
            </a:r>
            <a:r>
              <a:rPr lang="de-CH" b="1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pink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driven </a:t>
            </a:r>
            <a:r>
              <a:rPr lang="en-US" dirty="0" smtClean="0"/>
              <a:t>vs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Decision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8A0-3CB3-433C-A1C9-7A8F1FEE3ABA}" type="datetime4">
              <a:rPr lang="en-US" smtClean="0"/>
              <a:t>March 1, 2013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077456" cy="371246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Legal restriction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Data security</a:t>
            </a:r>
          </a:p>
          <a:p>
            <a:pPr marL="288036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Project Character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changing health system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unclear </a:t>
            </a:r>
            <a:r>
              <a:rPr lang="en-US" dirty="0" smtClean="0"/>
              <a:t>requirements</a:t>
            </a:r>
          </a:p>
          <a:p>
            <a:pPr marL="288036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Team Structure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facts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CDBB-975C-405E-98BC-9437C590AB69}" type="datetime4">
              <a:rPr lang="en-US" smtClean="0"/>
              <a:t>March 1, 2013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72BD-10EE-4D27-92A8-0AE7567A40D1}" type="datetime4">
              <a:rPr lang="en-US" smtClean="0"/>
              <a:t>March 1, 2013</a:t>
            </a:fld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GIT\Pink\Project Pink\doc\task02\proces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-53975"/>
            <a:ext cx="7878763" cy="74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FFB0-685C-4CB2-89D0-43FD6FE67158}" type="datetime4">
              <a:rPr lang="en-US" smtClean="0"/>
              <a:t>March 1, 2013</a:t>
            </a:fld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18" y="0"/>
            <a:ext cx="5295582" cy="601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DF86-9C52-40E0-85F7-6F647782A137}" type="datetime4">
              <a:rPr lang="en-US" smtClean="0"/>
              <a:t>March 1, 2013</a:t>
            </a:fld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04" y="-99990"/>
            <a:ext cx="5616088" cy="612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181E-C8F9-4CA2-B7B4-1B7F04C28ED9}" type="datetime4">
              <a:rPr lang="en-US" smtClean="0"/>
              <a:t>March 1, 2013</a:t>
            </a:fld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2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FF0080"/>
      </a:accent1>
      <a:accent2>
        <a:srgbClr val="FF0080"/>
      </a:accent2>
      <a:accent3>
        <a:srgbClr val="B3B3B3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0</TotalTime>
  <Words>50</Words>
  <Application>Microsoft Office PowerPoint</Application>
  <PresentationFormat>Bildschirmpräsentation (4:3)</PresentationFormat>
  <Paragraphs>31</Paragraphs>
  <Slides>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Angles</vt:lpstr>
      <vt:lpstr>CS Task 2: SE Process </vt:lpstr>
      <vt:lpstr>Plan driven vs. agile</vt:lpstr>
      <vt:lpstr>Key facts</vt:lpstr>
      <vt:lpstr>Software Engineering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</dc:title>
  <dc:creator>Simon Krenger</dc:creator>
  <cp:lastModifiedBy>sc0238</cp:lastModifiedBy>
  <cp:revision>34</cp:revision>
  <dcterms:created xsi:type="dcterms:W3CDTF">2013-02-28T20:32:33Z</dcterms:created>
  <dcterms:modified xsi:type="dcterms:W3CDTF">2013-03-01T15:35:08Z</dcterms:modified>
</cp:coreProperties>
</file>