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117" autoAdjust="0"/>
  </p:normalViewPr>
  <p:slideViewPr>
    <p:cSldViewPr snapToGrid="0" snapToObjects="1">
      <p:cViewPr varScale="1">
        <p:scale>
          <a:sx n="53" d="100"/>
          <a:sy n="53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50E7F-CFC5-4B48-B55C-24FD73E310E3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1728C-8DA9-4C4B-BAC7-28355581E9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9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3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3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March 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/>
              <a:t>CS Task </a:t>
            </a:r>
            <a:r>
              <a:rPr lang="de-CH" b="1" dirty="0" smtClean="0"/>
              <a:t>2: </a:t>
            </a:r>
            <a:r>
              <a:rPr lang="de-CH" b="1" dirty="0"/>
              <a:t>SE </a:t>
            </a:r>
            <a:r>
              <a:rPr lang="de-CH" b="1" dirty="0" err="1"/>
              <a:t>Process</a:t>
            </a:r>
            <a:r>
              <a:rPr lang="de-CH" b="1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pink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driven </a:t>
            </a:r>
            <a:r>
              <a:rPr lang="en-US" dirty="0" err="1" smtClean="0"/>
              <a:t>vs</a:t>
            </a:r>
            <a:r>
              <a:rPr lang="en-US" dirty="0" smtClean="0"/>
              <a:t> agile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mhc-pms</a:t>
            </a:r>
            <a:r>
              <a:rPr lang="en-US" dirty="0" smtClean="0"/>
              <a:t>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077456" cy="371246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Legal restriction</a:t>
            </a:r>
          </a:p>
          <a:p>
            <a:pPr marL="288036" lvl="1" indent="-457200">
              <a:buFont typeface="Arial"/>
              <a:buChar char="•"/>
            </a:pPr>
            <a:r>
              <a:rPr lang="en-US" dirty="0" smtClean="0"/>
              <a:t>Data security</a:t>
            </a:r>
          </a:p>
          <a:p>
            <a:pPr marL="288036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Project Character</a:t>
            </a:r>
          </a:p>
          <a:p>
            <a:pPr marL="288036" lvl="1" indent="-457200">
              <a:buFont typeface="Arial"/>
              <a:buChar char="•"/>
            </a:pPr>
            <a:r>
              <a:rPr lang="en-US" dirty="0" smtClean="0"/>
              <a:t>changing health system</a:t>
            </a:r>
          </a:p>
          <a:p>
            <a:pPr marL="288036" lvl="1" indent="-457200">
              <a:buFont typeface="Arial"/>
              <a:buChar char="•"/>
            </a:pPr>
            <a:r>
              <a:rPr lang="en-US" dirty="0" smtClean="0"/>
              <a:t>unclear requirements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0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Done by Team pink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6" y="0"/>
            <a:ext cx="8425400" cy="69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2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FF0080"/>
      </a:accent1>
      <a:accent2>
        <a:srgbClr val="FF0080"/>
      </a:accent2>
      <a:accent3>
        <a:srgbClr val="B3B3B3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0</TotalTime>
  <Words>38</Words>
  <Application>Microsoft Office PowerPoint</Application>
  <PresentationFormat>Bildschirmpräsentation (4:3)</PresentationFormat>
  <Paragraphs>16</Paragraphs>
  <Slides>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Angles</vt:lpstr>
      <vt:lpstr>CS Task 2: SE Process </vt:lpstr>
      <vt:lpstr>Plan driven vs agile</vt:lpstr>
      <vt:lpstr>Key facts</vt:lpstr>
      <vt:lpstr>Software Engineering</vt:lpstr>
      <vt:lpstr>Process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1: First Analysis</dc:title>
  <dc:creator>Simon Krenger</dc:creator>
  <cp:lastModifiedBy>sc0238</cp:lastModifiedBy>
  <cp:revision>23</cp:revision>
  <dcterms:created xsi:type="dcterms:W3CDTF">2013-02-28T20:32:33Z</dcterms:created>
  <dcterms:modified xsi:type="dcterms:W3CDTF">2013-03-01T11:57:47Z</dcterms:modified>
</cp:coreProperties>
</file>