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9" r:id="rId4"/>
    <p:sldId id="261" r:id="rId5"/>
    <p:sldId id="263" r:id="rId6"/>
    <p:sldId id="264" r:id="rId7"/>
    <p:sldId id="265" r:id="rId8"/>
    <p:sldId id="267" r:id="rId9"/>
    <p:sldId id="262" r:id="rId10"/>
    <p:sldId id="270" r:id="rId11"/>
    <p:sldId id="258" r:id="rId12"/>
    <p:sldId id="266" r:id="rId13"/>
    <p:sldId id="268" r:id="rId14"/>
    <p:sldId id="272" r:id="rId15"/>
    <p:sldId id="269" r:id="rId16"/>
    <p:sldId id="271" r:id="rId17"/>
  </p:sldIdLst>
  <p:sldSz cx="9144000" cy="6858000" type="screen4x3"/>
  <p:notesSz cx="6858000" cy="91440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43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38" autoAdjust="0"/>
    <p:restoredTop sz="80466" autoAdjust="0"/>
  </p:normalViewPr>
  <p:slideViewPr>
    <p:cSldViewPr>
      <p:cViewPr>
        <p:scale>
          <a:sx n="118" d="100"/>
          <a:sy n="118" d="100"/>
        </p:scale>
        <p:origin x="-984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F7A02-9615-F248-8584-8BE3A942EA01}" type="datetimeFigureOut">
              <a:rPr lang="en-US" smtClean="0"/>
              <a:t>17.05.13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B1876-72B1-F048-809B-046DC6EA2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84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200" b="0" cap="all" dirty="0" smtClean="0"/>
              <a:t>Speichern des internen Zustandes eines veränderlichen Objekts, um ihn zu einem späteren Zeitpunkt wiederherstellen zu können</a:t>
            </a:r>
          </a:p>
          <a:p>
            <a:endParaRPr lang="de-CH" sz="1200" b="0" cap="all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/>
              <a:t>Das betreffende Objekt soll nicht selbst für die Speicherung seiner Zustände verantwortlich sein, um seine Komplexität nicht zu erhöhen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B1876-72B1-F048-809B-046DC6EA2E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8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wide Interface</a:t>
            </a:r>
          </a:p>
          <a:p>
            <a:endParaRPr lang="en-US" dirty="0" smtClean="0"/>
          </a:p>
          <a:p>
            <a:r>
              <a:rPr lang="en-US" dirty="0" err="1" smtClean="0"/>
              <a:t>Æ</a:t>
            </a:r>
            <a:r>
              <a:rPr lang="en-US" dirty="0" smtClean="0"/>
              <a:t> </a:t>
            </a:r>
            <a:r>
              <a:rPr lang="en-US" dirty="0" err="1" smtClean="0"/>
              <a:t>allein</a:t>
            </a:r>
            <a:r>
              <a:rPr lang="en-US" dirty="0" smtClean="0"/>
              <a:t> der Originator hat </a:t>
            </a:r>
            <a:r>
              <a:rPr lang="en-US" dirty="0" err="1" smtClean="0"/>
              <a:t>vollen</a:t>
            </a:r>
            <a:r>
              <a:rPr lang="en-US" dirty="0" smtClean="0"/>
              <a:t> </a:t>
            </a:r>
            <a:r>
              <a:rPr lang="en-US" dirty="0" err="1" smtClean="0"/>
              <a:t>Zugriff</a:t>
            </a:r>
            <a:r>
              <a:rPr lang="en-US" dirty="0" smtClean="0"/>
              <a:t>, um </a:t>
            </a:r>
            <a:r>
              <a:rPr lang="en-US" dirty="0" err="1" smtClean="0"/>
              <a:t>seinen</a:t>
            </a:r>
            <a:r>
              <a:rPr lang="en-US" dirty="0" smtClean="0"/>
              <a:t> </a:t>
            </a:r>
            <a:r>
              <a:rPr lang="en-US" dirty="0" err="1" smtClean="0"/>
              <a:t>Zustand</a:t>
            </a:r>
            <a:r>
              <a:rPr lang="en-US" dirty="0" smtClean="0"/>
              <a:t> </a:t>
            </a:r>
            <a:r>
              <a:rPr lang="en-US" dirty="0" err="1" smtClean="0"/>
              <a:t>abzuspeichern</a:t>
            </a:r>
            <a:r>
              <a:rPr lang="en-US" dirty="0" smtClean="0"/>
              <a:t> </a:t>
            </a:r>
            <a:r>
              <a:rPr lang="en-US" dirty="0" err="1" smtClean="0"/>
              <a:t>bzw</a:t>
            </a:r>
            <a:r>
              <a:rPr lang="en-US" dirty="0" smtClean="0"/>
              <a:t>. Mementos </a:t>
            </a:r>
            <a:r>
              <a:rPr lang="en-US" dirty="0" err="1" smtClean="0"/>
              <a:t>Zustand</a:t>
            </a:r>
            <a:r>
              <a:rPr lang="en-US" dirty="0" smtClean="0"/>
              <a:t> </a:t>
            </a:r>
            <a:r>
              <a:rPr lang="en-US" dirty="0" err="1" smtClean="0"/>
              <a:t>auszulesen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 err="1" smtClean="0"/>
              <a:t>begrenzt</a:t>
            </a:r>
            <a:r>
              <a:rPr lang="en-US" dirty="0" smtClean="0"/>
              <a:t> </a:t>
            </a:r>
            <a:r>
              <a:rPr lang="en-US" dirty="0" err="1" smtClean="0"/>
              <a:t>Komplexität</a:t>
            </a:r>
            <a:r>
              <a:rPr lang="en-US" dirty="0" smtClean="0"/>
              <a:t> des Originators</a:t>
            </a:r>
          </a:p>
          <a:p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 err="1" smtClean="0"/>
              <a:t>entlastet</a:t>
            </a:r>
            <a:r>
              <a:rPr lang="en-US" dirty="0" smtClean="0"/>
              <a:t> Originator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Speichern</a:t>
            </a:r>
            <a:r>
              <a:rPr lang="en-US" dirty="0" smtClean="0"/>
              <a:t> seiner </a:t>
            </a:r>
            <a:r>
              <a:rPr lang="en-US" dirty="0" err="1" smtClean="0"/>
              <a:t>Zustände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B1876-72B1-F048-809B-046DC6EA2E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28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Without violating encapsulation, capture and externalize an object’s internal state so that the object can be returned to this state later.</a:t>
            </a:r>
          </a:p>
          <a:p>
            <a:r>
              <a:rPr lang="en-US" dirty="0" smtClean="0"/>
              <a:t>A magic cookie that encapsulates a “check point” capability.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B1876-72B1-F048-809B-046DC6EA2E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48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3A855-3E40-45B1-A86C-A6BF1B51F463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21B9-EC8F-43C6-BAB8-7702C6B3E532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84C3-6E58-409D-8C42-1E4E2D316455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CC7C-4083-4954-98EB-FC5901312542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827088" y="1125538"/>
            <a:ext cx="7489825" cy="3671887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2857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402336" indent="-164592">
              <a:buClr>
                <a:schemeClr val="tx1"/>
              </a:buClr>
              <a:buFont typeface="Wingdings" pitchFamily="2" charset="2"/>
              <a:buChar char="§"/>
              <a:defRPr/>
            </a:lvl3pPr>
            <a:lvl4pPr marL="630936" indent="-164592">
              <a:buClrTx/>
              <a:buFont typeface="Wingdings" pitchFamily="2" charset="2"/>
              <a:buChar char="§"/>
              <a:defRPr/>
            </a:lvl4pPr>
            <a:lvl5pPr marL="859536" indent="-173736">
              <a:buClr>
                <a:schemeClr val="tx1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9D3C-B30A-42C7-89B4-2D24304F9A27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F2080-C266-4D0D-A4F3-8D4F276E95B5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F54-6917-4CDE-829D-24B6F2DF8F2C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DEBE-7AB2-43C2-848E-4FEC6855B3A4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5C2B-ABE5-4E2C-9D23-685CFAB46D81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248B87-6A62-4F9B-9F77-BE606223934F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085C-5A80-4A7C-A89D-2026750B5722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F3C66B69-6AF9-400F-977E-80BC7F43317E}" type="slidenum">
              <a:rPr lang="de-CH" smtClean="0"/>
              <a:pPr/>
              <a:t>‹#›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Memento </a:t>
            </a:r>
            <a:r>
              <a:rPr lang="de-DE" dirty="0" err="1" smtClean="0"/>
              <a:t>pattern</a:t>
            </a:r>
            <a:endParaRPr lang="de-DE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project</a:t>
            </a:r>
            <a:r>
              <a:rPr lang="de-DE" dirty="0" smtClean="0"/>
              <a:t> pink</a:t>
            </a:r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Memento: </a:t>
            </a:r>
            <a:r>
              <a:rPr lang="en-US" dirty="0" err="1" smtClean="0"/>
              <a:t>Vor</a:t>
            </a:r>
            <a:r>
              <a:rPr lang="en-US" dirty="0" smtClean="0"/>
              <a:t>- und </a:t>
            </a:r>
            <a:r>
              <a:rPr lang="en-US" dirty="0" err="1" smtClean="0"/>
              <a:t>nachteile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Vorteile</a:t>
            </a:r>
            <a:r>
              <a:rPr lang="en-US" sz="1800" dirty="0" smtClean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err="1" smtClean="0"/>
              <a:t>Kapselung</a:t>
            </a:r>
            <a:r>
              <a:rPr lang="en-US" sz="1800" dirty="0" smtClean="0"/>
              <a:t> des </a:t>
            </a:r>
            <a:r>
              <a:rPr lang="en-US" sz="1800" dirty="0" err="1" smtClean="0"/>
              <a:t>Objekts</a:t>
            </a:r>
            <a:r>
              <a:rPr lang="en-US" sz="1800" dirty="0" smtClean="0"/>
              <a:t> </a:t>
            </a:r>
            <a:r>
              <a:rPr lang="en-US" sz="1800" dirty="0" err="1" smtClean="0"/>
              <a:t>bleibt</a:t>
            </a:r>
            <a:r>
              <a:rPr lang="en-US" sz="1800" dirty="0" smtClean="0"/>
              <a:t> </a:t>
            </a:r>
            <a:r>
              <a:rPr lang="en-US" sz="1800" dirty="0" err="1" smtClean="0"/>
              <a:t>erhalten</a:t>
            </a:r>
            <a:endParaRPr lang="en-US" sz="1800" dirty="0" smtClean="0"/>
          </a:p>
          <a:p>
            <a:pPr marL="285750" indent="-285750">
              <a:buFont typeface="Arial"/>
              <a:buChar char="•"/>
            </a:pPr>
            <a:r>
              <a:rPr lang="en-US" sz="1800" dirty="0" err="1" smtClean="0"/>
              <a:t>Anzahl</a:t>
            </a:r>
            <a:r>
              <a:rPr lang="en-US" sz="1800" dirty="0" smtClean="0"/>
              <a:t> </a:t>
            </a:r>
            <a:r>
              <a:rPr lang="en-US" sz="1800" dirty="0" err="1" smtClean="0"/>
              <a:t>gespeicherter</a:t>
            </a:r>
            <a:r>
              <a:rPr lang="en-US" sz="1800" dirty="0" smtClean="0"/>
              <a:t> </a:t>
            </a:r>
            <a:r>
              <a:rPr lang="en-US" sz="1800" dirty="0" err="1" smtClean="0"/>
              <a:t>Stati</a:t>
            </a:r>
            <a:r>
              <a:rPr lang="en-US" sz="1800" dirty="0" smtClean="0"/>
              <a:t> </a:t>
            </a:r>
            <a:r>
              <a:rPr lang="en-US" sz="1800" dirty="0" err="1" smtClean="0"/>
              <a:t>flexibel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err="1" smtClean="0"/>
              <a:t>Nachteile</a:t>
            </a:r>
            <a:r>
              <a:rPr lang="en-US" sz="1800" dirty="0" smtClean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err="1" smtClean="0"/>
              <a:t>Nicht</a:t>
            </a:r>
            <a:r>
              <a:rPr lang="en-US" sz="1800" dirty="0" smtClean="0"/>
              <a:t> </a:t>
            </a:r>
            <a:r>
              <a:rPr lang="en-US" sz="1800" dirty="0" err="1" smtClean="0"/>
              <a:t>alle</a:t>
            </a:r>
            <a:r>
              <a:rPr lang="en-US" sz="1800" dirty="0" smtClean="0"/>
              <a:t> </a:t>
            </a:r>
            <a:r>
              <a:rPr lang="en-US" sz="1800" dirty="0" err="1" smtClean="0"/>
              <a:t>Stati</a:t>
            </a:r>
            <a:r>
              <a:rPr lang="en-US" sz="1800" dirty="0" smtClean="0"/>
              <a:t> </a:t>
            </a:r>
            <a:r>
              <a:rPr lang="en-US" sz="1800" dirty="0" err="1" smtClean="0"/>
              <a:t>lassen</a:t>
            </a:r>
            <a:r>
              <a:rPr lang="en-US" sz="1800" dirty="0" smtClean="0"/>
              <a:t> </a:t>
            </a:r>
            <a:r>
              <a:rPr lang="en-US" sz="1800" dirty="0" err="1" smtClean="0"/>
              <a:t>sich</a:t>
            </a:r>
            <a:r>
              <a:rPr lang="en-US" sz="1800" dirty="0" smtClean="0"/>
              <a:t> </a:t>
            </a:r>
            <a:r>
              <a:rPr lang="en-US" sz="1800" dirty="0" err="1" smtClean="0"/>
              <a:t>speichern</a:t>
            </a:r>
            <a:endParaRPr lang="en-US" sz="1800" dirty="0" smtClean="0"/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Overhead, Memento </a:t>
            </a:r>
            <a:r>
              <a:rPr lang="en-US" sz="1800" dirty="0" err="1" smtClean="0"/>
              <a:t>ist</a:t>
            </a:r>
            <a:r>
              <a:rPr lang="en-US" sz="1800" dirty="0" smtClean="0"/>
              <a:t> </a:t>
            </a:r>
            <a:r>
              <a:rPr lang="en-US" sz="1800" dirty="0" err="1" smtClean="0"/>
              <a:t>aufwändig</a:t>
            </a:r>
            <a:r>
              <a:rPr lang="en-US" sz="1800" dirty="0" smtClean="0"/>
              <a:t> </a:t>
            </a:r>
            <a:r>
              <a:rPr lang="en-US" sz="1800" dirty="0" err="1" smtClean="0"/>
              <a:t>zum</a:t>
            </a:r>
            <a:r>
              <a:rPr lang="en-US" sz="1800" dirty="0" smtClean="0"/>
              <a:t> </a:t>
            </a:r>
            <a:r>
              <a:rPr lang="en-US" sz="1800" dirty="0" err="1" smtClean="0"/>
              <a:t>ein</a:t>
            </a:r>
            <a:r>
              <a:rPr lang="en-US" sz="1800" dirty="0" smtClean="0"/>
              <a:t>- und </a:t>
            </a:r>
            <a:r>
              <a:rPr lang="en-US" sz="1800" dirty="0" err="1" smtClean="0"/>
              <a:t>auspacken</a:t>
            </a:r>
            <a:endParaRPr lang="en-US" sz="1800" dirty="0" smtClean="0"/>
          </a:p>
          <a:p>
            <a:pPr marL="285750" indent="-285750">
              <a:buFontTx/>
              <a:buChar char="-"/>
            </a:pPr>
            <a:endParaRPr lang="en-US" sz="1800" dirty="0" smtClean="0"/>
          </a:p>
          <a:p>
            <a:pPr marL="285750" indent="-285750">
              <a:buFontTx/>
              <a:buChar char="-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86263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Memento </a:t>
            </a:r>
            <a:r>
              <a:rPr lang="de-CH" dirty="0" err="1" smtClean="0"/>
              <a:t>pattern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beispiel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91996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Beispiel</a:t>
            </a:r>
            <a:r>
              <a:rPr lang="en-US" dirty="0" smtClean="0"/>
              <a:t>: Editor, Textbox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sz="1800" dirty="0" smtClean="0"/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Caretaker: Editor</a:t>
            </a:r>
          </a:p>
          <a:p>
            <a:pPr marL="285750" indent="-285750">
              <a:buFont typeface="Arial"/>
              <a:buChar char="•"/>
            </a:pPr>
            <a:endParaRPr lang="en-US" sz="1800" dirty="0" smtClean="0"/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Originator: Textbox (</a:t>
            </a:r>
            <a:r>
              <a:rPr lang="en-US" sz="1800" dirty="0" err="1" smtClean="0"/>
              <a:t>mit</a:t>
            </a:r>
            <a:r>
              <a:rPr lang="en-US" sz="1800" dirty="0" smtClean="0"/>
              <a:t> </a:t>
            </a:r>
            <a:r>
              <a:rPr lang="en-US" sz="1800" dirty="0" err="1" smtClean="0"/>
              <a:t>internem</a:t>
            </a:r>
            <a:r>
              <a:rPr lang="en-US" sz="1800" dirty="0" smtClean="0"/>
              <a:t> Status “Text”)</a:t>
            </a:r>
          </a:p>
          <a:p>
            <a:pPr marL="285750" indent="-285750">
              <a:buFont typeface="Arial"/>
              <a:buChar char="•"/>
            </a:pPr>
            <a:endParaRPr lang="en-US" sz="1800" dirty="0"/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Memento </a:t>
            </a:r>
            <a:r>
              <a:rPr lang="en-US" sz="1800" dirty="0" err="1" smtClean="0"/>
              <a:t>implementiert</a:t>
            </a:r>
            <a:r>
              <a:rPr lang="en-US" sz="1800" dirty="0" smtClean="0"/>
              <a:t> </a:t>
            </a:r>
            <a:r>
              <a:rPr lang="en-US" sz="1800" dirty="0" err="1" smtClean="0"/>
              <a:t>als</a:t>
            </a:r>
            <a:r>
              <a:rPr lang="en-US" sz="1800" dirty="0" smtClean="0"/>
              <a:t> interne </a:t>
            </a:r>
            <a:r>
              <a:rPr lang="en-US" sz="1800" dirty="0" err="1" smtClean="0"/>
              <a:t>Klasse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889597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BEISPIEL: EDITOR, Textbox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7123"/>
          <a:stretch/>
        </p:blipFill>
        <p:spPr>
          <a:xfrm>
            <a:off x="179512" y="996528"/>
            <a:ext cx="4340694" cy="5384800"/>
          </a:xfrm>
          <a:prstGeom prst="rect">
            <a:avLst/>
          </a:prstGeom>
          <a:ln>
            <a:solidFill>
              <a:srgbClr val="FBA7CB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12907"/>
          <a:stretch/>
        </p:blipFill>
        <p:spPr>
          <a:xfrm>
            <a:off x="4667498" y="991490"/>
            <a:ext cx="4368998" cy="3263900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1219061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Memento: Checklist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Rollen</a:t>
            </a:r>
            <a:r>
              <a:rPr lang="en-US" dirty="0" smtClean="0"/>
              <a:t> von “Caretaker” und “Originator” </a:t>
            </a:r>
            <a:r>
              <a:rPr lang="en-US" dirty="0" err="1" smtClean="0"/>
              <a:t>definieren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Memento-</a:t>
            </a:r>
            <a:r>
              <a:rPr lang="en-US" dirty="0" err="1" smtClean="0"/>
              <a:t>Klasse</a:t>
            </a:r>
            <a:r>
              <a:rPr lang="en-US" dirty="0" smtClean="0"/>
              <a:t> (</a:t>
            </a:r>
            <a:r>
              <a:rPr lang="en-US" dirty="0" err="1" smtClean="0"/>
              <a:t>als</a:t>
            </a:r>
            <a:r>
              <a:rPr lang="en-US" dirty="0" smtClean="0"/>
              <a:t> interne </a:t>
            </a:r>
            <a:r>
              <a:rPr lang="en-US" dirty="0" err="1" smtClean="0"/>
              <a:t>Klasse</a:t>
            </a:r>
            <a:r>
              <a:rPr lang="en-US" dirty="0" smtClean="0"/>
              <a:t>) </a:t>
            </a:r>
            <a:r>
              <a:rPr lang="en-US" dirty="0" err="1" smtClean="0"/>
              <a:t>definieren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Caretaker </a:t>
            </a:r>
            <a:r>
              <a:rPr lang="en-US" dirty="0" err="1" smtClean="0"/>
              <a:t>entscheidet</a:t>
            </a:r>
            <a:r>
              <a:rPr lang="en-US" dirty="0" smtClean="0"/>
              <a:t>, </a:t>
            </a:r>
            <a:r>
              <a:rPr lang="en-US" dirty="0" err="1" smtClean="0"/>
              <a:t>wann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Speicherung</a:t>
            </a:r>
            <a:r>
              <a:rPr lang="en-US" dirty="0" smtClean="0"/>
              <a:t> </a:t>
            </a:r>
            <a:r>
              <a:rPr lang="en-US" dirty="0" err="1" smtClean="0"/>
              <a:t>stattfindet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Der Originator </a:t>
            </a:r>
            <a:r>
              <a:rPr lang="en-US" dirty="0" err="1" smtClean="0"/>
              <a:t>erstellt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Memento und </a:t>
            </a:r>
            <a:r>
              <a:rPr lang="en-US" dirty="0" err="1" smtClean="0"/>
              <a:t>kopiert</a:t>
            </a:r>
            <a:r>
              <a:rPr lang="en-US" dirty="0" smtClean="0"/>
              <a:t> </a:t>
            </a:r>
            <a:r>
              <a:rPr lang="en-US" dirty="0" err="1" smtClean="0"/>
              <a:t>seinen</a:t>
            </a:r>
            <a:r>
              <a:rPr lang="en-US" dirty="0" smtClean="0"/>
              <a:t> Status in dieses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Caretaker </a:t>
            </a:r>
            <a:r>
              <a:rPr lang="en-US" dirty="0" err="1" smtClean="0"/>
              <a:t>übernimmt</a:t>
            </a:r>
            <a:r>
              <a:rPr lang="en-US" dirty="0" smtClean="0"/>
              <a:t> das Memento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Caretaker </a:t>
            </a:r>
            <a:r>
              <a:rPr lang="en-US" dirty="0" err="1" smtClean="0"/>
              <a:t>weiss</a:t>
            </a:r>
            <a:r>
              <a:rPr lang="en-US" dirty="0" smtClean="0"/>
              <a:t>, </a:t>
            </a:r>
            <a:r>
              <a:rPr lang="en-US" dirty="0" err="1" smtClean="0"/>
              <a:t>wann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“Undo” </a:t>
            </a:r>
            <a:r>
              <a:rPr lang="en-US" dirty="0" err="1" smtClean="0"/>
              <a:t>ausgeführt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soll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Originator </a:t>
            </a:r>
            <a:r>
              <a:rPr lang="en-US" dirty="0" err="1" smtClean="0"/>
              <a:t>setzt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selbst</a:t>
            </a:r>
            <a:r>
              <a:rPr lang="en-US" dirty="0" smtClean="0"/>
              <a:t> </a:t>
            </a:r>
            <a:r>
              <a:rPr lang="en-US" dirty="0" err="1" smtClean="0"/>
              <a:t>zurück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39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Memento: </a:t>
            </a:r>
            <a:r>
              <a:rPr lang="en-US" dirty="0" smtClean="0"/>
              <a:t>STOLPERSTEINE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endParaRPr lang="en-US" sz="1800" dirty="0" smtClean="0"/>
          </a:p>
          <a:p>
            <a:pPr marL="285750" indent="-285750">
              <a:buFont typeface="Arial"/>
              <a:buChar char="•"/>
            </a:pPr>
            <a:r>
              <a:rPr lang="en-US" sz="1800" dirty="0" err="1" smtClean="0"/>
              <a:t>Interner</a:t>
            </a:r>
            <a:r>
              <a:rPr lang="en-US" sz="1800" dirty="0" smtClean="0"/>
              <a:t> Status = </a:t>
            </a:r>
            <a:r>
              <a:rPr lang="en-US" sz="1800" dirty="0" err="1" smtClean="0"/>
              <a:t>Objekt</a:t>
            </a:r>
            <a:r>
              <a:rPr lang="en-US" sz="1800" dirty="0" smtClean="0"/>
              <a:t> </a:t>
            </a:r>
            <a:r>
              <a:rPr lang="en-US" sz="1800" dirty="0" smtClean="0">
                <a:sym typeface="Wingdings"/>
              </a:rPr>
              <a:t> Clone!</a:t>
            </a:r>
          </a:p>
          <a:p>
            <a:pPr marL="285750" indent="-285750">
              <a:buFont typeface="Arial"/>
              <a:buChar char="•"/>
            </a:pPr>
            <a:endParaRPr lang="en-US" sz="1800" dirty="0">
              <a:sym typeface="Wingdings"/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 smtClean="0">
                <a:sym typeface="Wingdings"/>
              </a:rPr>
              <a:t>“Undo-</a:t>
            </a:r>
            <a:r>
              <a:rPr lang="en-US" sz="1800" dirty="0" err="1" smtClean="0">
                <a:sym typeface="Wingdings"/>
              </a:rPr>
              <a:t>Funktion</a:t>
            </a:r>
            <a:r>
              <a:rPr lang="en-US" sz="1800" dirty="0" smtClean="0">
                <a:sym typeface="Wingdings"/>
              </a:rPr>
              <a:t>” </a:t>
            </a:r>
            <a:r>
              <a:rPr lang="en-US" sz="1800" dirty="0" err="1" smtClean="0">
                <a:sym typeface="Wingdings"/>
              </a:rPr>
              <a:t>ist</a:t>
            </a:r>
            <a:r>
              <a:rPr lang="en-US" sz="1800" dirty="0" smtClean="0">
                <a:sym typeface="Wingdings"/>
              </a:rPr>
              <a:t> </a:t>
            </a:r>
            <a:r>
              <a:rPr lang="en-US" sz="1800" dirty="0" smtClean="0">
                <a:sym typeface="Wingdings"/>
              </a:rPr>
              <a:t>in </a:t>
            </a:r>
            <a:r>
              <a:rPr lang="en-US" sz="1800" dirty="0" err="1" smtClean="0">
                <a:sym typeface="Wingdings"/>
              </a:rPr>
              <a:t>einem</a:t>
            </a:r>
            <a:r>
              <a:rPr lang="en-US" sz="1800" dirty="0" smtClean="0">
                <a:sym typeface="Wingdings"/>
              </a:rPr>
              <a:t> Browser </a:t>
            </a:r>
            <a:r>
              <a:rPr lang="en-US" sz="1800" dirty="0" err="1" smtClean="0">
                <a:sym typeface="Wingdings"/>
              </a:rPr>
              <a:t>bereits</a:t>
            </a:r>
            <a:r>
              <a:rPr lang="en-US" sz="1800" dirty="0" smtClean="0">
                <a:sym typeface="Wingdings"/>
              </a:rPr>
              <a:t> </a:t>
            </a:r>
            <a:r>
              <a:rPr lang="en-US" sz="1800" dirty="0" err="1" smtClean="0">
                <a:sym typeface="Wingdings"/>
              </a:rPr>
              <a:t>implementiert</a:t>
            </a:r>
            <a:endParaRPr lang="en-US" sz="1800" dirty="0" smtClean="0">
              <a:sym typeface="Wingdings"/>
            </a:endParaRPr>
          </a:p>
          <a:p>
            <a:pPr marL="285750" indent="-285750">
              <a:buFont typeface="Arial"/>
              <a:buChar char="•"/>
            </a:pPr>
            <a:endParaRPr lang="en-US" sz="1800" dirty="0">
              <a:sym typeface="Wingdings"/>
            </a:endParaRPr>
          </a:p>
          <a:p>
            <a:pPr marL="285750" indent="-285750">
              <a:buFont typeface="Arial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31073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14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PROBLEMATIK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822960" y="1100628"/>
            <a:ext cx="7520940" cy="3579849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de-CH" sz="2400" dirty="0"/>
              <a:t>Funktionalität: </a:t>
            </a:r>
            <a:r>
              <a:rPr lang="de-CH" sz="2400" dirty="0" err="1"/>
              <a:t>Undo</a:t>
            </a:r>
            <a:r>
              <a:rPr lang="de-CH" sz="2400" dirty="0"/>
              <a:t>-</a:t>
            </a:r>
            <a:r>
              <a:rPr lang="de-CH" sz="2400" dirty="0" smtClean="0"/>
              <a:t>Befehl</a:t>
            </a:r>
          </a:p>
          <a:p>
            <a:pPr>
              <a:buFont typeface="Arial"/>
              <a:buChar char="•"/>
            </a:pPr>
            <a:endParaRPr lang="de-CH" sz="2400" dirty="0"/>
          </a:p>
          <a:p>
            <a:pPr>
              <a:buFont typeface="Arial"/>
              <a:buChar char="•"/>
            </a:pPr>
            <a:r>
              <a:rPr lang="de-CH" sz="2400" dirty="0" smtClean="0"/>
              <a:t>Objekt </a:t>
            </a:r>
            <a:r>
              <a:rPr lang="de-CH" sz="2400" dirty="0"/>
              <a:t>soll nicht selbst für die Speicherung seiner Zustände verantwortlich </a:t>
            </a:r>
            <a:r>
              <a:rPr lang="de-CH" sz="2400" dirty="0" smtClean="0"/>
              <a:t>sein</a:t>
            </a:r>
          </a:p>
          <a:p>
            <a:pPr>
              <a:buFont typeface="Arial"/>
              <a:buChar char="•"/>
            </a:pPr>
            <a:endParaRPr lang="de-CH" sz="2400" dirty="0"/>
          </a:p>
          <a:p>
            <a:pPr>
              <a:buFont typeface="Arial"/>
              <a:buChar char="•"/>
            </a:pPr>
            <a:r>
              <a:rPr lang="de-CH" sz="2400" dirty="0" smtClean="0"/>
              <a:t>Die </a:t>
            </a:r>
            <a:r>
              <a:rPr lang="de-CH" sz="2400" dirty="0"/>
              <a:t>Kapselung des Objekts soll gewährleistet bleiben.</a:t>
            </a:r>
          </a:p>
          <a:p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94796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Lösung: Memento</a:t>
            </a:r>
            <a:endParaRPr lang="de-C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52136" b="-52136"/>
          <a:stretch>
            <a:fillRect/>
          </a:stretch>
        </p:blipFill>
        <p:spPr>
          <a:xfrm>
            <a:off x="4749800" y="2619375"/>
            <a:ext cx="3806825" cy="3324225"/>
          </a:xfrm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 smtClean="0"/>
              <a:t>Funktionalität des </a:t>
            </a:r>
            <a:r>
              <a:rPr lang="de-CH" dirty="0" err="1" smtClean="0"/>
              <a:t>Undo</a:t>
            </a:r>
            <a:r>
              <a:rPr lang="de-CH" dirty="0" smtClean="0"/>
              <a:t>-Befehls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5717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Lösung: Memento Pattern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0728"/>
            <a:ext cx="9144000" cy="550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5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Objekt</a:t>
            </a:r>
            <a:r>
              <a:rPr lang="en-US" sz="1800" dirty="0" smtClean="0"/>
              <a:t>, welches </a:t>
            </a:r>
            <a:r>
              <a:rPr lang="en-US" sz="1800" dirty="0" err="1" smtClean="0"/>
              <a:t>es</a:t>
            </a:r>
            <a:r>
              <a:rPr lang="en-US" sz="1800" dirty="0" smtClean="0"/>
              <a:t> </a:t>
            </a:r>
            <a:r>
              <a:rPr lang="en-US" sz="1800" dirty="0" err="1" smtClean="0"/>
              <a:t>zu</a:t>
            </a:r>
            <a:r>
              <a:rPr lang="en-US" sz="1800" dirty="0" smtClean="0"/>
              <a:t> </a:t>
            </a:r>
            <a:r>
              <a:rPr lang="en-US" sz="1800" dirty="0" err="1" smtClean="0"/>
              <a:t>verwalten</a:t>
            </a:r>
            <a:r>
              <a:rPr lang="en-US" sz="1800" dirty="0" smtClean="0"/>
              <a:t> gilt.</a:t>
            </a:r>
          </a:p>
          <a:p>
            <a:endParaRPr lang="en-US" sz="1800" dirty="0"/>
          </a:p>
          <a:p>
            <a:pPr marL="457200" indent="-457200">
              <a:buFont typeface="Arial"/>
              <a:buChar char="•"/>
            </a:pPr>
            <a:r>
              <a:rPr lang="en-US" sz="1800" dirty="0" smtClean="0"/>
              <a:t>Hat </a:t>
            </a:r>
            <a:r>
              <a:rPr lang="en-US" sz="1800" dirty="0" err="1" smtClean="0"/>
              <a:t>einen</a:t>
            </a:r>
            <a:r>
              <a:rPr lang="en-US" sz="1800" dirty="0" smtClean="0"/>
              <a:t> ‘state’</a:t>
            </a:r>
          </a:p>
          <a:p>
            <a:pPr marL="457200" indent="-457200">
              <a:buFont typeface="Arial"/>
              <a:buChar char="•"/>
            </a:pPr>
            <a:endParaRPr lang="en-US" sz="1800" dirty="0" smtClean="0"/>
          </a:p>
          <a:p>
            <a:pPr marL="457200" indent="-457200">
              <a:buFont typeface="Arial"/>
              <a:buChar char="•"/>
            </a:pPr>
            <a:r>
              <a:rPr lang="en-US" sz="1800" dirty="0" err="1" smtClean="0"/>
              <a:t>Methoden</a:t>
            </a:r>
            <a:r>
              <a:rPr lang="en-US" sz="1800" dirty="0" smtClean="0"/>
              <a:t>:</a:t>
            </a:r>
            <a:endParaRPr lang="en-US" sz="1800" dirty="0"/>
          </a:p>
          <a:p>
            <a:pPr marL="0" indent="0"/>
            <a:r>
              <a:rPr lang="en-US" sz="1600" b="0" dirty="0" err="1" smtClean="0">
                <a:latin typeface="Courier New"/>
                <a:cs typeface="Courier New"/>
              </a:rPr>
              <a:t>createMemento</a:t>
            </a:r>
            <a:r>
              <a:rPr lang="en-US" sz="1600" b="0" dirty="0" smtClean="0">
                <a:latin typeface="Courier New"/>
                <a:cs typeface="Courier New"/>
              </a:rPr>
              <a:t>();</a:t>
            </a:r>
          </a:p>
          <a:p>
            <a:pPr marL="0" indent="0"/>
            <a:r>
              <a:rPr lang="en-US" sz="1600" b="0" dirty="0" err="1" smtClean="0">
                <a:latin typeface="Courier New"/>
                <a:cs typeface="Courier New"/>
              </a:rPr>
              <a:t>setMemento</a:t>
            </a:r>
            <a:r>
              <a:rPr lang="en-US" sz="1600" b="0" dirty="0" smtClean="0">
                <a:latin typeface="Courier New"/>
                <a:cs typeface="Courier New"/>
              </a:rPr>
              <a:t> (Memento m);</a:t>
            </a:r>
            <a:endParaRPr lang="en-US" sz="1600" b="0" dirty="0">
              <a:latin typeface="Courier New"/>
              <a:cs typeface="Courier New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MementO</a:t>
            </a:r>
            <a:r>
              <a:rPr lang="en-US" dirty="0" smtClean="0"/>
              <a:t>: Originator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46318" b="-46318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572000" y="1844824"/>
            <a:ext cx="1440160" cy="1152128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31000"/>
                </a:schemeClr>
              </a:gs>
              <a:gs pos="80000">
                <a:schemeClr val="accent1">
                  <a:shade val="93000"/>
                  <a:satMod val="130000"/>
                  <a:alpha val="31000"/>
                </a:schemeClr>
              </a:gs>
              <a:gs pos="100000">
                <a:schemeClr val="accent1">
                  <a:shade val="94000"/>
                  <a:satMod val="135000"/>
                  <a:alpha val="3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54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Container, </a:t>
            </a:r>
            <a:r>
              <a:rPr lang="en-US" sz="1800" dirty="0" err="1" smtClean="0"/>
              <a:t>welcher</a:t>
            </a:r>
            <a:r>
              <a:rPr lang="en-US" sz="1800" dirty="0" smtClean="0"/>
              <a:t> den Status des Originators </a:t>
            </a:r>
            <a:r>
              <a:rPr lang="en-US" sz="1800" dirty="0" err="1" smtClean="0"/>
              <a:t>speichert</a:t>
            </a:r>
            <a:endParaRPr lang="en-US" sz="1800" dirty="0" smtClean="0"/>
          </a:p>
          <a:p>
            <a:pPr marL="0" indent="0"/>
            <a:endParaRPr lang="en-US" sz="1800" dirty="0" smtClean="0"/>
          </a:p>
          <a:p>
            <a:pPr marL="457200" indent="-457200">
              <a:buFont typeface="Arial"/>
              <a:buChar char="•"/>
            </a:pPr>
            <a:r>
              <a:rPr lang="en-US" sz="1800" dirty="0" err="1" smtClean="0"/>
              <a:t>Methoden</a:t>
            </a:r>
            <a:r>
              <a:rPr lang="en-US" sz="1800" dirty="0" smtClean="0"/>
              <a:t>:</a:t>
            </a:r>
            <a:endParaRPr lang="en-US" sz="1800" dirty="0"/>
          </a:p>
          <a:p>
            <a:pPr marL="0" indent="0"/>
            <a:r>
              <a:rPr lang="en-US" sz="1800" b="0" dirty="0" err="1" smtClean="0">
                <a:latin typeface="Courier New"/>
                <a:cs typeface="Courier New"/>
              </a:rPr>
              <a:t>getState</a:t>
            </a:r>
            <a:r>
              <a:rPr lang="en-US" sz="1800" b="0" dirty="0" smtClean="0">
                <a:latin typeface="Courier New"/>
                <a:cs typeface="Courier New"/>
              </a:rPr>
              <a:t>();</a:t>
            </a:r>
          </a:p>
          <a:p>
            <a:pPr marL="0" indent="0"/>
            <a:r>
              <a:rPr lang="en-US" sz="1800" b="0" dirty="0" err="1" smtClean="0">
                <a:latin typeface="Courier New"/>
                <a:cs typeface="Courier New"/>
              </a:rPr>
              <a:t>setState</a:t>
            </a:r>
            <a:r>
              <a:rPr lang="en-US" sz="1800" b="0" dirty="0" smtClean="0">
                <a:latin typeface="Courier New"/>
                <a:cs typeface="Courier New"/>
              </a:rPr>
              <a:t> (State s);</a:t>
            </a:r>
            <a:endParaRPr lang="en-US" sz="1800" b="0" dirty="0">
              <a:latin typeface="Courier New"/>
              <a:cs typeface="Courier New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MementO</a:t>
            </a:r>
            <a:r>
              <a:rPr lang="en-US" dirty="0" smtClean="0"/>
              <a:t>: MEMENTO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46318" b="-46318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012160" y="1916832"/>
            <a:ext cx="1008112" cy="1152128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31000"/>
                </a:schemeClr>
              </a:gs>
              <a:gs pos="80000">
                <a:schemeClr val="accent1">
                  <a:shade val="93000"/>
                  <a:satMod val="130000"/>
                  <a:alpha val="31000"/>
                </a:schemeClr>
              </a:gs>
              <a:gs pos="100000">
                <a:schemeClr val="accent1">
                  <a:shade val="94000"/>
                  <a:satMod val="135000"/>
                  <a:alpha val="3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70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Klasse</a:t>
            </a:r>
            <a:r>
              <a:rPr lang="en-US" sz="1800" dirty="0" smtClean="0"/>
              <a:t>, die den Undo-</a:t>
            </a:r>
            <a:r>
              <a:rPr lang="en-US" sz="1800" dirty="0" err="1" smtClean="0"/>
              <a:t>Befehl</a:t>
            </a:r>
            <a:r>
              <a:rPr lang="en-US" sz="1800" dirty="0" smtClean="0"/>
              <a:t> </a:t>
            </a:r>
            <a:r>
              <a:rPr lang="en-US" sz="1800" dirty="0" err="1" smtClean="0"/>
              <a:t>auslöst</a:t>
            </a:r>
            <a:endParaRPr lang="en-US" sz="1800" dirty="0" smtClean="0"/>
          </a:p>
          <a:p>
            <a:endParaRPr lang="en-US" sz="1800" dirty="0"/>
          </a:p>
          <a:p>
            <a:pPr>
              <a:buFont typeface="Arial"/>
              <a:buChar char="•"/>
            </a:pPr>
            <a:r>
              <a:rPr lang="en-US" sz="1800" dirty="0" smtClean="0"/>
              <a:t>Hat </a:t>
            </a:r>
            <a:r>
              <a:rPr lang="en-US" sz="1800" dirty="0" err="1" smtClean="0"/>
              <a:t>Liste</a:t>
            </a:r>
            <a:r>
              <a:rPr lang="en-US" sz="1800" dirty="0" smtClean="0"/>
              <a:t> </a:t>
            </a:r>
            <a:r>
              <a:rPr lang="en-US" sz="1800" dirty="0" err="1" smtClean="0"/>
              <a:t>mit</a:t>
            </a:r>
            <a:r>
              <a:rPr lang="en-US" sz="1800" dirty="0" smtClean="0"/>
              <a:t> Mementos</a:t>
            </a:r>
          </a:p>
          <a:p>
            <a:pPr marL="0" indent="0"/>
            <a:endParaRPr lang="en-US" sz="1800" dirty="0" smtClean="0"/>
          </a:p>
          <a:p>
            <a:pPr marL="457200" indent="-457200">
              <a:buFont typeface="Arial"/>
              <a:buChar char="•"/>
            </a:pPr>
            <a:r>
              <a:rPr lang="en-US" sz="1800" dirty="0" err="1" smtClean="0"/>
              <a:t>Methoden</a:t>
            </a:r>
            <a:r>
              <a:rPr lang="en-US" sz="1800" dirty="0" smtClean="0"/>
              <a:t>:</a:t>
            </a:r>
            <a:endParaRPr lang="en-US" sz="1800" dirty="0"/>
          </a:p>
          <a:p>
            <a:pPr marL="0" indent="0"/>
            <a:r>
              <a:rPr lang="en-US" sz="1600" b="0" dirty="0" smtClean="0">
                <a:latin typeface="Courier New"/>
                <a:cs typeface="Courier New"/>
              </a:rPr>
              <a:t>do();</a:t>
            </a:r>
          </a:p>
          <a:p>
            <a:pPr marL="0" indent="0"/>
            <a:r>
              <a:rPr lang="en-US" sz="1600" b="0" dirty="0" smtClean="0">
                <a:latin typeface="Courier New"/>
                <a:cs typeface="Courier New"/>
              </a:rPr>
              <a:t>undo();</a:t>
            </a:r>
            <a:endParaRPr lang="en-US" sz="1600" b="0" dirty="0">
              <a:latin typeface="Courier New"/>
              <a:cs typeface="Courier New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MementO</a:t>
            </a:r>
            <a:r>
              <a:rPr lang="en-US" dirty="0" smtClean="0"/>
              <a:t>: Caretaker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46318" b="-46318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020272" y="1916832"/>
            <a:ext cx="1080120" cy="1152128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31000"/>
                </a:schemeClr>
              </a:gs>
              <a:gs pos="80000">
                <a:schemeClr val="accent1">
                  <a:shade val="93000"/>
                  <a:satMod val="130000"/>
                  <a:alpha val="31000"/>
                </a:schemeClr>
              </a:gs>
              <a:gs pos="100000">
                <a:schemeClr val="accent1">
                  <a:shade val="94000"/>
                  <a:satMod val="135000"/>
                  <a:alpha val="3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38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Memento: </a:t>
            </a:r>
            <a:r>
              <a:rPr lang="en-US" dirty="0" err="1" smtClean="0"/>
              <a:t>Mechanismen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Status </a:t>
            </a:r>
            <a:r>
              <a:rPr lang="en-US" sz="1800" dirty="0" err="1" smtClean="0"/>
              <a:t>speichern</a:t>
            </a:r>
            <a:r>
              <a:rPr lang="en-US" sz="1800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Caretaker </a:t>
            </a:r>
            <a:r>
              <a:rPr lang="en-US" sz="1800" dirty="0" err="1" smtClean="0"/>
              <a:t>ruft</a:t>
            </a:r>
            <a:r>
              <a:rPr lang="en-US" sz="1800" dirty="0" smtClean="0"/>
              <a:t> “</a:t>
            </a:r>
            <a:r>
              <a:rPr lang="en-US" sz="1800" dirty="0" err="1" smtClean="0"/>
              <a:t>createMemento</a:t>
            </a:r>
            <a:r>
              <a:rPr lang="en-US" sz="1800" dirty="0" smtClean="0"/>
              <a:t>()” des Originators auf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Originator </a:t>
            </a:r>
            <a:r>
              <a:rPr lang="en-US" sz="1800" dirty="0" err="1" smtClean="0"/>
              <a:t>erstellt</a:t>
            </a:r>
            <a:r>
              <a:rPr lang="en-US" sz="1800" dirty="0" smtClean="0"/>
              <a:t> </a:t>
            </a:r>
            <a:r>
              <a:rPr lang="en-US" sz="1800" dirty="0" err="1" smtClean="0"/>
              <a:t>ein</a:t>
            </a:r>
            <a:r>
              <a:rPr lang="en-US" sz="1800" dirty="0" smtClean="0"/>
              <a:t> Memento </a:t>
            </a:r>
            <a:r>
              <a:rPr lang="en-US" sz="1800" dirty="0" err="1" smtClean="0"/>
              <a:t>mit</a:t>
            </a:r>
            <a:r>
              <a:rPr lang="en-US" sz="1800" dirty="0" smtClean="0"/>
              <a:t> </a:t>
            </a:r>
            <a:r>
              <a:rPr lang="en-US" sz="1800" dirty="0" err="1" smtClean="0"/>
              <a:t>seinem</a:t>
            </a:r>
            <a:r>
              <a:rPr lang="en-US" sz="1800" dirty="0" smtClean="0"/>
              <a:t> Status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Originator </a:t>
            </a:r>
            <a:r>
              <a:rPr lang="en-US" sz="1800" dirty="0" err="1" smtClean="0"/>
              <a:t>gibt</a:t>
            </a:r>
            <a:r>
              <a:rPr lang="en-US" sz="1800" dirty="0" smtClean="0"/>
              <a:t> dieses Memento an den Caretaker </a:t>
            </a:r>
            <a:r>
              <a:rPr lang="en-US" sz="1800" dirty="0" err="1" smtClean="0"/>
              <a:t>zurück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r>
              <a:rPr lang="en-US" sz="1800" dirty="0" smtClean="0"/>
              <a:t>Status </a:t>
            </a:r>
            <a:r>
              <a:rPr lang="en-US" sz="1800" dirty="0" err="1" smtClean="0"/>
              <a:t>zurücksetzen</a:t>
            </a:r>
            <a:r>
              <a:rPr lang="en-US" sz="1800" dirty="0" smtClean="0"/>
              <a:t> (Undo):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Caretaker </a:t>
            </a:r>
            <a:r>
              <a:rPr lang="en-US" sz="1800" dirty="0" err="1" smtClean="0"/>
              <a:t>ruft</a:t>
            </a:r>
            <a:r>
              <a:rPr lang="en-US" sz="1800" dirty="0" smtClean="0"/>
              <a:t> “</a:t>
            </a:r>
            <a:r>
              <a:rPr lang="en-US" sz="1800" dirty="0" err="1" smtClean="0"/>
              <a:t>setMemento</a:t>
            </a:r>
            <a:r>
              <a:rPr lang="en-US" sz="1800" dirty="0" smtClean="0"/>
              <a:t>(Memento m)” des Originators auf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Originator </a:t>
            </a:r>
            <a:r>
              <a:rPr lang="en-US" sz="1800" dirty="0" err="1" smtClean="0"/>
              <a:t>setzt</a:t>
            </a:r>
            <a:r>
              <a:rPr lang="en-US" sz="1800" dirty="0" smtClean="0"/>
              <a:t> </a:t>
            </a:r>
            <a:r>
              <a:rPr lang="en-US" sz="1800" dirty="0" err="1" smtClean="0"/>
              <a:t>seinen</a:t>
            </a:r>
            <a:r>
              <a:rPr lang="en-US" sz="1800" dirty="0" smtClean="0"/>
              <a:t> </a:t>
            </a:r>
            <a:r>
              <a:rPr lang="en-US" sz="1800" dirty="0" err="1" smtClean="0"/>
              <a:t>internen</a:t>
            </a:r>
            <a:r>
              <a:rPr lang="en-US" sz="1800" dirty="0" smtClean="0"/>
              <a:t> Status auf den Status </a:t>
            </a:r>
            <a:r>
              <a:rPr lang="en-US" sz="1800" dirty="0" err="1" smtClean="0"/>
              <a:t>im</a:t>
            </a:r>
            <a:r>
              <a:rPr lang="en-US" sz="1800" dirty="0" smtClean="0"/>
              <a:t> Memento</a:t>
            </a:r>
          </a:p>
        </p:txBody>
      </p:sp>
    </p:spTree>
    <p:extLst>
      <p:ext uri="{BB962C8B-B14F-4D97-AF65-F5344CB8AC3E}">
        <p14:creationId xmlns:p14="http://schemas.microsoft.com/office/powerpoint/2010/main" val="3821842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Memento: </a:t>
            </a:r>
            <a:r>
              <a:rPr lang="en-US" dirty="0" err="1" smtClean="0"/>
              <a:t>Eigenschaften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Caretaker hat </a:t>
            </a:r>
            <a:r>
              <a:rPr lang="en-US" sz="1800" dirty="0" err="1" smtClean="0"/>
              <a:t>eingeschränktes</a:t>
            </a:r>
            <a:r>
              <a:rPr lang="en-US" sz="1800" dirty="0" smtClean="0"/>
              <a:t> Interface: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err="1" smtClean="0"/>
              <a:t>Kein</a:t>
            </a:r>
            <a:r>
              <a:rPr lang="en-US" sz="1800" dirty="0" smtClean="0"/>
              <a:t> </a:t>
            </a:r>
            <a:r>
              <a:rPr lang="en-US" sz="1800" dirty="0" err="1" smtClean="0"/>
              <a:t>Zugriff</a:t>
            </a:r>
            <a:r>
              <a:rPr lang="en-US" sz="1800" dirty="0" smtClean="0"/>
              <a:t> auf das Memento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err="1" smtClean="0"/>
              <a:t>Kann</a:t>
            </a:r>
            <a:r>
              <a:rPr lang="en-US" sz="1800" dirty="0" smtClean="0"/>
              <a:t> Memento </a:t>
            </a:r>
            <a:r>
              <a:rPr lang="en-US" sz="1800" dirty="0" err="1" smtClean="0"/>
              <a:t>nur</a:t>
            </a:r>
            <a:r>
              <a:rPr lang="en-US" sz="1800" dirty="0" smtClean="0"/>
              <a:t> </a:t>
            </a:r>
            <a:r>
              <a:rPr lang="en-US" sz="1800" dirty="0" err="1" smtClean="0"/>
              <a:t>weiterreichen</a:t>
            </a:r>
            <a:r>
              <a:rPr lang="en-US" sz="1800" dirty="0" smtClean="0"/>
              <a:t> / </a:t>
            </a:r>
            <a:r>
              <a:rPr lang="en-US" sz="1800" dirty="0" err="1" smtClean="0"/>
              <a:t>abspeichern</a:t>
            </a:r>
            <a:endParaRPr lang="en-US" sz="1800" dirty="0" smtClean="0"/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Interne </a:t>
            </a:r>
            <a:r>
              <a:rPr lang="en-US" sz="1800" dirty="0" err="1" smtClean="0"/>
              <a:t>Daten</a:t>
            </a:r>
            <a:r>
              <a:rPr lang="en-US" sz="1800" dirty="0" smtClean="0"/>
              <a:t> </a:t>
            </a:r>
            <a:r>
              <a:rPr lang="en-US" sz="1800" dirty="0" err="1" smtClean="0"/>
              <a:t>bleiben</a:t>
            </a:r>
            <a:r>
              <a:rPr lang="en-US" sz="1800" dirty="0" smtClean="0"/>
              <a:t> </a:t>
            </a:r>
            <a:r>
              <a:rPr lang="en-US" sz="1800" dirty="0" err="1" smtClean="0"/>
              <a:t>geschützt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err="1" smtClean="0"/>
              <a:t>Allein</a:t>
            </a:r>
            <a:r>
              <a:rPr lang="en-US" sz="1800" dirty="0" smtClean="0"/>
              <a:t> </a:t>
            </a:r>
            <a:r>
              <a:rPr lang="en-US" sz="1800" dirty="0"/>
              <a:t>der Originator hat </a:t>
            </a:r>
            <a:r>
              <a:rPr lang="en-US" sz="1800" dirty="0" err="1"/>
              <a:t>vollen</a:t>
            </a:r>
            <a:r>
              <a:rPr lang="en-US" sz="1800" dirty="0"/>
              <a:t> </a:t>
            </a:r>
            <a:r>
              <a:rPr lang="en-US" sz="1800" dirty="0" err="1"/>
              <a:t>Zugriff</a:t>
            </a:r>
            <a:r>
              <a:rPr lang="en-US" sz="1800" dirty="0"/>
              <a:t>, um </a:t>
            </a:r>
            <a:r>
              <a:rPr lang="en-US" sz="1800" dirty="0" err="1"/>
              <a:t>seinen</a:t>
            </a:r>
            <a:r>
              <a:rPr lang="en-US" sz="1800" dirty="0"/>
              <a:t> </a:t>
            </a:r>
            <a:r>
              <a:rPr lang="en-US" sz="1800" dirty="0" err="1" smtClean="0"/>
              <a:t>Zustand</a:t>
            </a:r>
            <a:r>
              <a:rPr lang="en-US" sz="1800" dirty="0" smtClean="0"/>
              <a:t> </a:t>
            </a:r>
            <a:r>
              <a:rPr lang="en-US" sz="1800" dirty="0" err="1" smtClean="0"/>
              <a:t>abzuspeichern</a:t>
            </a:r>
            <a:r>
              <a:rPr lang="en-US" sz="1800" dirty="0" smtClean="0"/>
              <a:t> </a:t>
            </a:r>
            <a:r>
              <a:rPr lang="en-US" sz="1800" dirty="0" err="1"/>
              <a:t>bzw</a:t>
            </a:r>
            <a:r>
              <a:rPr lang="en-US" sz="1800" dirty="0"/>
              <a:t>. Mementos </a:t>
            </a:r>
            <a:r>
              <a:rPr lang="en-US" sz="1800" dirty="0" err="1"/>
              <a:t>Zustand</a:t>
            </a:r>
            <a:r>
              <a:rPr lang="en-US" sz="1800" dirty="0"/>
              <a:t> </a:t>
            </a:r>
            <a:r>
              <a:rPr lang="en-US" sz="1800" dirty="0" err="1"/>
              <a:t>auszulesen</a:t>
            </a:r>
            <a:endParaRPr lang="en-US" sz="1800" dirty="0"/>
          </a:p>
          <a:p>
            <a:pPr marL="285750" indent="-285750">
              <a:buFont typeface="Arial"/>
              <a:buChar char="•"/>
            </a:pPr>
            <a:r>
              <a:rPr lang="en-US" sz="1800" dirty="0" err="1" smtClean="0"/>
              <a:t>Begrenzt</a:t>
            </a:r>
            <a:r>
              <a:rPr lang="en-US" sz="1800" dirty="0" smtClean="0"/>
              <a:t> </a:t>
            </a:r>
            <a:r>
              <a:rPr lang="en-US" sz="1800" dirty="0" err="1" smtClean="0"/>
              <a:t>Komplexität</a:t>
            </a:r>
            <a:r>
              <a:rPr lang="en-US" sz="1800" dirty="0" smtClean="0"/>
              <a:t> des Originators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err="1" smtClean="0"/>
              <a:t>Entlastet</a:t>
            </a:r>
            <a:r>
              <a:rPr lang="en-US" sz="1800" dirty="0" smtClean="0"/>
              <a:t> Originator </a:t>
            </a:r>
            <a:r>
              <a:rPr lang="en-US" sz="1800" dirty="0" err="1" smtClean="0"/>
              <a:t>vom</a:t>
            </a:r>
            <a:r>
              <a:rPr lang="en-US" sz="1800" dirty="0" smtClean="0"/>
              <a:t> </a:t>
            </a:r>
            <a:r>
              <a:rPr lang="en-US" sz="1800" dirty="0" err="1" smtClean="0"/>
              <a:t>Speichern</a:t>
            </a:r>
            <a:r>
              <a:rPr lang="en-US" sz="1800" dirty="0" smtClean="0"/>
              <a:t> seiner </a:t>
            </a:r>
            <a:r>
              <a:rPr lang="en-US" sz="1800" dirty="0" err="1" smtClean="0"/>
              <a:t>eigenen</a:t>
            </a:r>
            <a:r>
              <a:rPr lang="en-US" sz="1800" dirty="0" smtClean="0"/>
              <a:t> </a:t>
            </a:r>
            <a:r>
              <a:rPr lang="en-US" sz="1800" dirty="0" err="1" smtClean="0"/>
              <a:t>Zustände</a:t>
            </a:r>
            <a:endParaRPr lang="en-US" sz="1800" dirty="0"/>
          </a:p>
          <a:p>
            <a:pPr marL="285750" indent="-285750">
              <a:buFont typeface="Arial"/>
              <a:buChar char="•"/>
            </a:pPr>
            <a:endParaRPr lang="en-US" sz="1800" dirty="0" smtClean="0"/>
          </a:p>
          <a:p>
            <a:pPr marL="285750" indent="-285750">
              <a:buFont typeface="Arial"/>
              <a:buChar char="•"/>
            </a:pP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12781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rojectPink_PresentationTemplate">
  <a:themeElements>
    <a:clrScheme name="Pink2">
      <a:dk1>
        <a:srgbClr val="4A4449"/>
      </a:dk1>
      <a:lt1>
        <a:srgbClr val="FFFFFF"/>
      </a:lt1>
      <a:dk2>
        <a:srgbClr val="4A4449"/>
      </a:dk2>
      <a:lt2>
        <a:srgbClr val="FBA7CB"/>
      </a:lt2>
      <a:accent1>
        <a:srgbClr val="F6438F"/>
      </a:accent1>
      <a:accent2>
        <a:srgbClr val="F6438F"/>
      </a:accent2>
      <a:accent3>
        <a:srgbClr val="5E565D"/>
      </a:accent3>
      <a:accent4>
        <a:srgbClr val="C8C2C7"/>
      </a:accent4>
      <a:accent5>
        <a:srgbClr val="E2DEE1"/>
      </a:accent5>
      <a:accent6>
        <a:srgbClr val="FBA7CB"/>
      </a:accent6>
      <a:hlink>
        <a:srgbClr val="5F5F5F"/>
      </a:hlink>
      <a:folHlink>
        <a:srgbClr val="F6438F"/>
      </a:folHlink>
    </a:clrScheme>
    <a:fontScheme name="Pink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</TotalTime>
  <Words>483</Words>
  <Application>Microsoft Macintosh PowerPoint</Application>
  <PresentationFormat>On-screen Show (4:3)</PresentationFormat>
  <Paragraphs>102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ProjectPink_PresentationTemplate</vt:lpstr>
      <vt:lpstr>Memento pattern</vt:lpstr>
      <vt:lpstr>PROBLEMATIK</vt:lpstr>
      <vt:lpstr>Lösung: Memento</vt:lpstr>
      <vt:lpstr>Lösung: Memento Pattern</vt:lpstr>
      <vt:lpstr>MementO: Originator</vt:lpstr>
      <vt:lpstr>MementO: MEMENTO</vt:lpstr>
      <vt:lpstr>MementO: Caretaker</vt:lpstr>
      <vt:lpstr>Memento: Mechanismen</vt:lpstr>
      <vt:lpstr>Memento: Eigenschaften</vt:lpstr>
      <vt:lpstr>Memento: Vor- und nachteile</vt:lpstr>
      <vt:lpstr>Memento pattern</vt:lpstr>
      <vt:lpstr>Beispiel: Editor, Textbox</vt:lpstr>
      <vt:lpstr>BEISPIEL: EDITOR, Textbox</vt:lpstr>
      <vt:lpstr>Memento: Checklist</vt:lpstr>
      <vt:lpstr>Memento: STOLPERSTEINE</vt:lpstr>
      <vt:lpstr>Any questions?</vt:lpstr>
    </vt:vector>
  </TitlesOfParts>
  <Company>SBB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 ist ein Titel</dc:title>
  <dc:creator>Franziska Corradi</dc:creator>
  <cp:lastModifiedBy>Simon Krenger</cp:lastModifiedBy>
  <cp:revision>32</cp:revision>
  <dcterms:created xsi:type="dcterms:W3CDTF">2013-03-16T10:59:47Z</dcterms:created>
  <dcterms:modified xsi:type="dcterms:W3CDTF">2013-05-17T14:50:32Z</dcterms:modified>
</cp:coreProperties>
</file>