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3" r:id="rId2"/>
    <p:sldId id="257" r:id="rId3"/>
    <p:sldId id="261" r:id="rId4"/>
    <p:sldId id="262" r:id="rId5"/>
    <p:sldId id="256" r:id="rId6"/>
  </p:sldIdLst>
  <p:sldSz cx="9144000" cy="6858000" type="screen4x3"/>
  <p:notesSz cx="6858000" cy="91440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6438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 varScale="1">
        <p:scale>
          <a:sx n="110" d="100"/>
          <a:sy n="110" d="100"/>
        </p:scale>
        <p:origin x="-98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92E55-B848-4A87-8286-74FF24DBE09F}" type="datetimeFigureOut">
              <a:rPr lang="de-CH" smtClean="0"/>
              <a:pPr/>
              <a:t>19.04.2013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5909B-DE3D-42BA-8D5F-DA988BBD025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2836355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Medi</a:t>
            </a:r>
            <a:r>
              <a:rPr lang="de-CH" baseline="0" dirty="0" err="1" smtClean="0"/>
              <a:t>Service</a:t>
            </a:r>
            <a:r>
              <a:rPr lang="de-CH" baseline="0" dirty="0" smtClean="0"/>
              <a:t>: die </a:t>
            </a:r>
            <a:r>
              <a:rPr lang="de-CH" baseline="0" dirty="0" err="1" smtClean="0"/>
              <a:t>MediService</a:t>
            </a:r>
            <a:r>
              <a:rPr lang="de-CH" baseline="0" dirty="0" smtClean="0"/>
              <a:t> Klasse ist eine Funktionsklasse für das verschreiben von Medikamenten, um die ganzen Abklärungen (allergiene, andere Medikamente etc.) zu machen und das Rezept zu erstellen.</a:t>
            </a:r>
          </a:p>
          <a:p>
            <a:endParaRPr lang="de-CH" baseline="0" dirty="0" smtClean="0"/>
          </a:p>
          <a:p>
            <a:r>
              <a:rPr lang="de-CH" baseline="0" dirty="0" smtClean="0"/>
              <a:t>Person: Patient </a:t>
            </a:r>
            <a:r>
              <a:rPr lang="de-CH" baseline="0" dirty="0" err="1" smtClean="0"/>
              <a:t>und,Doctor</a:t>
            </a:r>
            <a:r>
              <a:rPr lang="de-CH" baseline="0" dirty="0" smtClean="0"/>
              <a:t> sind Subklassen von Person, wahrscheinlich würde hierzu noch eine separate </a:t>
            </a:r>
            <a:r>
              <a:rPr lang="de-CH" baseline="0" dirty="0" err="1" smtClean="0"/>
              <a:t>Adress</a:t>
            </a:r>
            <a:r>
              <a:rPr lang="de-CH" baseline="0" dirty="0" smtClean="0"/>
              <a:t> klasse gehören.</a:t>
            </a:r>
          </a:p>
          <a:p>
            <a:endParaRPr lang="de-CH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5909B-DE3D-42BA-8D5F-DA988BBD025B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499187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3A855-3E40-45B1-A86C-A6BF1B51F463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21B9-EC8F-43C6-BAB8-7702C6B3E532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84C3-6E58-409D-8C42-1E4E2D31645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CC7C-4083-4954-98EB-FC5901312542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827088" y="1125538"/>
            <a:ext cx="7489825" cy="3671887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2857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402336" indent="-164592">
              <a:buClr>
                <a:schemeClr val="tx1"/>
              </a:buClr>
              <a:buFont typeface="Wingdings" pitchFamily="2" charset="2"/>
              <a:buChar char="§"/>
              <a:defRPr/>
            </a:lvl3pPr>
            <a:lvl4pPr marL="630936" indent="-164592">
              <a:buClrTx/>
              <a:buFont typeface="Wingdings" pitchFamily="2" charset="2"/>
              <a:buChar char="§"/>
              <a:defRPr/>
            </a:lvl4pPr>
            <a:lvl5pPr marL="859536" indent="-173736">
              <a:buClr>
                <a:schemeClr val="tx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9D3C-B30A-42C7-89B4-2D24304F9A27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F2080-C266-4D0D-A4F3-8D4F276E95B5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F54-6917-4CDE-829D-24B6F2DF8F2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DEBE-7AB2-43C2-848E-4FEC6855B3A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5C2B-ABE5-4E2C-9D23-685CFAB46D81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248B87-6A62-4F9B-9F77-BE606223934F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085C-5A80-4A7C-A89D-2026750B5722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3C66B69-6AF9-400F-977E-80BC7F43317E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MHC-</a:t>
            </a:r>
            <a:r>
              <a:rPr lang="de-DE" dirty="0" err="1" smtClean="0"/>
              <a:t>pms</a:t>
            </a:r>
            <a:r>
              <a:rPr lang="de-DE" dirty="0" smtClean="0"/>
              <a:t> TAKS 7</a:t>
            </a:r>
            <a:endParaRPr lang="de-DE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Uml</a:t>
            </a:r>
            <a:r>
              <a:rPr lang="de-DE" dirty="0" smtClean="0"/>
              <a:t> </a:t>
            </a:r>
            <a:r>
              <a:rPr lang="de-DE" dirty="0" err="1" smtClean="0"/>
              <a:t>mODELLE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Domain Model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3341" y="842712"/>
            <a:ext cx="4856891" cy="601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79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8859" y="216024"/>
            <a:ext cx="4397778" cy="638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65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9062" y="271462"/>
            <a:ext cx="890587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8036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Thanks</a:t>
            </a:r>
            <a:endParaRPr lang="de-DE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Ist für heute wirklich </a:t>
            </a:r>
            <a:r>
              <a:rPr lang="de-DE" dirty="0" err="1" smtClean="0"/>
              <a:t>schluss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4" name="Grafik 3" descr="masc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620688"/>
            <a:ext cx="5634864" cy="478963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008738" y="5171708"/>
            <a:ext cx="695575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9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TEAM PINK</a:t>
            </a:r>
            <a:endParaRPr lang="de-DE" sz="9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8" presetClass="entr" presetSubtype="1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Pink_PresentationTemplate">
  <a:themeElements>
    <a:clrScheme name="Pink2">
      <a:dk1>
        <a:srgbClr val="4A4449"/>
      </a:dk1>
      <a:lt1>
        <a:srgbClr val="FFFFFF"/>
      </a:lt1>
      <a:dk2>
        <a:srgbClr val="4A4449"/>
      </a:dk2>
      <a:lt2>
        <a:srgbClr val="FBA7CB"/>
      </a:lt2>
      <a:accent1>
        <a:srgbClr val="F6438F"/>
      </a:accent1>
      <a:accent2>
        <a:srgbClr val="F6438F"/>
      </a:accent2>
      <a:accent3>
        <a:srgbClr val="5E565D"/>
      </a:accent3>
      <a:accent4>
        <a:srgbClr val="C8C2C7"/>
      </a:accent4>
      <a:accent5>
        <a:srgbClr val="E2DEE1"/>
      </a:accent5>
      <a:accent6>
        <a:srgbClr val="FBA7CB"/>
      </a:accent6>
      <a:hlink>
        <a:srgbClr val="5F5F5F"/>
      </a:hlink>
      <a:folHlink>
        <a:srgbClr val="F6438F"/>
      </a:folHlink>
    </a:clrScheme>
    <a:fontScheme name="Pink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ProjectPink_PresentationTemplate</Template>
  <TotalTime>0</TotalTime>
  <Words>69</Words>
  <Application>Microsoft Office PowerPoint</Application>
  <PresentationFormat>Bildschirmpräsentation (4:3)</PresentationFormat>
  <Paragraphs>10</Paragraphs>
  <Slides>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ProjectPink_PresentationTemplate</vt:lpstr>
      <vt:lpstr>MHC-pms TAKS 7</vt:lpstr>
      <vt:lpstr>Domain Model</vt:lpstr>
      <vt:lpstr>Folie 3</vt:lpstr>
      <vt:lpstr>Folie 4</vt:lpstr>
      <vt:lpstr>Thanks</vt:lpstr>
    </vt:vector>
  </TitlesOfParts>
  <Company>SBB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MHC-pms TAKS 7</dc:title>
  <dc:creator>Franziska Corradi</dc:creator>
  <cp:lastModifiedBy>zeroKelvin</cp:lastModifiedBy>
  <cp:revision>3</cp:revision>
  <dcterms:created xsi:type="dcterms:W3CDTF">2013-04-18T16:57:49Z</dcterms:created>
  <dcterms:modified xsi:type="dcterms:W3CDTF">2013-04-19T10:17:33Z</dcterms:modified>
</cp:coreProperties>
</file>