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3" r:id="rId2"/>
    <p:sldId id="257" r:id="rId3"/>
    <p:sldId id="261" r:id="rId4"/>
    <p:sldId id="256" r:id="rId5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438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2E55-B848-4A87-8286-74FF24DBE09F}" type="datetimeFigureOut">
              <a:rPr lang="de-CH" smtClean="0"/>
              <a:pPr/>
              <a:t>26.04.2013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09B-DE3D-42BA-8D5F-DA988BBD025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3635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Medi</a:t>
            </a:r>
            <a:r>
              <a:rPr lang="de-CH" baseline="0" dirty="0" err="1" smtClean="0"/>
              <a:t>Service</a:t>
            </a:r>
            <a:r>
              <a:rPr lang="de-CH" baseline="0" dirty="0" smtClean="0"/>
              <a:t>: die </a:t>
            </a:r>
            <a:r>
              <a:rPr lang="de-CH" baseline="0" dirty="0" err="1" smtClean="0"/>
              <a:t>MediService</a:t>
            </a:r>
            <a:r>
              <a:rPr lang="de-CH" baseline="0" dirty="0" smtClean="0"/>
              <a:t> Klasse ist eine Funktionsklasse für das verschreiben von Medikamenten, um die ganzen Abklärungen (allergiene, andere Medikamente etc.) zu machen und das Rezept zu erstellen.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Person: Patient </a:t>
            </a:r>
            <a:r>
              <a:rPr lang="de-CH" baseline="0" dirty="0" err="1" smtClean="0"/>
              <a:t>und,Doctor</a:t>
            </a:r>
            <a:r>
              <a:rPr lang="de-CH" baseline="0" dirty="0" smtClean="0"/>
              <a:t> sind Subklassen von Person, wahrscheinlich würde hierzu noch eine separate </a:t>
            </a:r>
            <a:r>
              <a:rPr lang="de-CH" baseline="0" dirty="0" err="1" smtClean="0"/>
              <a:t>Adress</a:t>
            </a:r>
            <a:r>
              <a:rPr lang="de-CH" baseline="0" dirty="0" smtClean="0"/>
              <a:t> klasse gehören.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5909B-DE3D-42BA-8D5F-DA988BBD025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991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MHC-</a:t>
            </a:r>
            <a:r>
              <a:rPr lang="de-DE" dirty="0" err="1" smtClean="0"/>
              <a:t>pms</a:t>
            </a:r>
            <a:r>
              <a:rPr lang="de-DE" dirty="0" smtClean="0"/>
              <a:t> TAKS </a:t>
            </a:r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Software Architektur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468" y="72048"/>
            <a:ext cx="7520940" cy="548640"/>
          </a:xfrm>
        </p:spPr>
        <p:txBody>
          <a:bodyPr/>
          <a:lstStyle/>
          <a:p>
            <a:pPr algn="ctr"/>
            <a:r>
              <a:rPr lang="de-CH" dirty="0" smtClean="0"/>
              <a:t>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pic>
        <p:nvPicPr>
          <p:cNvPr id="4" name="Grafik 3" descr="LayerArchite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9376" y="692696"/>
            <a:ext cx="6156960" cy="5979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MVC-Lay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8460431" cy="68330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6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Ist für heute wirklich </a:t>
            </a:r>
            <a:r>
              <a:rPr lang="de-DE" dirty="0" err="1" smtClean="0"/>
              <a:t>schluss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Grafik 3" descr="masc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620688"/>
            <a:ext cx="5634864" cy="478963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08738" y="5171708"/>
            <a:ext cx="69557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PINK</a:t>
            </a:r>
            <a:endParaRPr lang="de-DE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ProjectPink_PresentationTemplate</Template>
  <TotalTime>0</TotalTime>
  <Words>69</Words>
  <Application>Microsoft Office PowerPoint</Application>
  <PresentationFormat>Bildschirmpräsentation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ProjectPink_PresentationTemplate</vt:lpstr>
      <vt:lpstr>MHC-pms TAKS 8</vt:lpstr>
      <vt:lpstr>Layer Architecture</vt:lpstr>
      <vt:lpstr>Folie 3</vt:lpstr>
      <vt:lpstr>Thanks</vt:lpstr>
    </vt:vector>
  </TitlesOfParts>
  <Company>SBB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 TAKS 7</dc:title>
  <dc:creator>Franziska Corradi</dc:creator>
  <cp:lastModifiedBy>zeroKelvin</cp:lastModifiedBy>
  <cp:revision>14</cp:revision>
  <dcterms:created xsi:type="dcterms:W3CDTF">2013-04-18T16:57:49Z</dcterms:created>
  <dcterms:modified xsi:type="dcterms:W3CDTF">2013-04-26T08:44:02Z</dcterms:modified>
</cp:coreProperties>
</file>