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2" r:id="rId10"/>
    <p:sldId id="270" r:id="rId11"/>
    <p:sldId id="258" r:id="rId12"/>
    <p:sldId id="266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8" autoAdjust="0"/>
    <p:restoredTop sz="93294" autoAdjust="0"/>
  </p:normalViewPr>
  <p:slideViewPr>
    <p:cSldViewPr>
      <p:cViewPr>
        <p:scale>
          <a:sx n="118" d="100"/>
          <a:sy n="118" d="100"/>
        </p:scale>
        <p:origin x="-9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F7A02-9615-F248-8584-8BE3A942EA01}" type="datetimeFigureOut">
              <a:rPr lang="en-US" smtClean="0"/>
              <a:t>16.05.13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1876-72B1-F048-809B-046DC6EA2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cap="all" dirty="0" smtClean="0"/>
              <a:t>Speichern des internen Zustandes eines veränderlichen Objekts, um ihn zu einem späteren Zeitpunkt wiederherstellen zu können</a:t>
            </a:r>
          </a:p>
          <a:p>
            <a:endParaRPr lang="de-CH" sz="1200" b="0" cap="all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dirty="0" smtClean="0"/>
              <a:t>Das betreffende Objekt soll nicht selbst für die Speicherung seiner Zustände verantwortlich sein, um seine Komplexität nicht zu erhöhen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wide Interface</a:t>
            </a:r>
          </a:p>
          <a:p>
            <a:endParaRPr lang="en-US" dirty="0" smtClean="0"/>
          </a:p>
          <a:p>
            <a:r>
              <a:rPr lang="en-US" dirty="0" err="1" smtClean="0"/>
              <a:t>Æ</a:t>
            </a:r>
            <a:r>
              <a:rPr lang="en-US" dirty="0" smtClean="0"/>
              <a:t> </a:t>
            </a:r>
            <a:r>
              <a:rPr lang="en-US" dirty="0" err="1" smtClean="0"/>
              <a:t>allein</a:t>
            </a:r>
            <a:r>
              <a:rPr lang="en-US" dirty="0" smtClean="0"/>
              <a:t> der Originator hat </a:t>
            </a:r>
            <a:r>
              <a:rPr lang="en-US" dirty="0" err="1" smtClean="0"/>
              <a:t>vollen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, um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abzuspeichern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Mementos </a:t>
            </a:r>
            <a:r>
              <a:rPr lang="en-US" dirty="0" err="1" smtClean="0"/>
              <a:t>Zustand</a:t>
            </a:r>
            <a:r>
              <a:rPr lang="en-US" dirty="0" smtClean="0"/>
              <a:t> </a:t>
            </a:r>
            <a:r>
              <a:rPr lang="en-US" dirty="0" err="1" smtClean="0"/>
              <a:t>auszulesen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begrenzt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des Originators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entlastet</a:t>
            </a:r>
            <a:r>
              <a:rPr lang="en-US" dirty="0" smtClean="0"/>
              <a:t> Originator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seiner </a:t>
            </a:r>
            <a:r>
              <a:rPr lang="en-US" dirty="0" err="1" smtClean="0"/>
              <a:t>Zustände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B1876-72B1-F048-809B-046DC6EA2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3A855-3E40-45B1-A86C-A6BF1B51F463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1B9-EC8F-43C6-BAB8-7702C6B3E532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84C3-6E58-409D-8C42-1E4E2D316455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CC7C-4083-4954-98EB-FC590131254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7088" y="1125538"/>
            <a:ext cx="7489825" cy="36718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57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402336" indent="-164592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630936" indent="-164592">
              <a:buClrTx/>
              <a:buFont typeface="Wingdings" pitchFamily="2" charset="2"/>
              <a:buChar char="§"/>
              <a:defRPr/>
            </a:lvl4pPr>
            <a:lvl5pPr marL="859536" indent="-173736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9D3C-B30A-42C7-89B4-2D24304F9A27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F2080-C266-4D0D-A4F3-8D4F276E95B5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F54-6917-4CDE-829D-24B6F2DF8F2C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9DEBE-7AB2-43C2-848E-4FEC6855B3A4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5C2B-ABE5-4E2C-9D23-685CFAB46D81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48B87-6A62-4F9B-9F77-BE606223934F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085C-5A80-4A7C-A89D-2026750B5722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C66B69-6AF9-400F-977E-80BC7F43317E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Memento </a:t>
            </a:r>
            <a:r>
              <a:rPr lang="de-DE" dirty="0" err="1" smtClean="0"/>
              <a:t>pattern</a:t>
            </a:r>
            <a:endParaRPr 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project</a:t>
            </a:r>
            <a:r>
              <a:rPr lang="de-DE" dirty="0" smtClean="0"/>
              <a:t> pink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Vor</a:t>
            </a:r>
            <a:r>
              <a:rPr lang="en-US" dirty="0" smtClean="0"/>
              <a:t>- und </a:t>
            </a:r>
            <a:r>
              <a:rPr lang="en-US" dirty="0" err="1" smtClean="0"/>
              <a:t>nachteile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/>
              <a:t>+ </a:t>
            </a:r>
            <a:r>
              <a:rPr lang="en-US" sz="1800" b="0" dirty="0" err="1" smtClean="0"/>
              <a:t>Kapselung</a:t>
            </a:r>
            <a:r>
              <a:rPr lang="en-US" sz="1800" b="0" dirty="0" smtClean="0"/>
              <a:t> des </a:t>
            </a:r>
            <a:r>
              <a:rPr lang="en-US" sz="1800" b="0" dirty="0" err="1" smtClean="0"/>
              <a:t>Objekts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bleibt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erhalten</a:t>
            </a:r>
            <a:endParaRPr lang="en-US" sz="1800" b="0" dirty="0" smtClean="0"/>
          </a:p>
          <a:p>
            <a:r>
              <a:rPr lang="en-US" sz="1800" b="0" dirty="0" smtClean="0"/>
              <a:t>+ 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28626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Memento </a:t>
            </a:r>
            <a:r>
              <a:rPr lang="de-CH" dirty="0" err="1" smtClean="0"/>
              <a:t>pattern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beispiel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1996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: Editor, Textbox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Caretaker: Editor</a:t>
            </a:r>
          </a:p>
          <a:p>
            <a:pPr marL="285750" indent="-285750">
              <a:buFont typeface="Arial"/>
              <a:buChar char="•"/>
            </a:pPr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Originator: Textbox (</a:t>
            </a:r>
            <a:r>
              <a:rPr lang="en-US" sz="1800" b="0" dirty="0" err="1" smtClean="0"/>
              <a:t>mit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internem</a:t>
            </a:r>
            <a:r>
              <a:rPr lang="en-US" sz="1800" b="0" dirty="0" smtClean="0"/>
              <a:t> Status “Text”)</a:t>
            </a:r>
          </a:p>
          <a:p>
            <a:pPr marL="285750" indent="-285750">
              <a:buFont typeface="Arial"/>
              <a:buChar char="•"/>
            </a:pPr>
            <a:endParaRPr lang="en-US" sz="1800" b="0" dirty="0"/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Memento </a:t>
            </a:r>
            <a:r>
              <a:rPr lang="en-US" sz="1800" b="0" dirty="0" err="1" smtClean="0"/>
              <a:t>implementiert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als</a:t>
            </a:r>
            <a:r>
              <a:rPr lang="en-US" sz="1800" b="0" dirty="0" smtClean="0"/>
              <a:t> interne </a:t>
            </a:r>
            <a:r>
              <a:rPr lang="en-US" sz="1800" b="0" dirty="0" err="1" smtClean="0"/>
              <a:t>Klasse</a:t>
            </a: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388959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BEISPIEL: EDITOR, Textbox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123"/>
          <a:stretch/>
        </p:blipFill>
        <p:spPr>
          <a:xfrm>
            <a:off x="179512" y="996528"/>
            <a:ext cx="4340694" cy="5384800"/>
          </a:xfrm>
          <a:prstGeom prst="rect">
            <a:avLst/>
          </a:prstGeom>
          <a:ln>
            <a:solidFill>
              <a:srgbClr val="FBA7CB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2907"/>
          <a:stretch/>
        </p:blipFill>
        <p:spPr>
          <a:xfrm>
            <a:off x="4667498" y="991490"/>
            <a:ext cx="4368998" cy="326390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1906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Things to consider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sz="1800" b="0" dirty="0" err="1" smtClean="0"/>
              <a:t>Interner</a:t>
            </a:r>
            <a:r>
              <a:rPr lang="en-US" sz="1800" b="0" dirty="0" smtClean="0"/>
              <a:t> Status = </a:t>
            </a:r>
            <a:r>
              <a:rPr lang="en-US" sz="1800" b="0" dirty="0" err="1" smtClean="0"/>
              <a:t>Objekt</a:t>
            </a:r>
            <a:r>
              <a:rPr lang="en-US" sz="1800" b="0" dirty="0" smtClean="0"/>
              <a:t> </a:t>
            </a:r>
            <a:r>
              <a:rPr lang="en-US" sz="1800" b="0" dirty="0" smtClean="0">
                <a:sym typeface="Wingdings"/>
              </a:rPr>
              <a:t> Clone!</a:t>
            </a:r>
          </a:p>
          <a:p>
            <a:pPr marL="285750" indent="-285750">
              <a:buFont typeface="Arial"/>
              <a:buChar char="•"/>
            </a:pPr>
            <a:endParaRPr lang="en-US" sz="1800" b="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b="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b="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53107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PROBLEMATIK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22960" y="1100628"/>
            <a:ext cx="7520940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de-CH" sz="2400" dirty="0"/>
              <a:t>Funktionalität: </a:t>
            </a:r>
            <a:r>
              <a:rPr lang="de-CH" sz="2400" dirty="0" err="1"/>
              <a:t>Undo</a:t>
            </a:r>
            <a:r>
              <a:rPr lang="de-CH" sz="2400" dirty="0"/>
              <a:t>-</a:t>
            </a:r>
            <a:r>
              <a:rPr lang="de-CH" sz="2400" dirty="0" smtClean="0"/>
              <a:t>Befehl</a:t>
            </a:r>
          </a:p>
          <a:p>
            <a:pPr>
              <a:buFont typeface="Arial"/>
              <a:buChar char="•"/>
            </a:pPr>
            <a:endParaRPr lang="de-CH" sz="2400" dirty="0"/>
          </a:p>
          <a:p>
            <a:pPr>
              <a:buFont typeface="Arial"/>
              <a:buChar char="•"/>
            </a:pPr>
            <a:r>
              <a:rPr lang="de-CH" sz="2400" dirty="0" smtClean="0"/>
              <a:t>Objekt </a:t>
            </a:r>
            <a:r>
              <a:rPr lang="de-CH" sz="2400" dirty="0"/>
              <a:t>soll nicht selbst für die Speicherung seiner Zustände verantwortlich </a:t>
            </a:r>
            <a:r>
              <a:rPr lang="de-CH" sz="2400" dirty="0" smtClean="0"/>
              <a:t>sein</a:t>
            </a:r>
          </a:p>
          <a:p>
            <a:pPr>
              <a:buFont typeface="Arial"/>
              <a:buChar char="•"/>
            </a:pPr>
            <a:endParaRPr lang="de-CH" sz="2400" dirty="0"/>
          </a:p>
          <a:p>
            <a:pPr>
              <a:buFont typeface="Arial"/>
              <a:buChar char="•"/>
            </a:pPr>
            <a:r>
              <a:rPr lang="de-CH" sz="2400" dirty="0" smtClean="0"/>
              <a:t>Die </a:t>
            </a:r>
            <a:r>
              <a:rPr lang="de-CH" sz="2400" dirty="0"/>
              <a:t>Kapselung des Objekts soll gewährleistet bleiben.</a:t>
            </a: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9479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Lösung: Memento</a:t>
            </a:r>
            <a:endParaRPr lang="de-C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52136" b="-52136"/>
          <a:stretch>
            <a:fillRect/>
          </a:stretch>
        </p:blipFill>
        <p:spPr>
          <a:xfrm>
            <a:off x="4749800" y="2619375"/>
            <a:ext cx="3806825" cy="3324225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 smtClean="0"/>
              <a:t>Funktionalität des </a:t>
            </a:r>
            <a:r>
              <a:rPr lang="de-CH" dirty="0" err="1" smtClean="0"/>
              <a:t>Undo</a:t>
            </a:r>
            <a:r>
              <a:rPr lang="de-CH" dirty="0" smtClean="0"/>
              <a:t>-Befehls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571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Lösung: Memento Pattern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/>
              <a:t>Objekt</a:t>
            </a:r>
            <a:r>
              <a:rPr lang="en-US" sz="1800" b="0" dirty="0" smtClean="0"/>
              <a:t>, welches </a:t>
            </a:r>
            <a:r>
              <a:rPr lang="en-US" sz="1800" b="0" dirty="0" err="1" smtClean="0"/>
              <a:t>es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zu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verwalten</a:t>
            </a:r>
            <a:r>
              <a:rPr lang="en-US" sz="1800" b="0" dirty="0" smtClean="0"/>
              <a:t> gilt.</a:t>
            </a:r>
          </a:p>
          <a:p>
            <a:endParaRPr lang="en-US" sz="1800" b="0" dirty="0"/>
          </a:p>
          <a:p>
            <a:pPr marL="457200" indent="-457200">
              <a:buFont typeface="Arial"/>
              <a:buChar char="•"/>
            </a:pPr>
            <a:r>
              <a:rPr lang="en-US" sz="1800" b="0" dirty="0" smtClean="0"/>
              <a:t>Hat </a:t>
            </a:r>
            <a:r>
              <a:rPr lang="en-US" sz="1800" b="0" dirty="0" err="1" smtClean="0"/>
              <a:t>einen</a:t>
            </a:r>
            <a:r>
              <a:rPr lang="en-US" sz="1800" b="0" dirty="0" smtClean="0"/>
              <a:t> ‘state’</a:t>
            </a:r>
          </a:p>
          <a:p>
            <a:pPr marL="457200" indent="-457200">
              <a:buFont typeface="Arial"/>
              <a:buChar char="•"/>
            </a:pPr>
            <a:endParaRPr lang="en-US" sz="1800" b="0" dirty="0" smtClean="0"/>
          </a:p>
          <a:p>
            <a:pPr marL="457200" indent="-457200">
              <a:buFont typeface="Arial"/>
              <a:buChar char="•"/>
            </a:pPr>
            <a:r>
              <a:rPr lang="en-US" sz="1800" b="0" dirty="0" err="1" smtClean="0"/>
              <a:t>Methoden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0" indent="0"/>
            <a:r>
              <a:rPr lang="en-US" sz="1600" b="0" dirty="0" err="1" smtClean="0">
                <a:latin typeface="Courier New"/>
                <a:cs typeface="Courier New"/>
              </a:rPr>
              <a:t>createMemento</a:t>
            </a:r>
            <a:r>
              <a:rPr lang="en-US" sz="1600" b="0" dirty="0" smtClean="0">
                <a:latin typeface="Courier New"/>
                <a:cs typeface="Courier New"/>
              </a:rPr>
              <a:t>();</a:t>
            </a:r>
          </a:p>
          <a:p>
            <a:pPr marL="0" indent="0"/>
            <a:r>
              <a:rPr lang="en-US" sz="1600" b="0" dirty="0" err="1" smtClean="0">
                <a:latin typeface="Courier New"/>
                <a:cs typeface="Courier New"/>
              </a:rPr>
              <a:t>setMemento</a:t>
            </a:r>
            <a:r>
              <a:rPr lang="en-US" sz="1600" b="0" dirty="0" smtClean="0">
                <a:latin typeface="Courier New"/>
                <a:cs typeface="Courier New"/>
              </a:rPr>
              <a:t> (Memento m);</a:t>
            </a:r>
            <a:endParaRPr lang="en-US" sz="16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Originator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0" y="1844824"/>
            <a:ext cx="1440160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/>
              <a:t>Container, </a:t>
            </a:r>
            <a:r>
              <a:rPr lang="en-US" sz="1800" b="0" dirty="0" err="1" smtClean="0"/>
              <a:t>welcher</a:t>
            </a:r>
            <a:r>
              <a:rPr lang="en-US" sz="1800" b="0" dirty="0" smtClean="0"/>
              <a:t> den Status des Originators </a:t>
            </a:r>
            <a:r>
              <a:rPr lang="en-US" sz="1800" b="0" dirty="0" err="1" smtClean="0"/>
              <a:t>speichert</a:t>
            </a:r>
            <a:endParaRPr lang="en-US" sz="1800" b="0" dirty="0" smtClean="0"/>
          </a:p>
          <a:p>
            <a:pPr marL="0" indent="0"/>
            <a:endParaRPr lang="en-US" sz="1800" b="0" dirty="0" smtClean="0"/>
          </a:p>
          <a:p>
            <a:pPr marL="457200" indent="-457200">
              <a:buFont typeface="Arial"/>
              <a:buChar char="•"/>
            </a:pPr>
            <a:r>
              <a:rPr lang="en-US" sz="1800" b="0" dirty="0" err="1" smtClean="0"/>
              <a:t>Methoden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0" indent="0"/>
            <a:r>
              <a:rPr lang="en-US" sz="1800" b="0" dirty="0" err="1" smtClean="0">
                <a:latin typeface="Courier New"/>
                <a:cs typeface="Courier New"/>
              </a:rPr>
              <a:t>getState</a:t>
            </a:r>
            <a:r>
              <a:rPr lang="en-US" sz="1800" b="0" dirty="0" smtClean="0">
                <a:latin typeface="Courier New"/>
                <a:cs typeface="Courier New"/>
              </a:rPr>
              <a:t>();</a:t>
            </a:r>
          </a:p>
          <a:p>
            <a:pPr marL="0" indent="0"/>
            <a:r>
              <a:rPr lang="en-US" sz="1800" b="0" dirty="0" err="1" smtClean="0">
                <a:latin typeface="Courier New"/>
                <a:cs typeface="Courier New"/>
              </a:rPr>
              <a:t>setState</a:t>
            </a:r>
            <a:r>
              <a:rPr lang="en-US" sz="1800" b="0" dirty="0" smtClean="0">
                <a:latin typeface="Courier New"/>
                <a:cs typeface="Courier New"/>
              </a:rPr>
              <a:t> (State s);</a:t>
            </a:r>
            <a:endParaRPr lang="en-US" sz="18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MEMENTO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12160" y="1916832"/>
            <a:ext cx="1008112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7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dirty="0" err="1" smtClean="0"/>
              <a:t>Klasse</a:t>
            </a:r>
            <a:r>
              <a:rPr lang="en-US" sz="1800" b="0" dirty="0" smtClean="0"/>
              <a:t>, die den Undo-</a:t>
            </a:r>
            <a:r>
              <a:rPr lang="en-US" sz="1800" b="0" dirty="0" err="1" smtClean="0"/>
              <a:t>Befehl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auslöst</a:t>
            </a:r>
            <a:endParaRPr lang="en-US" sz="1800" b="0" dirty="0" smtClean="0"/>
          </a:p>
          <a:p>
            <a:endParaRPr lang="en-US" sz="1800" b="0" dirty="0"/>
          </a:p>
          <a:p>
            <a:pPr>
              <a:buFont typeface="Arial"/>
              <a:buChar char="•"/>
            </a:pPr>
            <a:r>
              <a:rPr lang="en-US" sz="1800" b="0" dirty="0" smtClean="0"/>
              <a:t>Hat </a:t>
            </a:r>
            <a:r>
              <a:rPr lang="en-US" sz="1800" b="0" dirty="0" err="1" smtClean="0"/>
              <a:t>Liste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mit</a:t>
            </a:r>
            <a:r>
              <a:rPr lang="en-US" sz="1800" b="0" dirty="0" smtClean="0"/>
              <a:t> Mementos</a:t>
            </a:r>
          </a:p>
          <a:p>
            <a:pPr marL="0" indent="0"/>
            <a:endParaRPr lang="en-US" sz="1800" b="0" dirty="0" smtClean="0"/>
          </a:p>
          <a:p>
            <a:pPr marL="457200" indent="-457200">
              <a:buFont typeface="Arial"/>
              <a:buChar char="•"/>
            </a:pPr>
            <a:r>
              <a:rPr lang="en-US" sz="1800" b="0" dirty="0" err="1" smtClean="0"/>
              <a:t>Methoden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0" indent="0"/>
            <a:r>
              <a:rPr lang="en-US" sz="1600" b="0" dirty="0" smtClean="0">
                <a:latin typeface="Courier New"/>
                <a:cs typeface="Courier New"/>
              </a:rPr>
              <a:t>do();</a:t>
            </a:r>
          </a:p>
          <a:p>
            <a:pPr marL="0" indent="0"/>
            <a:r>
              <a:rPr lang="en-US" sz="1600" b="0" dirty="0" smtClean="0">
                <a:latin typeface="Courier New"/>
                <a:cs typeface="Courier New"/>
              </a:rPr>
              <a:t>undo();</a:t>
            </a:r>
            <a:endParaRPr lang="en-US" sz="1600" b="0" dirty="0">
              <a:latin typeface="Courier New"/>
              <a:cs typeface="Courier New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MementO</a:t>
            </a:r>
            <a:r>
              <a:rPr lang="en-US" dirty="0" smtClean="0"/>
              <a:t>: Caretaker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18" b="-4631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20272" y="1916832"/>
            <a:ext cx="1080120" cy="115212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31000"/>
                </a:schemeClr>
              </a:gs>
              <a:gs pos="80000">
                <a:schemeClr val="accent1">
                  <a:shade val="93000"/>
                  <a:satMod val="130000"/>
                  <a:alpha val="31000"/>
                </a:schemeClr>
              </a:gs>
              <a:gs pos="100000">
                <a:schemeClr val="accent1">
                  <a:shade val="94000"/>
                  <a:satMod val="135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Mechanismen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/>
              <a:t>Status </a:t>
            </a:r>
            <a:r>
              <a:rPr lang="en-US" sz="1800" b="0" dirty="0" err="1" smtClean="0"/>
              <a:t>speichern</a:t>
            </a:r>
            <a:r>
              <a:rPr lang="en-US" sz="1800" b="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Caretaker </a:t>
            </a:r>
            <a:r>
              <a:rPr lang="en-US" sz="1800" b="0" dirty="0" err="1" smtClean="0"/>
              <a:t>ruft</a:t>
            </a:r>
            <a:r>
              <a:rPr lang="en-US" sz="1800" b="0" dirty="0" smtClean="0"/>
              <a:t> “</a:t>
            </a:r>
            <a:r>
              <a:rPr lang="en-US" sz="1800" b="0" dirty="0" err="1" smtClean="0"/>
              <a:t>createMemento</a:t>
            </a:r>
            <a:r>
              <a:rPr lang="en-US" sz="1800" b="0" dirty="0" smtClean="0"/>
              <a:t>()” des Originators auf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Originator </a:t>
            </a:r>
            <a:r>
              <a:rPr lang="en-US" sz="1800" b="0" dirty="0" err="1" smtClean="0"/>
              <a:t>erstellt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ein</a:t>
            </a:r>
            <a:r>
              <a:rPr lang="en-US" sz="1800" b="0" dirty="0" smtClean="0"/>
              <a:t> Memento </a:t>
            </a:r>
            <a:r>
              <a:rPr lang="en-US" sz="1800" b="0" dirty="0" err="1" smtClean="0"/>
              <a:t>mit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seinem</a:t>
            </a:r>
            <a:r>
              <a:rPr lang="en-US" sz="1800" b="0" dirty="0" smtClean="0"/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Originator </a:t>
            </a:r>
            <a:r>
              <a:rPr lang="en-US" sz="1800" b="0" dirty="0" err="1" smtClean="0"/>
              <a:t>gibt</a:t>
            </a:r>
            <a:r>
              <a:rPr lang="en-US" sz="1800" b="0" dirty="0" smtClean="0"/>
              <a:t> dieses Memento an den Caretaker </a:t>
            </a:r>
            <a:r>
              <a:rPr lang="en-US" sz="1800" b="0" dirty="0" err="1" smtClean="0"/>
              <a:t>zurück</a:t>
            </a:r>
            <a:endParaRPr lang="en-US" sz="1800" b="0" dirty="0" smtClean="0"/>
          </a:p>
          <a:p>
            <a:pPr marL="342900" indent="-342900">
              <a:buFont typeface="+mj-lt"/>
              <a:buAutoNum type="arabicPeriod"/>
            </a:pPr>
            <a:endParaRPr lang="en-US" sz="1800" b="0" dirty="0"/>
          </a:p>
          <a:p>
            <a:r>
              <a:rPr lang="en-US" sz="1800" b="0" dirty="0" smtClean="0"/>
              <a:t>Status </a:t>
            </a:r>
            <a:r>
              <a:rPr lang="en-US" sz="1800" b="0" dirty="0" err="1" smtClean="0"/>
              <a:t>zurücksetzen</a:t>
            </a:r>
            <a:r>
              <a:rPr lang="en-US" sz="1800" b="0" dirty="0" smtClean="0"/>
              <a:t> (Undo):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Caretaker </a:t>
            </a:r>
            <a:r>
              <a:rPr lang="en-US" sz="1800" b="0" dirty="0" err="1" smtClean="0"/>
              <a:t>ruft</a:t>
            </a:r>
            <a:r>
              <a:rPr lang="en-US" sz="1800" b="0" dirty="0" smtClean="0"/>
              <a:t> “</a:t>
            </a:r>
            <a:r>
              <a:rPr lang="en-US" sz="1800" b="0" dirty="0" err="1" smtClean="0"/>
              <a:t>setMemento</a:t>
            </a:r>
            <a:r>
              <a:rPr lang="en-US" sz="1800" b="0" dirty="0" smtClean="0"/>
              <a:t>(Memento m)” des Originators auf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Originator </a:t>
            </a:r>
            <a:r>
              <a:rPr lang="en-US" sz="1800" b="0" dirty="0" err="1" smtClean="0"/>
              <a:t>setzt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seinen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internen</a:t>
            </a:r>
            <a:r>
              <a:rPr lang="en-US" sz="1800" b="0" dirty="0" smtClean="0"/>
              <a:t> Status auf den Status </a:t>
            </a:r>
            <a:r>
              <a:rPr lang="en-US" sz="1800" b="0" dirty="0" err="1" smtClean="0"/>
              <a:t>im</a:t>
            </a:r>
            <a:r>
              <a:rPr lang="en-US" sz="1800" b="0" dirty="0" smtClean="0"/>
              <a:t> Memento</a:t>
            </a:r>
          </a:p>
        </p:txBody>
      </p:sp>
    </p:spTree>
    <p:extLst>
      <p:ext uri="{BB962C8B-B14F-4D97-AF65-F5344CB8AC3E}">
        <p14:creationId xmlns:p14="http://schemas.microsoft.com/office/powerpoint/2010/main" val="382184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Memento: </a:t>
            </a:r>
            <a:r>
              <a:rPr lang="en-US" dirty="0" err="1" smtClean="0"/>
              <a:t>Eigenschaften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/>
              <a:t>Caretaker hat </a:t>
            </a:r>
            <a:r>
              <a:rPr lang="en-US" sz="1800" b="0" dirty="0" err="1" smtClean="0"/>
              <a:t>eingeschränktes</a:t>
            </a:r>
            <a:r>
              <a:rPr lang="en-US" sz="1800" b="0" dirty="0" smtClean="0"/>
              <a:t> Interface: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err="1" smtClean="0"/>
              <a:t>Kein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Zugriff</a:t>
            </a:r>
            <a:r>
              <a:rPr lang="en-US" sz="1800" b="0" dirty="0" smtClean="0"/>
              <a:t> auf das Memento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err="1" smtClean="0"/>
              <a:t>Kann</a:t>
            </a:r>
            <a:r>
              <a:rPr lang="en-US" sz="1800" b="0" dirty="0" smtClean="0"/>
              <a:t> Memento </a:t>
            </a:r>
            <a:r>
              <a:rPr lang="en-US" sz="1800" b="0" dirty="0" err="1" smtClean="0"/>
              <a:t>nur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weiterreichen</a:t>
            </a:r>
            <a:r>
              <a:rPr lang="en-US" sz="1800" b="0" dirty="0" smtClean="0"/>
              <a:t> / </a:t>
            </a:r>
            <a:r>
              <a:rPr lang="en-US" sz="1800" b="0" dirty="0" err="1" smtClean="0"/>
              <a:t>abspeichern</a:t>
            </a:r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Interne </a:t>
            </a:r>
            <a:r>
              <a:rPr lang="en-US" sz="1800" b="0" dirty="0" err="1" smtClean="0"/>
              <a:t>Daten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bleiben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geschützt</a:t>
            </a:r>
            <a:endParaRPr lang="en-US" sz="1800" b="0" dirty="0" smtClean="0"/>
          </a:p>
          <a:p>
            <a:endParaRPr lang="en-US" sz="1800" b="0" dirty="0" smtClean="0"/>
          </a:p>
          <a:p>
            <a:r>
              <a:rPr lang="en-US" sz="1800" b="0" dirty="0" err="1" smtClean="0"/>
              <a:t>Allein</a:t>
            </a:r>
            <a:r>
              <a:rPr lang="en-US" sz="1800" b="0" dirty="0" smtClean="0"/>
              <a:t> </a:t>
            </a:r>
            <a:r>
              <a:rPr lang="en-US" sz="1800" b="0" dirty="0"/>
              <a:t>der Originator hat </a:t>
            </a:r>
            <a:r>
              <a:rPr lang="en-US" sz="1800" b="0" dirty="0" err="1"/>
              <a:t>vollen</a:t>
            </a:r>
            <a:r>
              <a:rPr lang="en-US" sz="1800" b="0" dirty="0"/>
              <a:t> </a:t>
            </a:r>
            <a:r>
              <a:rPr lang="en-US" sz="1800" b="0" dirty="0" err="1"/>
              <a:t>Zugriff</a:t>
            </a:r>
            <a:r>
              <a:rPr lang="en-US" sz="1800" b="0" dirty="0"/>
              <a:t>, um </a:t>
            </a:r>
            <a:r>
              <a:rPr lang="en-US" sz="1800" b="0" dirty="0" err="1"/>
              <a:t>seinen</a:t>
            </a:r>
            <a:r>
              <a:rPr lang="en-US" sz="1800" b="0" dirty="0"/>
              <a:t> </a:t>
            </a:r>
            <a:r>
              <a:rPr lang="en-US" sz="1800" b="0" dirty="0" err="1" smtClean="0"/>
              <a:t>Zustand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abzuspeichern</a:t>
            </a:r>
            <a:r>
              <a:rPr lang="en-US" sz="1800" b="0" dirty="0" smtClean="0"/>
              <a:t> </a:t>
            </a:r>
            <a:r>
              <a:rPr lang="en-US" sz="1800" b="0" dirty="0" err="1"/>
              <a:t>bzw</a:t>
            </a:r>
            <a:r>
              <a:rPr lang="en-US" sz="1800" b="0" dirty="0"/>
              <a:t>. Mementos </a:t>
            </a:r>
            <a:r>
              <a:rPr lang="en-US" sz="1800" b="0" dirty="0" err="1"/>
              <a:t>Zustand</a:t>
            </a:r>
            <a:r>
              <a:rPr lang="en-US" sz="1800" b="0" dirty="0"/>
              <a:t> </a:t>
            </a:r>
            <a:r>
              <a:rPr lang="en-US" sz="1800" b="0" dirty="0" err="1"/>
              <a:t>auszulesen</a:t>
            </a:r>
            <a:endParaRPr lang="en-US" sz="1800" b="0" dirty="0"/>
          </a:p>
          <a:p>
            <a:pPr marL="285750" indent="-285750">
              <a:buFont typeface="Arial"/>
              <a:buChar char="•"/>
            </a:pPr>
            <a:r>
              <a:rPr lang="en-US" sz="1800" b="0" dirty="0" err="1" smtClean="0"/>
              <a:t>Begrenzt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Komplexität</a:t>
            </a:r>
            <a:r>
              <a:rPr lang="en-US" sz="1800" b="0" dirty="0" smtClean="0"/>
              <a:t> des Originators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err="1" smtClean="0"/>
              <a:t>Entlastet</a:t>
            </a:r>
            <a:r>
              <a:rPr lang="en-US" sz="1800" b="0" dirty="0" smtClean="0"/>
              <a:t> Originator </a:t>
            </a:r>
            <a:r>
              <a:rPr lang="en-US" sz="1800" b="0" dirty="0" err="1" smtClean="0"/>
              <a:t>vom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Speichern</a:t>
            </a:r>
            <a:r>
              <a:rPr lang="en-US" sz="1800" b="0" dirty="0" smtClean="0"/>
              <a:t> seiner </a:t>
            </a:r>
            <a:r>
              <a:rPr lang="en-US" sz="1800" b="0" dirty="0" err="1" smtClean="0"/>
              <a:t>eigenen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Zustände</a:t>
            </a:r>
            <a:endParaRPr lang="en-US" sz="1800" b="0" dirty="0"/>
          </a:p>
          <a:p>
            <a:pPr marL="285750" indent="-285750">
              <a:buFont typeface="Arial"/>
              <a:buChar char="•"/>
            </a:pPr>
            <a:endParaRPr lang="en-US" sz="1800" b="0" dirty="0" smtClean="0"/>
          </a:p>
          <a:p>
            <a:pPr marL="285750" indent="-285750">
              <a:buFont typeface="Arial"/>
              <a:buChar char="•"/>
            </a:pPr>
            <a:endParaRPr lang="en-US" sz="1800" b="0" dirty="0"/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01278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ojectPink_PresentationTemplate">
  <a:themeElements>
    <a:clrScheme name="Pink2">
      <a:dk1>
        <a:srgbClr val="4A4449"/>
      </a:dk1>
      <a:lt1>
        <a:srgbClr val="FFFFFF"/>
      </a:lt1>
      <a:dk2>
        <a:srgbClr val="4A4449"/>
      </a:dk2>
      <a:lt2>
        <a:srgbClr val="FBA7CB"/>
      </a:lt2>
      <a:accent1>
        <a:srgbClr val="F6438F"/>
      </a:accent1>
      <a:accent2>
        <a:srgbClr val="F6438F"/>
      </a:accent2>
      <a:accent3>
        <a:srgbClr val="5E565D"/>
      </a:accent3>
      <a:accent4>
        <a:srgbClr val="C8C2C7"/>
      </a:accent4>
      <a:accent5>
        <a:srgbClr val="E2DEE1"/>
      </a:accent5>
      <a:accent6>
        <a:srgbClr val="FBA7CB"/>
      </a:accent6>
      <a:hlink>
        <a:srgbClr val="5F5F5F"/>
      </a:hlink>
      <a:folHlink>
        <a:srgbClr val="F6438F"/>
      </a:folHlink>
    </a:clrScheme>
    <a:fontScheme name="Pink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359</Words>
  <Application>Microsoft Macintosh PowerPoint</Application>
  <PresentationFormat>On-screen Show (4:3)</PresentationFormat>
  <Paragraphs>84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ProjectPink_PresentationTemplate</vt:lpstr>
      <vt:lpstr>Memento pattern</vt:lpstr>
      <vt:lpstr>PROBLEMATIK</vt:lpstr>
      <vt:lpstr>Lösung: Memento</vt:lpstr>
      <vt:lpstr>Lösung: Memento Pattern</vt:lpstr>
      <vt:lpstr>MementO: Originator</vt:lpstr>
      <vt:lpstr>MementO: MEMENTO</vt:lpstr>
      <vt:lpstr>MementO: Caretaker</vt:lpstr>
      <vt:lpstr>Memento: Mechanismen (1)</vt:lpstr>
      <vt:lpstr>Memento: Eigenschaften</vt:lpstr>
      <vt:lpstr>Memento: Vor- und nachteile</vt:lpstr>
      <vt:lpstr>Memento pattern</vt:lpstr>
      <vt:lpstr>Beispiel: Editor, Textbox</vt:lpstr>
      <vt:lpstr>BEISPIEL: EDITOR, Textbox</vt:lpstr>
      <vt:lpstr>Memento: Things to consider</vt:lpstr>
      <vt:lpstr>Any questions?</vt:lpstr>
    </vt:vector>
  </TitlesOfParts>
  <Company>SBB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ist ein Titel</dc:title>
  <dc:creator>Franziska Corradi</dc:creator>
  <cp:lastModifiedBy>Simon Krenger</cp:lastModifiedBy>
  <cp:revision>19</cp:revision>
  <dcterms:created xsi:type="dcterms:W3CDTF">2013-03-16T10:59:47Z</dcterms:created>
  <dcterms:modified xsi:type="dcterms:W3CDTF">2013-05-16T21:38:26Z</dcterms:modified>
</cp:coreProperties>
</file>