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117" autoAdjust="0"/>
  </p:normalViewPr>
  <p:slideViewPr>
    <p:cSldViewPr snapToGrid="0" snapToObjects="1">
      <p:cViewPr varScale="1">
        <p:scale>
          <a:sx n="104" d="100"/>
          <a:sy n="104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57E678-8B76-BA42-8E58-CCD29F8CE914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842269-86DD-AC44-86AB-12FFB8B7D054}">
      <dgm:prSet phldrT="[Text]"/>
      <dgm:spPr/>
      <dgm:t>
        <a:bodyPr/>
        <a:lstStyle/>
        <a:p>
          <a:r>
            <a:rPr lang="en-US" dirty="0" smtClean="0"/>
            <a:t>Reporting</a:t>
          </a:r>
          <a:endParaRPr lang="en-US" dirty="0"/>
        </a:p>
      </dgm:t>
    </dgm:pt>
    <dgm:pt modelId="{94EB76E9-9E8D-9441-8C88-D4C6DA20EF0A}" type="parTrans" cxnId="{88FCFF81-97BF-0E4B-88C5-FAD7A3F127DB}">
      <dgm:prSet/>
      <dgm:spPr/>
      <dgm:t>
        <a:bodyPr/>
        <a:lstStyle/>
        <a:p>
          <a:endParaRPr lang="en-US"/>
        </a:p>
      </dgm:t>
    </dgm:pt>
    <dgm:pt modelId="{9673C431-6ADD-E64D-A455-2BD038E69FED}" type="sibTrans" cxnId="{88FCFF81-97BF-0E4B-88C5-FAD7A3F127DB}">
      <dgm:prSet/>
      <dgm:spPr/>
      <dgm:t>
        <a:bodyPr/>
        <a:lstStyle/>
        <a:p>
          <a:endParaRPr lang="en-US"/>
        </a:p>
      </dgm:t>
    </dgm:pt>
    <dgm:pt modelId="{F70DD82F-CAA9-F34B-9AF7-B922DE46369B}">
      <dgm:prSet phldrT="[Text]"/>
      <dgm:spPr/>
      <dgm:t>
        <a:bodyPr/>
        <a:lstStyle/>
        <a:p>
          <a:r>
            <a:rPr lang="en-US" dirty="0" smtClean="0"/>
            <a:t>Patient Management</a:t>
          </a:r>
          <a:endParaRPr lang="en-US" dirty="0"/>
        </a:p>
      </dgm:t>
    </dgm:pt>
    <dgm:pt modelId="{5E8A10B3-1D51-1449-8C6B-660069989495}" type="parTrans" cxnId="{C57D7CA3-0656-4B46-9F31-6DCB1EBED36C}">
      <dgm:prSet/>
      <dgm:spPr/>
      <dgm:t>
        <a:bodyPr/>
        <a:lstStyle/>
        <a:p>
          <a:endParaRPr lang="en-US"/>
        </a:p>
      </dgm:t>
    </dgm:pt>
    <dgm:pt modelId="{EE27F17E-A623-4A41-AFB6-EF47B5E037DA}" type="sibTrans" cxnId="{C57D7CA3-0656-4B46-9F31-6DCB1EBED36C}">
      <dgm:prSet/>
      <dgm:spPr/>
      <dgm:t>
        <a:bodyPr/>
        <a:lstStyle/>
        <a:p>
          <a:endParaRPr lang="en-US"/>
        </a:p>
      </dgm:t>
    </dgm:pt>
    <dgm:pt modelId="{FF962DAA-31CB-D944-9327-BBE587A1CB0A}">
      <dgm:prSet phldrT="[Text]"/>
      <dgm:spPr/>
      <dgm:t>
        <a:bodyPr/>
        <a:lstStyle/>
        <a:p>
          <a:r>
            <a:rPr lang="en-US" dirty="0" smtClean="0"/>
            <a:t>Medication</a:t>
          </a:r>
          <a:endParaRPr lang="en-US" dirty="0"/>
        </a:p>
      </dgm:t>
    </dgm:pt>
    <dgm:pt modelId="{E612DA32-A795-FB4C-A20C-0E853132AFD0}" type="parTrans" cxnId="{375E2398-9132-9943-996A-485371DFF0E4}">
      <dgm:prSet/>
      <dgm:spPr/>
      <dgm:t>
        <a:bodyPr/>
        <a:lstStyle/>
        <a:p>
          <a:endParaRPr lang="en-US"/>
        </a:p>
      </dgm:t>
    </dgm:pt>
    <dgm:pt modelId="{DC778294-A926-B841-8166-4A46EE6D014C}" type="sibTrans" cxnId="{375E2398-9132-9943-996A-485371DFF0E4}">
      <dgm:prSet/>
      <dgm:spPr/>
      <dgm:t>
        <a:bodyPr/>
        <a:lstStyle/>
        <a:p>
          <a:endParaRPr lang="en-US"/>
        </a:p>
      </dgm:t>
    </dgm:pt>
    <dgm:pt modelId="{2A334FA2-9A29-8146-AD6A-FDF6D797CB67}">
      <dgm:prSet phldrT="[Text]"/>
      <dgm:spPr/>
      <dgm:t>
        <a:bodyPr/>
        <a:lstStyle/>
        <a:p>
          <a:r>
            <a:rPr lang="en-US" dirty="0" smtClean="0"/>
            <a:t>Appointments</a:t>
          </a:r>
          <a:endParaRPr lang="en-US" dirty="0"/>
        </a:p>
      </dgm:t>
    </dgm:pt>
    <dgm:pt modelId="{DA5BFF4D-64C1-B64F-A811-25CA6EE86540}" type="parTrans" cxnId="{764BB6A9-4C60-054B-A2C1-C61874F13DE4}">
      <dgm:prSet/>
      <dgm:spPr/>
      <dgm:t>
        <a:bodyPr/>
        <a:lstStyle/>
        <a:p>
          <a:endParaRPr lang="en-US"/>
        </a:p>
      </dgm:t>
    </dgm:pt>
    <dgm:pt modelId="{30A64343-F120-E245-9194-9365C12B36A0}" type="sibTrans" cxnId="{764BB6A9-4C60-054B-A2C1-C61874F13DE4}">
      <dgm:prSet/>
      <dgm:spPr/>
      <dgm:t>
        <a:bodyPr/>
        <a:lstStyle/>
        <a:p>
          <a:endParaRPr lang="en-US"/>
        </a:p>
      </dgm:t>
    </dgm:pt>
    <dgm:pt modelId="{14FB72F5-EB58-F54F-A01F-28F49443774E}">
      <dgm:prSet phldrT="[Text]"/>
      <dgm:spPr/>
      <dgm:t>
        <a:bodyPr/>
        <a:lstStyle/>
        <a:p>
          <a:r>
            <a:rPr lang="en-US" dirty="0" smtClean="0"/>
            <a:t>Clinic Management</a:t>
          </a:r>
          <a:endParaRPr lang="en-US" dirty="0"/>
        </a:p>
      </dgm:t>
    </dgm:pt>
    <dgm:pt modelId="{4C92F82E-340C-E64C-83BD-859EF05A69F1}" type="parTrans" cxnId="{B0B02D49-3004-B34A-A4B7-26C75EE0CFA3}">
      <dgm:prSet/>
      <dgm:spPr/>
      <dgm:t>
        <a:bodyPr/>
        <a:lstStyle/>
        <a:p>
          <a:endParaRPr lang="en-US"/>
        </a:p>
      </dgm:t>
    </dgm:pt>
    <dgm:pt modelId="{7DFA0051-40E0-4249-8321-FDBD6B62359B}" type="sibTrans" cxnId="{B0B02D49-3004-B34A-A4B7-26C75EE0CFA3}">
      <dgm:prSet/>
      <dgm:spPr/>
      <dgm:t>
        <a:bodyPr/>
        <a:lstStyle/>
        <a:p>
          <a:endParaRPr lang="en-US"/>
        </a:p>
      </dgm:t>
    </dgm:pt>
    <dgm:pt modelId="{60F475E4-09BB-BA47-A035-CD72F696976E}">
      <dgm:prSet/>
      <dgm:spPr/>
      <dgm:t>
        <a:bodyPr/>
        <a:lstStyle/>
        <a:p>
          <a:r>
            <a:rPr lang="en-US" dirty="0" smtClean="0"/>
            <a:t>Security / Availability</a:t>
          </a:r>
          <a:endParaRPr lang="en-US" dirty="0"/>
        </a:p>
      </dgm:t>
    </dgm:pt>
    <dgm:pt modelId="{161CA00A-34CF-8A4B-AEE7-8A7223245C45}" type="parTrans" cxnId="{F591FEB1-F214-824B-8D25-43B77DDC79FF}">
      <dgm:prSet/>
      <dgm:spPr/>
      <dgm:t>
        <a:bodyPr/>
        <a:lstStyle/>
        <a:p>
          <a:endParaRPr lang="en-US"/>
        </a:p>
      </dgm:t>
    </dgm:pt>
    <dgm:pt modelId="{FB7E0C12-49DB-5749-BB37-4A640B137843}" type="sibTrans" cxnId="{F591FEB1-F214-824B-8D25-43B77DDC79FF}">
      <dgm:prSet/>
      <dgm:spPr/>
      <dgm:t>
        <a:bodyPr/>
        <a:lstStyle/>
        <a:p>
          <a:endParaRPr lang="en-US"/>
        </a:p>
      </dgm:t>
    </dgm:pt>
    <dgm:pt modelId="{F82F5239-D5CF-F547-9A55-74375277FA50}" type="pres">
      <dgm:prSet presAssocID="{A557E678-8B76-BA42-8E58-CCD29F8CE91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7A09C5-3EB6-D64E-AD07-D400418956C9}" type="pres">
      <dgm:prSet presAssocID="{F70DD82F-CAA9-F34B-9AF7-B922DE46369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4E313-734C-BC40-8091-1292E7C40E73}" type="pres">
      <dgm:prSet presAssocID="{EE27F17E-A623-4A41-AFB6-EF47B5E037DA}" presName="sibTrans" presStyleCnt="0"/>
      <dgm:spPr/>
    </dgm:pt>
    <dgm:pt modelId="{1360C53F-BB0E-7141-848F-5FAC756425A2}" type="pres">
      <dgm:prSet presAssocID="{D5842269-86DD-AC44-86AB-12FFB8B7D05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70D9AD-1D1B-0540-BC86-111657A506B3}" type="pres">
      <dgm:prSet presAssocID="{9673C431-6ADD-E64D-A455-2BD038E69FED}" presName="sibTrans" presStyleCnt="0"/>
      <dgm:spPr/>
    </dgm:pt>
    <dgm:pt modelId="{E74B41FA-F320-8A41-8026-A5B13F2F9C1E}" type="pres">
      <dgm:prSet presAssocID="{FF962DAA-31CB-D944-9327-BBE587A1CB0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DD9B85-B499-C743-BE7B-230C05931E41}" type="pres">
      <dgm:prSet presAssocID="{DC778294-A926-B841-8166-4A46EE6D014C}" presName="sibTrans" presStyleCnt="0"/>
      <dgm:spPr/>
    </dgm:pt>
    <dgm:pt modelId="{E1821030-DEC0-A048-8788-8724D4ACACB4}" type="pres">
      <dgm:prSet presAssocID="{2A334FA2-9A29-8146-AD6A-FDF6D797CB6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81298-ED3E-5244-A226-7158EA4F4F99}" type="pres">
      <dgm:prSet presAssocID="{30A64343-F120-E245-9194-9365C12B36A0}" presName="sibTrans" presStyleCnt="0"/>
      <dgm:spPr/>
    </dgm:pt>
    <dgm:pt modelId="{5C5B8154-AFD6-6742-B4B6-517B15039D54}" type="pres">
      <dgm:prSet presAssocID="{14FB72F5-EB58-F54F-A01F-28F49443774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40F6C0-97CF-6B48-A08B-C62DB44103B3}" type="pres">
      <dgm:prSet presAssocID="{7DFA0051-40E0-4249-8321-FDBD6B62359B}" presName="sibTrans" presStyleCnt="0"/>
      <dgm:spPr/>
    </dgm:pt>
    <dgm:pt modelId="{14DA647D-CCE7-B645-ADDF-FE387A16FBB8}" type="pres">
      <dgm:prSet presAssocID="{60F475E4-09BB-BA47-A035-CD72F696976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AEAB1C-F635-214C-BBE0-2D08CC50E872}" type="presOf" srcId="{60F475E4-09BB-BA47-A035-CD72F696976E}" destId="{14DA647D-CCE7-B645-ADDF-FE387A16FBB8}" srcOrd="0" destOrd="0" presId="urn:microsoft.com/office/officeart/2005/8/layout/default"/>
    <dgm:cxn modelId="{375E2398-9132-9943-996A-485371DFF0E4}" srcId="{A557E678-8B76-BA42-8E58-CCD29F8CE914}" destId="{FF962DAA-31CB-D944-9327-BBE587A1CB0A}" srcOrd="2" destOrd="0" parTransId="{E612DA32-A795-FB4C-A20C-0E853132AFD0}" sibTransId="{DC778294-A926-B841-8166-4A46EE6D014C}"/>
    <dgm:cxn modelId="{C75342F7-2FEB-B74D-8E8F-8901FECCFD5E}" type="presOf" srcId="{D5842269-86DD-AC44-86AB-12FFB8B7D054}" destId="{1360C53F-BB0E-7141-848F-5FAC756425A2}" srcOrd="0" destOrd="0" presId="urn:microsoft.com/office/officeart/2005/8/layout/default"/>
    <dgm:cxn modelId="{2B9DE33F-DEE1-4F48-B79F-8AC35C493A73}" type="presOf" srcId="{F70DD82F-CAA9-F34B-9AF7-B922DE46369B}" destId="{FB7A09C5-3EB6-D64E-AD07-D400418956C9}" srcOrd="0" destOrd="0" presId="urn:microsoft.com/office/officeart/2005/8/layout/default"/>
    <dgm:cxn modelId="{B1373FEE-6403-E74B-A2AE-B3EA80BF1E49}" type="presOf" srcId="{FF962DAA-31CB-D944-9327-BBE587A1CB0A}" destId="{E74B41FA-F320-8A41-8026-A5B13F2F9C1E}" srcOrd="0" destOrd="0" presId="urn:microsoft.com/office/officeart/2005/8/layout/default"/>
    <dgm:cxn modelId="{C57D7CA3-0656-4B46-9F31-6DCB1EBED36C}" srcId="{A557E678-8B76-BA42-8E58-CCD29F8CE914}" destId="{F70DD82F-CAA9-F34B-9AF7-B922DE46369B}" srcOrd="0" destOrd="0" parTransId="{5E8A10B3-1D51-1449-8C6B-660069989495}" sibTransId="{EE27F17E-A623-4A41-AFB6-EF47B5E037DA}"/>
    <dgm:cxn modelId="{CCB12CE7-E8ED-C044-B7E0-1BE56789BC75}" type="presOf" srcId="{2A334FA2-9A29-8146-AD6A-FDF6D797CB67}" destId="{E1821030-DEC0-A048-8788-8724D4ACACB4}" srcOrd="0" destOrd="0" presId="urn:microsoft.com/office/officeart/2005/8/layout/default"/>
    <dgm:cxn modelId="{88FCFF81-97BF-0E4B-88C5-FAD7A3F127DB}" srcId="{A557E678-8B76-BA42-8E58-CCD29F8CE914}" destId="{D5842269-86DD-AC44-86AB-12FFB8B7D054}" srcOrd="1" destOrd="0" parTransId="{94EB76E9-9E8D-9441-8C88-D4C6DA20EF0A}" sibTransId="{9673C431-6ADD-E64D-A455-2BD038E69FED}"/>
    <dgm:cxn modelId="{654F820F-F980-F94F-9669-DB2E59F14405}" type="presOf" srcId="{14FB72F5-EB58-F54F-A01F-28F49443774E}" destId="{5C5B8154-AFD6-6742-B4B6-517B15039D54}" srcOrd="0" destOrd="0" presId="urn:microsoft.com/office/officeart/2005/8/layout/default"/>
    <dgm:cxn modelId="{38304054-0DC4-9249-A192-DCB028047D01}" type="presOf" srcId="{A557E678-8B76-BA42-8E58-CCD29F8CE914}" destId="{F82F5239-D5CF-F547-9A55-74375277FA50}" srcOrd="0" destOrd="0" presId="urn:microsoft.com/office/officeart/2005/8/layout/default"/>
    <dgm:cxn modelId="{764BB6A9-4C60-054B-A2C1-C61874F13DE4}" srcId="{A557E678-8B76-BA42-8E58-CCD29F8CE914}" destId="{2A334FA2-9A29-8146-AD6A-FDF6D797CB67}" srcOrd="3" destOrd="0" parTransId="{DA5BFF4D-64C1-B64F-A811-25CA6EE86540}" sibTransId="{30A64343-F120-E245-9194-9365C12B36A0}"/>
    <dgm:cxn modelId="{B0B02D49-3004-B34A-A4B7-26C75EE0CFA3}" srcId="{A557E678-8B76-BA42-8E58-CCD29F8CE914}" destId="{14FB72F5-EB58-F54F-A01F-28F49443774E}" srcOrd="4" destOrd="0" parTransId="{4C92F82E-340C-E64C-83BD-859EF05A69F1}" sibTransId="{7DFA0051-40E0-4249-8321-FDBD6B62359B}"/>
    <dgm:cxn modelId="{F591FEB1-F214-824B-8D25-43B77DDC79FF}" srcId="{A557E678-8B76-BA42-8E58-CCD29F8CE914}" destId="{60F475E4-09BB-BA47-A035-CD72F696976E}" srcOrd="5" destOrd="0" parTransId="{161CA00A-34CF-8A4B-AEE7-8A7223245C45}" sibTransId="{FB7E0C12-49DB-5749-BB37-4A640B137843}"/>
    <dgm:cxn modelId="{89899823-EA5C-FF4F-A608-8A1480F76462}" type="presParOf" srcId="{F82F5239-D5CF-F547-9A55-74375277FA50}" destId="{FB7A09C5-3EB6-D64E-AD07-D400418956C9}" srcOrd="0" destOrd="0" presId="urn:microsoft.com/office/officeart/2005/8/layout/default"/>
    <dgm:cxn modelId="{5D335F4E-F741-E142-89A3-8BE31F8D61D9}" type="presParOf" srcId="{F82F5239-D5CF-F547-9A55-74375277FA50}" destId="{BD94E313-734C-BC40-8091-1292E7C40E73}" srcOrd="1" destOrd="0" presId="urn:microsoft.com/office/officeart/2005/8/layout/default"/>
    <dgm:cxn modelId="{FEE80B7B-29FA-8746-9297-40194DF71A97}" type="presParOf" srcId="{F82F5239-D5CF-F547-9A55-74375277FA50}" destId="{1360C53F-BB0E-7141-848F-5FAC756425A2}" srcOrd="2" destOrd="0" presId="urn:microsoft.com/office/officeart/2005/8/layout/default"/>
    <dgm:cxn modelId="{915AF3AD-6586-B240-8CF3-1A8B265008D4}" type="presParOf" srcId="{F82F5239-D5CF-F547-9A55-74375277FA50}" destId="{BD70D9AD-1D1B-0540-BC86-111657A506B3}" srcOrd="3" destOrd="0" presId="urn:microsoft.com/office/officeart/2005/8/layout/default"/>
    <dgm:cxn modelId="{DACB68A9-0324-6B49-9AE4-385E82A601DB}" type="presParOf" srcId="{F82F5239-D5CF-F547-9A55-74375277FA50}" destId="{E74B41FA-F320-8A41-8026-A5B13F2F9C1E}" srcOrd="4" destOrd="0" presId="urn:microsoft.com/office/officeart/2005/8/layout/default"/>
    <dgm:cxn modelId="{3E0712BB-9A43-8C49-A083-157F78E0B16E}" type="presParOf" srcId="{F82F5239-D5CF-F547-9A55-74375277FA50}" destId="{83DD9B85-B499-C743-BE7B-230C05931E41}" srcOrd="5" destOrd="0" presId="urn:microsoft.com/office/officeart/2005/8/layout/default"/>
    <dgm:cxn modelId="{FEB8C862-E1FD-E747-B97C-5AD0E01E49A3}" type="presParOf" srcId="{F82F5239-D5CF-F547-9A55-74375277FA50}" destId="{E1821030-DEC0-A048-8788-8724D4ACACB4}" srcOrd="6" destOrd="0" presId="urn:microsoft.com/office/officeart/2005/8/layout/default"/>
    <dgm:cxn modelId="{818F6170-C154-1746-959D-B4A80C680FBB}" type="presParOf" srcId="{F82F5239-D5CF-F547-9A55-74375277FA50}" destId="{63181298-ED3E-5244-A226-7158EA4F4F99}" srcOrd="7" destOrd="0" presId="urn:microsoft.com/office/officeart/2005/8/layout/default"/>
    <dgm:cxn modelId="{3E5926CF-D112-EA44-8602-9D4E01DC1DE1}" type="presParOf" srcId="{F82F5239-D5CF-F547-9A55-74375277FA50}" destId="{5C5B8154-AFD6-6742-B4B6-517B15039D54}" srcOrd="8" destOrd="0" presId="urn:microsoft.com/office/officeart/2005/8/layout/default"/>
    <dgm:cxn modelId="{5175F97C-127A-CE4E-B631-6B0431D1D7C7}" type="presParOf" srcId="{F82F5239-D5CF-F547-9A55-74375277FA50}" destId="{1040F6C0-97CF-6B48-A08B-C62DB44103B3}" srcOrd="9" destOrd="0" presId="urn:microsoft.com/office/officeart/2005/8/layout/default"/>
    <dgm:cxn modelId="{56399B34-50B4-214D-95BE-853F20D812F6}" type="presParOf" srcId="{F82F5239-D5CF-F547-9A55-74375277FA50}" destId="{14DA647D-CCE7-B645-ADDF-FE387A16FBB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8ECD85-FF62-154D-8151-4C034B952A16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8DA16E-529D-B340-9094-F491D2B27E10}">
      <dgm:prSet phldrT="[Text]"/>
      <dgm:spPr/>
      <dgm:t>
        <a:bodyPr/>
        <a:lstStyle/>
        <a:p>
          <a:r>
            <a:rPr lang="en-US" dirty="0" smtClean="0"/>
            <a:t>Key features implemented</a:t>
          </a:r>
          <a:endParaRPr lang="en-US" dirty="0"/>
        </a:p>
      </dgm:t>
    </dgm:pt>
    <dgm:pt modelId="{D30F96D8-1D00-6D45-9513-2BE6188431B6}" type="parTrans" cxnId="{EC3667DA-79D6-D246-8C02-89B938B3E948}">
      <dgm:prSet/>
      <dgm:spPr/>
      <dgm:t>
        <a:bodyPr/>
        <a:lstStyle/>
        <a:p>
          <a:endParaRPr lang="en-US"/>
        </a:p>
      </dgm:t>
    </dgm:pt>
    <dgm:pt modelId="{B334C6EA-1A69-4C47-B416-1EE0B4B67EA8}" type="sibTrans" cxnId="{EC3667DA-79D6-D246-8C02-89B938B3E948}">
      <dgm:prSet/>
      <dgm:spPr/>
      <dgm:t>
        <a:bodyPr/>
        <a:lstStyle/>
        <a:p>
          <a:endParaRPr lang="en-US"/>
        </a:p>
      </dgm:t>
    </dgm:pt>
    <dgm:pt modelId="{1CD83918-0ABC-3F4D-B54A-5DAFE4F62615}">
      <dgm:prSet phldrT="[Text]"/>
      <dgm:spPr/>
      <dgm:t>
        <a:bodyPr/>
        <a:lstStyle/>
        <a:p>
          <a:r>
            <a:rPr lang="en-US" dirty="0" smtClean="0"/>
            <a:t>Clinical staff can access MHC-PMS</a:t>
          </a:r>
          <a:endParaRPr lang="en-US" dirty="0"/>
        </a:p>
      </dgm:t>
    </dgm:pt>
    <dgm:pt modelId="{5D9D6F5E-E863-774F-91FC-2538587FEACC}" type="parTrans" cxnId="{33705A91-569B-994E-AE08-28975A1A6769}">
      <dgm:prSet/>
      <dgm:spPr/>
      <dgm:t>
        <a:bodyPr/>
        <a:lstStyle/>
        <a:p>
          <a:endParaRPr lang="en-US"/>
        </a:p>
      </dgm:t>
    </dgm:pt>
    <dgm:pt modelId="{D446B6FE-B4B6-9740-B9E4-05020D082D51}" type="sibTrans" cxnId="{33705A91-569B-994E-AE08-28975A1A6769}">
      <dgm:prSet/>
      <dgm:spPr/>
      <dgm:t>
        <a:bodyPr/>
        <a:lstStyle/>
        <a:p>
          <a:endParaRPr lang="en-US"/>
        </a:p>
      </dgm:t>
    </dgm:pt>
    <dgm:pt modelId="{035C94F0-002A-D942-9379-D610CE14D486}">
      <dgm:prSet phldrT="[Text]"/>
      <dgm:spPr/>
      <dgm:t>
        <a:bodyPr/>
        <a:lstStyle/>
        <a:p>
          <a:r>
            <a:rPr lang="en-US" dirty="0" smtClean="0"/>
            <a:t>Regulations allow data transfer</a:t>
          </a:r>
          <a:endParaRPr lang="en-US" dirty="0"/>
        </a:p>
      </dgm:t>
    </dgm:pt>
    <dgm:pt modelId="{5F02B957-B8E8-E847-91F3-099A22BB8EC0}" type="parTrans" cxnId="{D3A7E973-FBFB-2844-9522-41F4B3EB851E}">
      <dgm:prSet/>
      <dgm:spPr/>
      <dgm:t>
        <a:bodyPr/>
        <a:lstStyle/>
        <a:p>
          <a:endParaRPr lang="en-US"/>
        </a:p>
      </dgm:t>
    </dgm:pt>
    <dgm:pt modelId="{9F1EDFEC-E6BC-4C47-A38E-4C6FA0D872A3}" type="sibTrans" cxnId="{D3A7E973-FBFB-2844-9522-41F4B3EB851E}">
      <dgm:prSet/>
      <dgm:spPr/>
      <dgm:t>
        <a:bodyPr/>
        <a:lstStyle/>
        <a:p>
          <a:endParaRPr lang="en-US"/>
        </a:p>
      </dgm:t>
    </dgm:pt>
    <dgm:pt modelId="{26EBB5B8-EDCD-E143-9434-CEBD335707F3}">
      <dgm:prSet phldrT="[Text]"/>
      <dgm:spPr/>
      <dgm:t>
        <a:bodyPr/>
        <a:lstStyle/>
        <a:p>
          <a:r>
            <a:rPr lang="en-US" dirty="0" smtClean="0"/>
            <a:t>Professional project management</a:t>
          </a:r>
          <a:endParaRPr lang="en-US" dirty="0"/>
        </a:p>
      </dgm:t>
    </dgm:pt>
    <dgm:pt modelId="{DBEFEAE3-A301-DA42-9FBD-A2D6423A64A2}" type="parTrans" cxnId="{9A887A9A-244E-154D-A841-8A0B8F3DE110}">
      <dgm:prSet/>
      <dgm:spPr/>
      <dgm:t>
        <a:bodyPr/>
        <a:lstStyle/>
        <a:p>
          <a:endParaRPr lang="en-US"/>
        </a:p>
      </dgm:t>
    </dgm:pt>
    <dgm:pt modelId="{F4B4CCE8-68D9-2B4C-9601-0C80A0A41AC1}" type="sibTrans" cxnId="{9A887A9A-244E-154D-A841-8A0B8F3DE110}">
      <dgm:prSet/>
      <dgm:spPr/>
      <dgm:t>
        <a:bodyPr/>
        <a:lstStyle/>
        <a:p>
          <a:endParaRPr lang="en-US"/>
        </a:p>
      </dgm:t>
    </dgm:pt>
    <dgm:pt modelId="{1272A5F1-6C72-C34E-AE3F-F5B93142497B}">
      <dgm:prSet phldrT="[Text]"/>
      <dgm:spPr/>
      <dgm:t>
        <a:bodyPr/>
        <a:lstStyle/>
        <a:p>
          <a:r>
            <a:rPr lang="en-US" dirty="0" smtClean="0"/>
            <a:t>Identification of risks</a:t>
          </a:r>
          <a:endParaRPr lang="en-US" dirty="0"/>
        </a:p>
      </dgm:t>
    </dgm:pt>
    <dgm:pt modelId="{6F86996B-B835-6C4F-9556-FE16594E112D}" type="parTrans" cxnId="{D8544DB8-6955-9F46-842E-5A8CD5884F14}">
      <dgm:prSet/>
      <dgm:spPr/>
      <dgm:t>
        <a:bodyPr/>
        <a:lstStyle/>
        <a:p>
          <a:endParaRPr lang="en-US"/>
        </a:p>
      </dgm:t>
    </dgm:pt>
    <dgm:pt modelId="{0AB642A7-2D63-EA4F-B031-62C5A8A4DF4A}" type="sibTrans" cxnId="{D8544DB8-6955-9F46-842E-5A8CD5884F14}">
      <dgm:prSet/>
      <dgm:spPr/>
      <dgm:t>
        <a:bodyPr/>
        <a:lstStyle/>
        <a:p>
          <a:endParaRPr lang="en-US"/>
        </a:p>
      </dgm:t>
    </dgm:pt>
    <dgm:pt modelId="{B5D2DBF9-FC27-D44D-BAF6-6466C2BB29D3}">
      <dgm:prSet phldrT="[Text]"/>
      <dgm:spPr/>
      <dgm:t>
        <a:bodyPr/>
        <a:lstStyle/>
        <a:p>
          <a:r>
            <a:rPr lang="en-US" dirty="0" smtClean="0"/>
            <a:t>Appropriate SE processes</a:t>
          </a:r>
          <a:endParaRPr lang="en-US" dirty="0"/>
        </a:p>
      </dgm:t>
    </dgm:pt>
    <dgm:pt modelId="{777D15A0-591D-2045-8045-5AA8822BA90B}" type="parTrans" cxnId="{D533B882-3D00-3B44-B74F-47897B4E82F9}">
      <dgm:prSet/>
      <dgm:spPr/>
      <dgm:t>
        <a:bodyPr/>
        <a:lstStyle/>
        <a:p>
          <a:endParaRPr lang="en-US"/>
        </a:p>
      </dgm:t>
    </dgm:pt>
    <dgm:pt modelId="{709BF55E-1AD3-184B-86F7-FFCB7BD4A99D}" type="sibTrans" cxnId="{D533B882-3D00-3B44-B74F-47897B4E82F9}">
      <dgm:prSet/>
      <dgm:spPr/>
      <dgm:t>
        <a:bodyPr/>
        <a:lstStyle/>
        <a:p>
          <a:endParaRPr lang="en-US"/>
        </a:p>
      </dgm:t>
    </dgm:pt>
    <dgm:pt modelId="{D812AE24-42EB-8042-A57C-76E985D14E40}" type="pres">
      <dgm:prSet presAssocID="{AC8ECD85-FF62-154D-8151-4C034B952A1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058D56-9E24-A547-A358-56C92C483F79}" type="pres">
      <dgm:prSet presAssocID="{238DA16E-529D-B340-9094-F491D2B27E1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78C0EF-FBBE-324E-94FC-71FC36C25105}" type="pres">
      <dgm:prSet presAssocID="{B334C6EA-1A69-4C47-B416-1EE0B4B67EA8}" presName="sibTrans" presStyleCnt="0"/>
      <dgm:spPr/>
    </dgm:pt>
    <dgm:pt modelId="{81A784E0-A37D-584E-B95E-0D9898D67BA3}" type="pres">
      <dgm:prSet presAssocID="{1CD83918-0ABC-3F4D-B54A-5DAFE4F6261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04285D-6D3E-E340-9708-CB5EF2C22FE7}" type="pres">
      <dgm:prSet presAssocID="{D446B6FE-B4B6-9740-B9E4-05020D082D51}" presName="sibTrans" presStyleCnt="0"/>
      <dgm:spPr/>
    </dgm:pt>
    <dgm:pt modelId="{D1834F79-DE00-1F40-ACB7-FB6EB2A6D458}" type="pres">
      <dgm:prSet presAssocID="{035C94F0-002A-D942-9379-D610CE14D48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AA847A-1A32-6340-AD45-9B4543A86683}" type="pres">
      <dgm:prSet presAssocID="{9F1EDFEC-E6BC-4C47-A38E-4C6FA0D872A3}" presName="sibTrans" presStyleCnt="0"/>
      <dgm:spPr/>
    </dgm:pt>
    <dgm:pt modelId="{7CF53D9D-C035-0C44-BC61-68E5A01C4F95}" type="pres">
      <dgm:prSet presAssocID="{26EBB5B8-EDCD-E143-9434-CEBD335707F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EC3AB2-931E-1C47-8DEB-C410FAA1485C}" type="pres">
      <dgm:prSet presAssocID="{F4B4CCE8-68D9-2B4C-9601-0C80A0A41AC1}" presName="sibTrans" presStyleCnt="0"/>
      <dgm:spPr/>
    </dgm:pt>
    <dgm:pt modelId="{3E5F0137-FAA3-AF42-98FA-AA8D98F2D1C0}" type="pres">
      <dgm:prSet presAssocID="{1272A5F1-6C72-C34E-AE3F-F5B93142497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91A7AD-192E-6241-A7E3-74D7FF93E923}" type="pres">
      <dgm:prSet presAssocID="{0AB642A7-2D63-EA4F-B031-62C5A8A4DF4A}" presName="sibTrans" presStyleCnt="0"/>
      <dgm:spPr/>
    </dgm:pt>
    <dgm:pt modelId="{6E8E664F-BD34-FC45-AB50-4DB7AF488E6D}" type="pres">
      <dgm:prSet presAssocID="{B5D2DBF9-FC27-D44D-BAF6-6466C2BB29D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A68D27-24BE-F749-9217-75D1DB0D7F27}" type="presOf" srcId="{238DA16E-529D-B340-9094-F491D2B27E10}" destId="{1F058D56-9E24-A547-A358-56C92C483F79}" srcOrd="0" destOrd="0" presId="urn:microsoft.com/office/officeart/2005/8/layout/default"/>
    <dgm:cxn modelId="{EC3667DA-79D6-D246-8C02-89B938B3E948}" srcId="{AC8ECD85-FF62-154D-8151-4C034B952A16}" destId="{238DA16E-529D-B340-9094-F491D2B27E10}" srcOrd="0" destOrd="0" parTransId="{D30F96D8-1D00-6D45-9513-2BE6188431B6}" sibTransId="{B334C6EA-1A69-4C47-B416-1EE0B4B67EA8}"/>
    <dgm:cxn modelId="{8FE92933-79E1-FA49-9714-AEB646343D8D}" type="presOf" srcId="{26EBB5B8-EDCD-E143-9434-CEBD335707F3}" destId="{7CF53D9D-C035-0C44-BC61-68E5A01C4F95}" srcOrd="0" destOrd="0" presId="urn:microsoft.com/office/officeart/2005/8/layout/default"/>
    <dgm:cxn modelId="{33705A91-569B-994E-AE08-28975A1A6769}" srcId="{AC8ECD85-FF62-154D-8151-4C034B952A16}" destId="{1CD83918-0ABC-3F4D-B54A-5DAFE4F62615}" srcOrd="1" destOrd="0" parTransId="{5D9D6F5E-E863-774F-91FC-2538587FEACC}" sibTransId="{D446B6FE-B4B6-9740-B9E4-05020D082D51}"/>
    <dgm:cxn modelId="{D3A7E973-FBFB-2844-9522-41F4B3EB851E}" srcId="{AC8ECD85-FF62-154D-8151-4C034B952A16}" destId="{035C94F0-002A-D942-9379-D610CE14D486}" srcOrd="2" destOrd="0" parTransId="{5F02B957-B8E8-E847-91F3-099A22BB8EC0}" sibTransId="{9F1EDFEC-E6BC-4C47-A38E-4C6FA0D872A3}"/>
    <dgm:cxn modelId="{2C1088A2-9545-7B41-9F5E-05D3B23C2E01}" type="presOf" srcId="{1CD83918-0ABC-3F4D-B54A-5DAFE4F62615}" destId="{81A784E0-A37D-584E-B95E-0D9898D67BA3}" srcOrd="0" destOrd="0" presId="urn:microsoft.com/office/officeart/2005/8/layout/default"/>
    <dgm:cxn modelId="{FDD3228A-B6E6-B042-B3A9-3A1BA09C8967}" type="presOf" srcId="{1272A5F1-6C72-C34E-AE3F-F5B93142497B}" destId="{3E5F0137-FAA3-AF42-98FA-AA8D98F2D1C0}" srcOrd="0" destOrd="0" presId="urn:microsoft.com/office/officeart/2005/8/layout/default"/>
    <dgm:cxn modelId="{D8544DB8-6955-9F46-842E-5A8CD5884F14}" srcId="{AC8ECD85-FF62-154D-8151-4C034B952A16}" destId="{1272A5F1-6C72-C34E-AE3F-F5B93142497B}" srcOrd="4" destOrd="0" parTransId="{6F86996B-B835-6C4F-9556-FE16594E112D}" sibTransId="{0AB642A7-2D63-EA4F-B031-62C5A8A4DF4A}"/>
    <dgm:cxn modelId="{2EB93408-50F1-2946-9207-242BA35CF8BF}" type="presOf" srcId="{AC8ECD85-FF62-154D-8151-4C034B952A16}" destId="{D812AE24-42EB-8042-A57C-76E985D14E40}" srcOrd="0" destOrd="0" presId="urn:microsoft.com/office/officeart/2005/8/layout/default"/>
    <dgm:cxn modelId="{D533B882-3D00-3B44-B74F-47897B4E82F9}" srcId="{AC8ECD85-FF62-154D-8151-4C034B952A16}" destId="{B5D2DBF9-FC27-D44D-BAF6-6466C2BB29D3}" srcOrd="5" destOrd="0" parTransId="{777D15A0-591D-2045-8045-5AA8822BA90B}" sibTransId="{709BF55E-1AD3-184B-86F7-FFCB7BD4A99D}"/>
    <dgm:cxn modelId="{5863450F-CD97-874C-8959-0A99A557227B}" type="presOf" srcId="{035C94F0-002A-D942-9379-D610CE14D486}" destId="{D1834F79-DE00-1F40-ACB7-FB6EB2A6D458}" srcOrd="0" destOrd="0" presId="urn:microsoft.com/office/officeart/2005/8/layout/default"/>
    <dgm:cxn modelId="{9A887A9A-244E-154D-A841-8A0B8F3DE110}" srcId="{AC8ECD85-FF62-154D-8151-4C034B952A16}" destId="{26EBB5B8-EDCD-E143-9434-CEBD335707F3}" srcOrd="3" destOrd="0" parTransId="{DBEFEAE3-A301-DA42-9FBD-A2D6423A64A2}" sibTransId="{F4B4CCE8-68D9-2B4C-9601-0C80A0A41AC1}"/>
    <dgm:cxn modelId="{ABF2D162-6F4E-A940-AF4E-5E0DC8C0B8EA}" type="presOf" srcId="{B5D2DBF9-FC27-D44D-BAF6-6466C2BB29D3}" destId="{6E8E664F-BD34-FC45-AB50-4DB7AF488E6D}" srcOrd="0" destOrd="0" presId="urn:microsoft.com/office/officeart/2005/8/layout/default"/>
    <dgm:cxn modelId="{13DBE71E-E643-EC45-BD5F-000BEEDD2D6A}" type="presParOf" srcId="{D812AE24-42EB-8042-A57C-76E985D14E40}" destId="{1F058D56-9E24-A547-A358-56C92C483F79}" srcOrd="0" destOrd="0" presId="urn:microsoft.com/office/officeart/2005/8/layout/default"/>
    <dgm:cxn modelId="{D055859A-7FF1-6943-AAE5-62007B7E814F}" type="presParOf" srcId="{D812AE24-42EB-8042-A57C-76E985D14E40}" destId="{B578C0EF-FBBE-324E-94FC-71FC36C25105}" srcOrd="1" destOrd="0" presId="urn:microsoft.com/office/officeart/2005/8/layout/default"/>
    <dgm:cxn modelId="{054D325C-1307-0A41-9130-474CFE2D6E14}" type="presParOf" srcId="{D812AE24-42EB-8042-A57C-76E985D14E40}" destId="{81A784E0-A37D-584E-B95E-0D9898D67BA3}" srcOrd="2" destOrd="0" presId="urn:microsoft.com/office/officeart/2005/8/layout/default"/>
    <dgm:cxn modelId="{C5717AE5-853F-8847-8A60-DB0BFD2AD5B8}" type="presParOf" srcId="{D812AE24-42EB-8042-A57C-76E985D14E40}" destId="{C704285D-6D3E-E340-9708-CB5EF2C22FE7}" srcOrd="3" destOrd="0" presId="urn:microsoft.com/office/officeart/2005/8/layout/default"/>
    <dgm:cxn modelId="{51BD9FD9-6BAF-B448-A208-9175EE925A98}" type="presParOf" srcId="{D812AE24-42EB-8042-A57C-76E985D14E40}" destId="{D1834F79-DE00-1F40-ACB7-FB6EB2A6D458}" srcOrd="4" destOrd="0" presId="urn:microsoft.com/office/officeart/2005/8/layout/default"/>
    <dgm:cxn modelId="{9BE5B002-6FFA-E34B-8A09-E821F9F296FE}" type="presParOf" srcId="{D812AE24-42EB-8042-A57C-76E985D14E40}" destId="{ABAA847A-1A32-6340-AD45-9B4543A86683}" srcOrd="5" destOrd="0" presId="urn:microsoft.com/office/officeart/2005/8/layout/default"/>
    <dgm:cxn modelId="{EF6CCCB0-2FC0-AE43-8473-1D21AB325EDD}" type="presParOf" srcId="{D812AE24-42EB-8042-A57C-76E985D14E40}" destId="{7CF53D9D-C035-0C44-BC61-68E5A01C4F95}" srcOrd="6" destOrd="0" presId="urn:microsoft.com/office/officeart/2005/8/layout/default"/>
    <dgm:cxn modelId="{D6374CFA-950A-3648-9038-891B004FC809}" type="presParOf" srcId="{D812AE24-42EB-8042-A57C-76E985D14E40}" destId="{6FEC3AB2-931E-1C47-8DEB-C410FAA1485C}" srcOrd="7" destOrd="0" presId="urn:microsoft.com/office/officeart/2005/8/layout/default"/>
    <dgm:cxn modelId="{B8EB6AFD-D07E-0743-93CF-0F9D5D6DD3CD}" type="presParOf" srcId="{D812AE24-42EB-8042-A57C-76E985D14E40}" destId="{3E5F0137-FAA3-AF42-98FA-AA8D98F2D1C0}" srcOrd="8" destOrd="0" presId="urn:microsoft.com/office/officeart/2005/8/layout/default"/>
    <dgm:cxn modelId="{86BB2B74-EC21-7741-B922-89BD37B6189A}" type="presParOf" srcId="{D812AE24-42EB-8042-A57C-76E985D14E40}" destId="{B491A7AD-192E-6241-A7E3-74D7FF93E923}" srcOrd="9" destOrd="0" presId="urn:microsoft.com/office/officeart/2005/8/layout/default"/>
    <dgm:cxn modelId="{74EF68D7-3DFB-E446-855E-92C54E4E6929}" type="presParOf" srcId="{D812AE24-42EB-8042-A57C-76E985D14E40}" destId="{6E8E664F-BD34-FC45-AB50-4DB7AF488E6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83C3C6-F71B-D045-ADD9-55A69F3CCDEB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7272E4-B689-8949-B9E5-EADE9E6E73D4}">
      <dgm:prSet phldrT="[Text]"/>
      <dgm:spPr/>
      <dgm:t>
        <a:bodyPr/>
        <a:lstStyle/>
        <a:p>
          <a:r>
            <a:rPr lang="en-US" dirty="0" smtClean="0"/>
            <a:t>Application server</a:t>
          </a:r>
        </a:p>
      </dgm:t>
    </dgm:pt>
    <dgm:pt modelId="{766C3B29-D530-0546-A28B-6C20CCD9E17B}" type="sibTrans" cxnId="{5603E111-3E16-7C45-82EA-256DBD6FDD17}">
      <dgm:prSet/>
      <dgm:spPr/>
      <dgm:t>
        <a:bodyPr/>
        <a:lstStyle/>
        <a:p>
          <a:endParaRPr lang="en-US"/>
        </a:p>
      </dgm:t>
    </dgm:pt>
    <dgm:pt modelId="{B4EAD808-9DC8-C146-8FE3-80F2824F2B6D}" type="parTrans" cxnId="{5603E111-3E16-7C45-82EA-256DBD6FDD17}">
      <dgm:prSet/>
      <dgm:spPr/>
      <dgm:t>
        <a:bodyPr/>
        <a:lstStyle/>
        <a:p>
          <a:endParaRPr lang="en-US"/>
        </a:p>
      </dgm:t>
    </dgm:pt>
    <dgm:pt modelId="{C8EECDAC-416A-4E4D-B9C5-5DB6DE18E0E1}">
      <dgm:prSet phldrT="[Text]"/>
      <dgm:spPr/>
      <dgm:t>
        <a:bodyPr/>
        <a:lstStyle/>
        <a:p>
          <a:r>
            <a:rPr lang="en-US" dirty="0" smtClean="0"/>
            <a:t>Web server</a:t>
          </a:r>
          <a:endParaRPr lang="en-US" dirty="0"/>
        </a:p>
      </dgm:t>
    </dgm:pt>
    <dgm:pt modelId="{D3E912FF-57EF-BD4C-B186-8FE940CDE4A2}" type="sibTrans" cxnId="{84BB99D6-2B88-E444-A666-EBBA907E60B1}">
      <dgm:prSet/>
      <dgm:spPr/>
      <dgm:t>
        <a:bodyPr/>
        <a:lstStyle/>
        <a:p>
          <a:endParaRPr lang="en-US"/>
        </a:p>
      </dgm:t>
    </dgm:pt>
    <dgm:pt modelId="{290E0C96-7A22-6A44-BC6B-4327235E2F6D}" type="parTrans" cxnId="{84BB99D6-2B88-E444-A666-EBBA907E60B1}">
      <dgm:prSet/>
      <dgm:spPr/>
      <dgm:t>
        <a:bodyPr/>
        <a:lstStyle/>
        <a:p>
          <a:endParaRPr lang="en-US"/>
        </a:p>
      </dgm:t>
    </dgm:pt>
    <dgm:pt modelId="{A3FD5AF9-599A-ED4D-9C67-9275AA10A24A}">
      <dgm:prSet phldrT="[Text]"/>
      <dgm:spPr/>
      <dgm:t>
        <a:bodyPr/>
        <a:lstStyle/>
        <a:p>
          <a:r>
            <a:rPr lang="en-US" dirty="0" smtClean="0"/>
            <a:t>Users</a:t>
          </a:r>
          <a:endParaRPr lang="en-US" dirty="0"/>
        </a:p>
      </dgm:t>
    </dgm:pt>
    <dgm:pt modelId="{673D0B5D-982D-B748-A6DD-0165CDB0D554}" type="sibTrans" cxnId="{6FBA55A3-C96B-4247-9821-79A627C66A82}">
      <dgm:prSet/>
      <dgm:spPr/>
      <dgm:t>
        <a:bodyPr/>
        <a:lstStyle/>
        <a:p>
          <a:endParaRPr lang="en-US"/>
        </a:p>
      </dgm:t>
    </dgm:pt>
    <dgm:pt modelId="{129C33E4-C694-A543-83A8-EDE5A3459223}" type="parTrans" cxnId="{6FBA55A3-C96B-4247-9821-79A627C66A82}">
      <dgm:prSet/>
      <dgm:spPr/>
      <dgm:t>
        <a:bodyPr/>
        <a:lstStyle/>
        <a:p>
          <a:endParaRPr lang="en-US"/>
        </a:p>
      </dgm:t>
    </dgm:pt>
    <dgm:pt modelId="{AC91F815-2150-8741-B496-5D1714DAB547}">
      <dgm:prSet phldrT="[Text]"/>
      <dgm:spPr/>
      <dgm:t>
        <a:bodyPr/>
        <a:lstStyle/>
        <a:p>
          <a:r>
            <a:rPr lang="en-US" dirty="0" smtClean="0"/>
            <a:t>Database</a:t>
          </a:r>
        </a:p>
      </dgm:t>
    </dgm:pt>
    <dgm:pt modelId="{3F0AB2DA-7FD8-DE43-8230-6E085378530C}" type="parTrans" cxnId="{81ADBD8E-C48F-1444-8CD5-245663BA1BE0}">
      <dgm:prSet/>
      <dgm:spPr/>
      <dgm:t>
        <a:bodyPr/>
        <a:lstStyle/>
        <a:p>
          <a:endParaRPr lang="en-US"/>
        </a:p>
      </dgm:t>
    </dgm:pt>
    <dgm:pt modelId="{FC723BDE-DAC4-1240-AB95-A5C6BA47DFDF}" type="sibTrans" cxnId="{81ADBD8E-C48F-1444-8CD5-245663BA1BE0}">
      <dgm:prSet/>
      <dgm:spPr/>
      <dgm:t>
        <a:bodyPr/>
        <a:lstStyle/>
        <a:p>
          <a:endParaRPr lang="en-US"/>
        </a:p>
      </dgm:t>
    </dgm:pt>
    <dgm:pt modelId="{41053F7F-CB6F-394C-9D4F-F2FA2777F3C8}" type="pres">
      <dgm:prSet presAssocID="{6783C3C6-F71B-D045-ADD9-55A69F3CCDE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DC4AF0-6D5C-5744-A15A-E9637C9563F4}" type="pres">
      <dgm:prSet presAssocID="{A3FD5AF9-599A-ED4D-9C67-9275AA10A24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8AC726-BDC6-B743-83B0-D1037DF18D15}" type="pres">
      <dgm:prSet presAssocID="{673D0B5D-982D-B748-A6DD-0165CDB0D554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B50E867-A7B6-BD4E-8CBD-9522D284C7E8}" type="pres">
      <dgm:prSet presAssocID="{673D0B5D-982D-B748-A6DD-0165CDB0D554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231A5A51-F1F4-C449-B554-35D247EC4BD6}" type="pres">
      <dgm:prSet presAssocID="{C8EECDAC-416A-4E4D-B9C5-5DB6DE18E0E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A99805-2CAC-4F43-A086-135885EEF21C}" type="pres">
      <dgm:prSet presAssocID="{D3E912FF-57EF-BD4C-B186-8FE940CDE4A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8C50EA2-F885-874E-AD39-E0F1890DDE9C}" type="pres">
      <dgm:prSet presAssocID="{D3E912FF-57EF-BD4C-B186-8FE940CDE4A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8DDFEFE7-0797-0147-BD52-724D1C55B60D}" type="pres">
      <dgm:prSet presAssocID="{F47272E4-B689-8949-B9E5-EADE9E6E73D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08F213-ED5C-4740-B79F-6B1F584F9DEA}" type="pres">
      <dgm:prSet presAssocID="{766C3B29-D530-0546-A28B-6C20CCD9E17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32272F7-C1F1-AD47-98FE-121110DBFEC7}" type="pres">
      <dgm:prSet presAssocID="{766C3B29-D530-0546-A28B-6C20CCD9E17B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FB538D3B-AE9C-594E-BAAD-8B9BCB954377}" type="pres">
      <dgm:prSet presAssocID="{AC91F815-2150-8741-B496-5D1714DAB54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E56CE4-242E-1043-A6E5-C4139FFD50BA}" type="presOf" srcId="{6783C3C6-F71B-D045-ADD9-55A69F3CCDEB}" destId="{41053F7F-CB6F-394C-9D4F-F2FA2777F3C8}" srcOrd="0" destOrd="0" presId="urn:microsoft.com/office/officeart/2005/8/layout/process1"/>
    <dgm:cxn modelId="{1C9B4E17-274F-AF4E-92B0-431146EAAEFE}" type="presOf" srcId="{766C3B29-D530-0546-A28B-6C20CCD9E17B}" destId="{E32272F7-C1F1-AD47-98FE-121110DBFEC7}" srcOrd="1" destOrd="0" presId="urn:microsoft.com/office/officeart/2005/8/layout/process1"/>
    <dgm:cxn modelId="{5603E111-3E16-7C45-82EA-256DBD6FDD17}" srcId="{6783C3C6-F71B-D045-ADD9-55A69F3CCDEB}" destId="{F47272E4-B689-8949-B9E5-EADE9E6E73D4}" srcOrd="2" destOrd="0" parTransId="{B4EAD808-9DC8-C146-8FE3-80F2824F2B6D}" sibTransId="{766C3B29-D530-0546-A28B-6C20CCD9E17B}"/>
    <dgm:cxn modelId="{CC0EED2B-FC8D-E44F-9E60-A06FE028700E}" type="presOf" srcId="{D3E912FF-57EF-BD4C-B186-8FE940CDE4A2}" destId="{68C50EA2-F885-874E-AD39-E0F1890DDE9C}" srcOrd="1" destOrd="0" presId="urn:microsoft.com/office/officeart/2005/8/layout/process1"/>
    <dgm:cxn modelId="{A14B3B86-E51C-0E44-945E-6FEBC7631597}" type="presOf" srcId="{673D0B5D-982D-B748-A6DD-0165CDB0D554}" destId="{EB50E867-A7B6-BD4E-8CBD-9522D284C7E8}" srcOrd="1" destOrd="0" presId="urn:microsoft.com/office/officeart/2005/8/layout/process1"/>
    <dgm:cxn modelId="{FDA848DF-16E7-AA44-8402-AA45AC49B123}" type="presOf" srcId="{A3FD5AF9-599A-ED4D-9C67-9275AA10A24A}" destId="{7EDC4AF0-6D5C-5744-A15A-E9637C9563F4}" srcOrd="0" destOrd="0" presId="urn:microsoft.com/office/officeart/2005/8/layout/process1"/>
    <dgm:cxn modelId="{1F905A02-FAFD-6B49-995F-C7F0322D8855}" type="presOf" srcId="{D3E912FF-57EF-BD4C-B186-8FE940CDE4A2}" destId="{4DA99805-2CAC-4F43-A086-135885EEF21C}" srcOrd="0" destOrd="0" presId="urn:microsoft.com/office/officeart/2005/8/layout/process1"/>
    <dgm:cxn modelId="{6FBA55A3-C96B-4247-9821-79A627C66A82}" srcId="{6783C3C6-F71B-D045-ADD9-55A69F3CCDEB}" destId="{A3FD5AF9-599A-ED4D-9C67-9275AA10A24A}" srcOrd="0" destOrd="0" parTransId="{129C33E4-C694-A543-83A8-EDE5A3459223}" sibTransId="{673D0B5D-982D-B748-A6DD-0165CDB0D554}"/>
    <dgm:cxn modelId="{1042AF14-E317-3B40-B9A5-C93D4108CDE8}" type="presOf" srcId="{673D0B5D-982D-B748-A6DD-0165CDB0D554}" destId="{B88AC726-BDC6-B743-83B0-D1037DF18D15}" srcOrd="0" destOrd="0" presId="urn:microsoft.com/office/officeart/2005/8/layout/process1"/>
    <dgm:cxn modelId="{82A9F5E7-5EA0-DE43-A833-75390E26AF04}" type="presOf" srcId="{F47272E4-B689-8949-B9E5-EADE9E6E73D4}" destId="{8DDFEFE7-0797-0147-BD52-724D1C55B60D}" srcOrd="0" destOrd="0" presId="urn:microsoft.com/office/officeart/2005/8/layout/process1"/>
    <dgm:cxn modelId="{81ADBD8E-C48F-1444-8CD5-245663BA1BE0}" srcId="{6783C3C6-F71B-D045-ADD9-55A69F3CCDEB}" destId="{AC91F815-2150-8741-B496-5D1714DAB547}" srcOrd="3" destOrd="0" parTransId="{3F0AB2DA-7FD8-DE43-8230-6E085378530C}" sibTransId="{FC723BDE-DAC4-1240-AB95-A5C6BA47DFDF}"/>
    <dgm:cxn modelId="{035DD28E-BB09-684D-8692-E53B0C916B99}" type="presOf" srcId="{AC91F815-2150-8741-B496-5D1714DAB547}" destId="{FB538D3B-AE9C-594E-BAAD-8B9BCB954377}" srcOrd="0" destOrd="0" presId="urn:microsoft.com/office/officeart/2005/8/layout/process1"/>
    <dgm:cxn modelId="{C02813EE-B6C3-0544-B99A-44A0968D17DC}" type="presOf" srcId="{766C3B29-D530-0546-A28B-6C20CCD9E17B}" destId="{F508F213-ED5C-4740-B79F-6B1F584F9DEA}" srcOrd="0" destOrd="0" presId="urn:microsoft.com/office/officeart/2005/8/layout/process1"/>
    <dgm:cxn modelId="{84BB99D6-2B88-E444-A666-EBBA907E60B1}" srcId="{6783C3C6-F71B-D045-ADD9-55A69F3CCDEB}" destId="{C8EECDAC-416A-4E4D-B9C5-5DB6DE18E0E1}" srcOrd="1" destOrd="0" parTransId="{290E0C96-7A22-6A44-BC6B-4327235E2F6D}" sibTransId="{D3E912FF-57EF-BD4C-B186-8FE940CDE4A2}"/>
    <dgm:cxn modelId="{A39EDC73-7F53-FA4D-8769-9E31F63F6D0E}" type="presOf" srcId="{C8EECDAC-416A-4E4D-B9C5-5DB6DE18E0E1}" destId="{231A5A51-F1F4-C449-B554-35D247EC4BD6}" srcOrd="0" destOrd="0" presId="urn:microsoft.com/office/officeart/2005/8/layout/process1"/>
    <dgm:cxn modelId="{210232A3-ED39-AC44-8838-4E0F4071EE80}" type="presParOf" srcId="{41053F7F-CB6F-394C-9D4F-F2FA2777F3C8}" destId="{7EDC4AF0-6D5C-5744-A15A-E9637C9563F4}" srcOrd="0" destOrd="0" presId="urn:microsoft.com/office/officeart/2005/8/layout/process1"/>
    <dgm:cxn modelId="{F762A2A6-8F30-3748-A257-F4DC8C9696BA}" type="presParOf" srcId="{41053F7F-CB6F-394C-9D4F-F2FA2777F3C8}" destId="{B88AC726-BDC6-B743-83B0-D1037DF18D15}" srcOrd="1" destOrd="0" presId="urn:microsoft.com/office/officeart/2005/8/layout/process1"/>
    <dgm:cxn modelId="{A968F893-A5F8-2041-AC18-687109A4811E}" type="presParOf" srcId="{B88AC726-BDC6-B743-83B0-D1037DF18D15}" destId="{EB50E867-A7B6-BD4E-8CBD-9522D284C7E8}" srcOrd="0" destOrd="0" presId="urn:microsoft.com/office/officeart/2005/8/layout/process1"/>
    <dgm:cxn modelId="{80D59A00-2731-F94B-B2DF-9F89987082FB}" type="presParOf" srcId="{41053F7F-CB6F-394C-9D4F-F2FA2777F3C8}" destId="{231A5A51-F1F4-C449-B554-35D247EC4BD6}" srcOrd="2" destOrd="0" presId="urn:microsoft.com/office/officeart/2005/8/layout/process1"/>
    <dgm:cxn modelId="{0076FE4F-2366-4946-90AE-8A16AC77ACC3}" type="presParOf" srcId="{41053F7F-CB6F-394C-9D4F-F2FA2777F3C8}" destId="{4DA99805-2CAC-4F43-A086-135885EEF21C}" srcOrd="3" destOrd="0" presId="urn:microsoft.com/office/officeart/2005/8/layout/process1"/>
    <dgm:cxn modelId="{362D2C15-ED42-3F44-A8B5-92953C5566E8}" type="presParOf" srcId="{4DA99805-2CAC-4F43-A086-135885EEF21C}" destId="{68C50EA2-F885-874E-AD39-E0F1890DDE9C}" srcOrd="0" destOrd="0" presId="urn:microsoft.com/office/officeart/2005/8/layout/process1"/>
    <dgm:cxn modelId="{253BC620-819D-4B4C-BB67-9CF2B49D5DDE}" type="presParOf" srcId="{41053F7F-CB6F-394C-9D4F-F2FA2777F3C8}" destId="{8DDFEFE7-0797-0147-BD52-724D1C55B60D}" srcOrd="4" destOrd="0" presId="urn:microsoft.com/office/officeart/2005/8/layout/process1"/>
    <dgm:cxn modelId="{FBA483F4-06FF-614B-B06E-05251E9796B5}" type="presParOf" srcId="{41053F7F-CB6F-394C-9D4F-F2FA2777F3C8}" destId="{F508F213-ED5C-4740-B79F-6B1F584F9DEA}" srcOrd="5" destOrd="0" presId="urn:microsoft.com/office/officeart/2005/8/layout/process1"/>
    <dgm:cxn modelId="{53500B43-4472-A040-8046-789319D27D22}" type="presParOf" srcId="{F508F213-ED5C-4740-B79F-6B1F584F9DEA}" destId="{E32272F7-C1F1-AD47-98FE-121110DBFEC7}" srcOrd="0" destOrd="0" presId="urn:microsoft.com/office/officeart/2005/8/layout/process1"/>
    <dgm:cxn modelId="{60F4EB8D-BEDA-F84B-B339-BA0BD2F71F1C}" type="presParOf" srcId="{41053F7F-CB6F-394C-9D4F-F2FA2777F3C8}" destId="{FB538D3B-AE9C-594E-BAAD-8B9BCB95437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A09C5-3EB6-D64E-AD07-D400418956C9}">
      <dsp:nvSpPr>
        <dsp:cNvPr id="0" name=""/>
        <dsp:cNvSpPr/>
      </dsp:nvSpPr>
      <dsp:spPr>
        <a:xfrm>
          <a:off x="0" y="262233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Patient Management</a:t>
          </a:r>
          <a:endParaRPr lang="en-US" sz="2800" kern="1200" dirty="0"/>
        </a:p>
      </dsp:txBody>
      <dsp:txXfrm>
        <a:off x="0" y="262233"/>
        <a:ext cx="2350293" cy="1410176"/>
      </dsp:txXfrm>
    </dsp:sp>
    <dsp:sp modelId="{1360C53F-BB0E-7141-848F-5FAC756425A2}">
      <dsp:nvSpPr>
        <dsp:cNvPr id="0" name=""/>
        <dsp:cNvSpPr/>
      </dsp:nvSpPr>
      <dsp:spPr>
        <a:xfrm>
          <a:off x="2585323" y="262233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Reporting</a:t>
          </a:r>
          <a:endParaRPr lang="en-US" sz="2800" kern="1200" dirty="0"/>
        </a:p>
      </dsp:txBody>
      <dsp:txXfrm>
        <a:off x="2585323" y="262233"/>
        <a:ext cx="2350293" cy="1410176"/>
      </dsp:txXfrm>
    </dsp:sp>
    <dsp:sp modelId="{E74B41FA-F320-8A41-8026-A5B13F2F9C1E}">
      <dsp:nvSpPr>
        <dsp:cNvPr id="0" name=""/>
        <dsp:cNvSpPr/>
      </dsp:nvSpPr>
      <dsp:spPr>
        <a:xfrm>
          <a:off x="5170646" y="262233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Medication</a:t>
          </a:r>
          <a:endParaRPr lang="en-US" sz="2800" kern="1200" dirty="0"/>
        </a:p>
      </dsp:txBody>
      <dsp:txXfrm>
        <a:off x="5170646" y="262233"/>
        <a:ext cx="2350293" cy="1410176"/>
      </dsp:txXfrm>
    </dsp:sp>
    <dsp:sp modelId="{E1821030-DEC0-A048-8788-8724D4ACACB4}">
      <dsp:nvSpPr>
        <dsp:cNvPr id="0" name=""/>
        <dsp:cNvSpPr/>
      </dsp:nvSpPr>
      <dsp:spPr>
        <a:xfrm>
          <a:off x="0" y="1907439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Appointments</a:t>
          </a:r>
          <a:endParaRPr lang="en-US" sz="2800" kern="1200" dirty="0"/>
        </a:p>
      </dsp:txBody>
      <dsp:txXfrm>
        <a:off x="0" y="1907439"/>
        <a:ext cx="2350293" cy="1410176"/>
      </dsp:txXfrm>
    </dsp:sp>
    <dsp:sp modelId="{5C5B8154-AFD6-6742-B4B6-517B15039D54}">
      <dsp:nvSpPr>
        <dsp:cNvPr id="0" name=""/>
        <dsp:cNvSpPr/>
      </dsp:nvSpPr>
      <dsp:spPr>
        <a:xfrm>
          <a:off x="2585323" y="1907439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Clinic Management</a:t>
          </a:r>
          <a:endParaRPr lang="en-US" sz="2800" kern="1200" dirty="0"/>
        </a:p>
      </dsp:txBody>
      <dsp:txXfrm>
        <a:off x="2585323" y="1907439"/>
        <a:ext cx="2350293" cy="1410176"/>
      </dsp:txXfrm>
    </dsp:sp>
    <dsp:sp modelId="{14DA647D-CCE7-B645-ADDF-FE387A16FBB8}">
      <dsp:nvSpPr>
        <dsp:cNvPr id="0" name=""/>
        <dsp:cNvSpPr/>
      </dsp:nvSpPr>
      <dsp:spPr>
        <a:xfrm>
          <a:off x="5170646" y="1907439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Security / Availability</a:t>
          </a:r>
          <a:endParaRPr lang="en-US" sz="2800" kern="1200" dirty="0"/>
        </a:p>
      </dsp:txBody>
      <dsp:txXfrm>
        <a:off x="5170646" y="1907439"/>
        <a:ext cx="2350293" cy="14101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58D56-9E24-A547-A358-56C92C483F79}">
      <dsp:nvSpPr>
        <dsp:cNvPr id="0" name=""/>
        <dsp:cNvSpPr/>
      </dsp:nvSpPr>
      <dsp:spPr>
        <a:xfrm>
          <a:off x="0" y="262233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Key features implemented</a:t>
          </a:r>
          <a:endParaRPr lang="en-US" sz="2800" kern="1200" dirty="0"/>
        </a:p>
      </dsp:txBody>
      <dsp:txXfrm>
        <a:off x="0" y="262233"/>
        <a:ext cx="2350293" cy="1410176"/>
      </dsp:txXfrm>
    </dsp:sp>
    <dsp:sp modelId="{81A784E0-A37D-584E-B95E-0D9898D67BA3}">
      <dsp:nvSpPr>
        <dsp:cNvPr id="0" name=""/>
        <dsp:cNvSpPr/>
      </dsp:nvSpPr>
      <dsp:spPr>
        <a:xfrm>
          <a:off x="2585323" y="262233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Clinical staff can access MHC-PMS</a:t>
          </a:r>
          <a:endParaRPr lang="en-US" sz="2800" kern="1200" dirty="0"/>
        </a:p>
      </dsp:txBody>
      <dsp:txXfrm>
        <a:off x="2585323" y="262233"/>
        <a:ext cx="2350293" cy="1410176"/>
      </dsp:txXfrm>
    </dsp:sp>
    <dsp:sp modelId="{D1834F79-DE00-1F40-ACB7-FB6EB2A6D458}">
      <dsp:nvSpPr>
        <dsp:cNvPr id="0" name=""/>
        <dsp:cNvSpPr/>
      </dsp:nvSpPr>
      <dsp:spPr>
        <a:xfrm>
          <a:off x="5170646" y="262233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Regulations allow data transfer</a:t>
          </a:r>
          <a:endParaRPr lang="en-US" sz="2800" kern="1200" dirty="0"/>
        </a:p>
      </dsp:txBody>
      <dsp:txXfrm>
        <a:off x="5170646" y="262233"/>
        <a:ext cx="2350293" cy="1410176"/>
      </dsp:txXfrm>
    </dsp:sp>
    <dsp:sp modelId="{7CF53D9D-C035-0C44-BC61-68E5A01C4F95}">
      <dsp:nvSpPr>
        <dsp:cNvPr id="0" name=""/>
        <dsp:cNvSpPr/>
      </dsp:nvSpPr>
      <dsp:spPr>
        <a:xfrm>
          <a:off x="0" y="1907439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Professional project management</a:t>
          </a:r>
          <a:endParaRPr lang="en-US" sz="2800" kern="1200" dirty="0"/>
        </a:p>
      </dsp:txBody>
      <dsp:txXfrm>
        <a:off x="0" y="1907439"/>
        <a:ext cx="2350293" cy="1410176"/>
      </dsp:txXfrm>
    </dsp:sp>
    <dsp:sp modelId="{3E5F0137-FAA3-AF42-98FA-AA8D98F2D1C0}">
      <dsp:nvSpPr>
        <dsp:cNvPr id="0" name=""/>
        <dsp:cNvSpPr/>
      </dsp:nvSpPr>
      <dsp:spPr>
        <a:xfrm>
          <a:off x="2585323" y="1907439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Identification of risks</a:t>
          </a:r>
          <a:endParaRPr lang="en-US" sz="2800" kern="1200" dirty="0"/>
        </a:p>
      </dsp:txBody>
      <dsp:txXfrm>
        <a:off x="2585323" y="1907439"/>
        <a:ext cx="2350293" cy="1410176"/>
      </dsp:txXfrm>
    </dsp:sp>
    <dsp:sp modelId="{6E8E664F-BD34-FC45-AB50-4DB7AF488E6D}">
      <dsp:nvSpPr>
        <dsp:cNvPr id="0" name=""/>
        <dsp:cNvSpPr/>
      </dsp:nvSpPr>
      <dsp:spPr>
        <a:xfrm>
          <a:off x="5170646" y="1907439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Appropriate SE processes</a:t>
          </a:r>
          <a:endParaRPr lang="en-US" sz="2800" kern="1200" dirty="0"/>
        </a:p>
      </dsp:txBody>
      <dsp:txXfrm>
        <a:off x="5170646" y="1907439"/>
        <a:ext cx="2350293" cy="14101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C4AF0-6D5C-5744-A15A-E9637C9563F4}">
      <dsp:nvSpPr>
        <dsp:cNvPr id="0" name=""/>
        <dsp:cNvSpPr/>
      </dsp:nvSpPr>
      <dsp:spPr>
        <a:xfrm>
          <a:off x="3305" y="1356405"/>
          <a:ext cx="1445063" cy="867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Users</a:t>
          </a:r>
          <a:endParaRPr lang="en-US" sz="2000" kern="1200" dirty="0"/>
        </a:p>
      </dsp:txBody>
      <dsp:txXfrm>
        <a:off x="28700" y="1381800"/>
        <a:ext cx="1394273" cy="816248"/>
      </dsp:txXfrm>
    </dsp:sp>
    <dsp:sp modelId="{B88AC726-BDC6-B743-83B0-D1037DF18D15}">
      <dsp:nvSpPr>
        <dsp:cNvPr id="0" name=""/>
        <dsp:cNvSpPr/>
      </dsp:nvSpPr>
      <dsp:spPr>
        <a:xfrm>
          <a:off x="1592874" y="1610736"/>
          <a:ext cx="306353" cy="3583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592874" y="1682411"/>
        <a:ext cx="214447" cy="215025"/>
      </dsp:txXfrm>
    </dsp:sp>
    <dsp:sp modelId="{231A5A51-F1F4-C449-B554-35D247EC4BD6}">
      <dsp:nvSpPr>
        <dsp:cNvPr id="0" name=""/>
        <dsp:cNvSpPr/>
      </dsp:nvSpPr>
      <dsp:spPr>
        <a:xfrm>
          <a:off x="2026393" y="1356405"/>
          <a:ext cx="1445063" cy="867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Web server</a:t>
          </a:r>
          <a:endParaRPr lang="en-US" sz="2000" kern="1200" dirty="0"/>
        </a:p>
      </dsp:txBody>
      <dsp:txXfrm>
        <a:off x="2051788" y="1381800"/>
        <a:ext cx="1394273" cy="816248"/>
      </dsp:txXfrm>
    </dsp:sp>
    <dsp:sp modelId="{4DA99805-2CAC-4F43-A086-135885EEF21C}">
      <dsp:nvSpPr>
        <dsp:cNvPr id="0" name=""/>
        <dsp:cNvSpPr/>
      </dsp:nvSpPr>
      <dsp:spPr>
        <a:xfrm>
          <a:off x="3615963" y="1610736"/>
          <a:ext cx="306353" cy="3583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615963" y="1682411"/>
        <a:ext cx="214447" cy="215025"/>
      </dsp:txXfrm>
    </dsp:sp>
    <dsp:sp modelId="{8DDFEFE7-0797-0147-BD52-724D1C55B60D}">
      <dsp:nvSpPr>
        <dsp:cNvPr id="0" name=""/>
        <dsp:cNvSpPr/>
      </dsp:nvSpPr>
      <dsp:spPr>
        <a:xfrm>
          <a:off x="4049482" y="1356405"/>
          <a:ext cx="1445063" cy="867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Application server</a:t>
          </a:r>
        </a:p>
      </dsp:txBody>
      <dsp:txXfrm>
        <a:off x="4074877" y="1381800"/>
        <a:ext cx="1394273" cy="816248"/>
      </dsp:txXfrm>
    </dsp:sp>
    <dsp:sp modelId="{F508F213-ED5C-4740-B79F-6B1F584F9DEA}">
      <dsp:nvSpPr>
        <dsp:cNvPr id="0" name=""/>
        <dsp:cNvSpPr/>
      </dsp:nvSpPr>
      <dsp:spPr>
        <a:xfrm>
          <a:off x="5639052" y="1610736"/>
          <a:ext cx="306353" cy="3583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639052" y="1682411"/>
        <a:ext cx="214447" cy="215025"/>
      </dsp:txXfrm>
    </dsp:sp>
    <dsp:sp modelId="{FB538D3B-AE9C-594E-BAAD-8B9BCB954377}">
      <dsp:nvSpPr>
        <dsp:cNvPr id="0" name=""/>
        <dsp:cNvSpPr/>
      </dsp:nvSpPr>
      <dsp:spPr>
        <a:xfrm>
          <a:off x="6072571" y="1356405"/>
          <a:ext cx="1445063" cy="867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Database</a:t>
          </a:r>
        </a:p>
      </dsp:txBody>
      <dsp:txXfrm>
        <a:off x="6097966" y="1381800"/>
        <a:ext cx="1394273" cy="816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E9095-8D95-2E4A-BDAA-4AB265AB33DB}" type="datetimeFigureOut">
              <a:rPr lang="en-US" smtClean="0"/>
              <a:t>01.03.13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C8243-5291-9142-9343-3B2B2E0A1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753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50E7F-CFC5-4B48-B55C-24FD73E310E3}" type="datetimeFigureOut">
              <a:rPr lang="en-US" smtClean="0"/>
              <a:t>01.03.13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1728C-8DA9-4C4B-BAC7-28355581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905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die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Benutzer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Ausbildung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Einsatz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gegliedert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Links die Target Users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="1" baseline="0" dirty="0" err="1" smtClean="0"/>
              <a:t>medizinischer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Ausbildung</a:t>
            </a:r>
            <a:r>
              <a:rPr lang="en-US" baseline="0" dirty="0" smtClean="0"/>
              <a:t>, die </a:t>
            </a:r>
            <a:r>
              <a:rPr lang="en-US" baseline="0" dirty="0" err="1" smtClean="0"/>
              <a:t>vor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Behandlung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Patienten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brauchen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Ärzte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müssen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Zugriff</a:t>
            </a:r>
            <a:r>
              <a:rPr lang="en-US" baseline="0" dirty="0" smtClean="0"/>
              <a:t> auf </a:t>
            </a:r>
            <a:r>
              <a:rPr lang="en-US" b="1" baseline="0" dirty="0" smtClean="0"/>
              <a:t>den </a:t>
            </a:r>
            <a:r>
              <a:rPr lang="en-US" b="1" baseline="0" dirty="0" err="1" smtClean="0"/>
              <a:t>kompletten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Datensatz</a:t>
            </a:r>
            <a:r>
              <a:rPr lang="en-US" b="1" baseline="0" dirty="0" smtClean="0"/>
              <a:t> </a:t>
            </a:r>
            <a:r>
              <a:rPr lang="en-US" baseline="0" dirty="0" smtClean="0"/>
              <a:t>des </a:t>
            </a:r>
            <a:r>
              <a:rPr lang="en-US" baseline="0" dirty="0" err="1" smtClean="0"/>
              <a:t>Patienten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, um die </a:t>
            </a:r>
            <a:r>
              <a:rPr lang="en-US" baseline="0" dirty="0" err="1" smtClean="0"/>
              <a:t>Medikamente</a:t>
            </a:r>
            <a:r>
              <a:rPr lang="en-US" baseline="0" dirty="0" smtClean="0"/>
              <a:t> dieses </a:t>
            </a:r>
            <a:r>
              <a:rPr lang="en-US" baseline="0" dirty="0" err="1" smtClean="0"/>
              <a:t>Patienten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sehen</a:t>
            </a:r>
            <a:r>
              <a:rPr lang="en-US" baseline="0" dirty="0" smtClean="0"/>
              <a:t>, die Diagnose, seine </a:t>
            </a:r>
            <a:r>
              <a:rPr lang="en-US" baseline="0" dirty="0" err="1" smtClean="0"/>
              <a:t>Vergangenheit</a:t>
            </a:r>
            <a:r>
              <a:rPr lang="en-US" baseline="0" dirty="0" smtClean="0"/>
              <a:t> und seine </a:t>
            </a:r>
            <a:r>
              <a:rPr lang="en-US" baseline="0" dirty="0" err="1" smtClean="0"/>
              <a:t>Termine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Das </a:t>
            </a:r>
            <a:r>
              <a:rPr lang="en-US" baseline="0" dirty="0" err="1" smtClean="0"/>
              <a:t>Pflegepersonal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benötigt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Zugriff</a:t>
            </a:r>
            <a:r>
              <a:rPr lang="en-US" baseline="0" dirty="0" smtClean="0"/>
              <a:t> auf die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Patienten</a:t>
            </a:r>
            <a:r>
              <a:rPr lang="en-US" baseline="0" dirty="0" smtClean="0"/>
              <a:t> </a:t>
            </a:r>
            <a:r>
              <a:rPr lang="en-US" b="1" baseline="0" dirty="0" err="1" smtClean="0"/>
              <a:t>zugewiesenen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Medikamente</a:t>
            </a:r>
            <a:r>
              <a:rPr lang="en-US" b="1" baseline="0" dirty="0" smtClean="0"/>
              <a:t> und die </a:t>
            </a:r>
            <a:r>
              <a:rPr lang="en-US" b="1" baseline="0" dirty="0" err="1" smtClean="0"/>
              <a:t>durch</a:t>
            </a:r>
            <a:r>
              <a:rPr lang="en-US" b="1" baseline="0" dirty="0" smtClean="0"/>
              <a:t> den </a:t>
            </a:r>
            <a:r>
              <a:rPr lang="en-US" b="1" baseline="0" dirty="0" err="1" smtClean="0"/>
              <a:t>Arzt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ausgewählte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Behandlungsmethode</a:t>
            </a:r>
            <a:endParaRPr lang="en-US" b="1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err="1" smtClean="0"/>
              <a:t>Rechts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nicht-medizinisch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ausgebildeten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Personen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err="1" smtClean="0"/>
              <a:t>Dazu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gehören</a:t>
            </a:r>
            <a:r>
              <a:rPr lang="en-US" baseline="0" dirty="0" smtClean="0"/>
              <a:t>:</a:t>
            </a:r>
            <a:br>
              <a:rPr lang="en-US" baseline="0" dirty="0" smtClean="0"/>
            </a:br>
            <a:r>
              <a:rPr lang="en-US" baseline="0" dirty="0" smtClean="0"/>
              <a:t>- </a:t>
            </a:r>
            <a:r>
              <a:rPr lang="en-US" baseline="0" dirty="0" err="1" smtClean="0"/>
              <a:t>Rezeptionistinnen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Assistentinnen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müssen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</a:t>
            </a:r>
            <a:r>
              <a:rPr lang="en-US" baseline="0" dirty="0" smtClean="0"/>
              <a:t> </a:t>
            </a:r>
            <a:r>
              <a:rPr lang="en-US" b="1" baseline="0" dirty="0" err="1" smtClean="0"/>
              <a:t>Allem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Termine</a:t>
            </a:r>
            <a:r>
              <a:rPr lang="en-US" b="1" baseline="0" dirty="0" smtClean="0"/>
              <a:t> </a:t>
            </a:r>
            <a:r>
              <a:rPr lang="en-US" baseline="0" dirty="0" err="1" smtClean="0"/>
              <a:t>vereinbaren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 Die </a:t>
            </a:r>
            <a:r>
              <a:rPr lang="en-US" baseline="0" dirty="0" err="1" smtClean="0"/>
              <a:t>Personen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Krankenhausverwaltung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müssen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erster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Linie</a:t>
            </a:r>
            <a:r>
              <a:rPr lang="en-US" baseline="0" dirty="0" smtClean="0"/>
              <a:t> </a:t>
            </a:r>
            <a:r>
              <a:rPr lang="en-US" b="1" baseline="0" dirty="0" err="1" smtClean="0"/>
              <a:t>Berichte</a:t>
            </a:r>
            <a:r>
              <a:rPr lang="en-US" b="1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das Management und die </a:t>
            </a:r>
            <a:r>
              <a:rPr lang="en-US" baseline="0" dirty="0" err="1" smtClean="0"/>
              <a:t>Behörden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generieren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Dazu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gehören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Statistiken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individuelle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Kennzahlen</a:t>
            </a:r>
            <a:r>
              <a:rPr lang="en-US" baseline="0" dirty="0" smtClean="0"/>
              <a:t>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1728C-8DA9-4C4B-BAC7-28355581E9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37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Patientenverwaltung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Erstellen,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erfassen, Medikamente erfassen, Medikamenten-Dosen erfassen, Medikamenten-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History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Diagnose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Reporting-Funktion (Patienten-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History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Statistiken)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Medikamentenliste (Dosis)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Appointments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machen, Termine aus Sicht der Patienten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Klinikverwaltung (mit Ärzte)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Critical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Suchfunktion (Nach Fränzi)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Datenschutz, Datensicherheit, Verfügbarkeit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1728C-8DA9-4C4B-BAC7-28355581E9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33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Features implementiert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Ärzte haben PC mit Netzwerk-Zugang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Gesetzliche Rahmenbedingungen für Datenaustausch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Professionelles Projektmanagement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Frühzeitiges Erkennen von Risiken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Ausreichende Planung vor der Implementierung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Weitere, projektspezifische Faktoren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1728C-8DA9-4C4B-BAC7-28355581E9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4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7876-0941-0241-8A5A-06A9A210CC44}" type="datetime4">
              <a:rPr lang="de-CH" smtClean="0"/>
              <a:t>March 1,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B3AE-A15D-E14A-B292-05047F6FADE5}" type="datetime4">
              <a:rPr lang="de-CH" smtClean="0"/>
              <a:t>March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551AD-53AF-404A-9692-48DD06DAC0B4}" type="datetime4">
              <a:rPr lang="de-CH" smtClean="0"/>
              <a:t>March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203E-6123-8C43-B641-434523472744}" type="datetime4">
              <a:rPr lang="de-CH" smtClean="0"/>
              <a:t>March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1574-87CA-3C4D-B79C-57046F3FE935}" type="datetime4">
              <a:rPr lang="de-CH" smtClean="0"/>
              <a:t>March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368C-F50E-5241-AB5C-0EA6DA873E25}" type="datetime4">
              <a:rPr lang="de-CH" smtClean="0"/>
              <a:t>March 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CB30-8D6D-6949-B163-4EC0FD5CE42A}" type="datetime4">
              <a:rPr lang="de-CH" smtClean="0"/>
              <a:t>March 1,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BE72-1D1A-7C42-919A-9FFE2119BF96}" type="datetime4">
              <a:rPr lang="de-CH" smtClean="0"/>
              <a:t>March 1,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E902-DFF9-F64A-B966-EBE6735A125A}" type="datetime4">
              <a:rPr lang="de-CH" smtClean="0"/>
              <a:t>March 1,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0BBB-44C1-1C4A-B5F4-70B51574F314}" type="datetime4">
              <a:rPr lang="de-CH" smtClean="0"/>
              <a:t>March 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5947-F2EB-6043-B477-E767B524A39F}" type="datetime4">
              <a:rPr lang="de-CH" smtClean="0"/>
              <a:t>March 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C1F2182-4672-E844-B663-240A088E739E}" type="datetime4">
              <a:rPr lang="de-CH" smtClean="0"/>
              <a:t>March 1,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/>
              <a:t>CS Task 1: First </a:t>
            </a:r>
            <a:r>
              <a:rPr lang="de-CH" b="1" dirty="0" smtClean="0"/>
              <a:t>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pink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576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components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443331"/>
              </p:ext>
            </p:extLst>
          </p:nvPr>
        </p:nvGraphicFramePr>
        <p:xfrm>
          <a:off x="822960" y="1100628"/>
          <a:ext cx="7520940" cy="3579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FB6C-3EC2-7E49-B9FB-45F565D5386F}" type="datetime4">
              <a:rPr lang="de-CH" smtClean="0"/>
              <a:t>March 1, 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3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target users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good, the bad and the ugly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C5A7-65A3-F649-B8B1-A95A1E68497C}" type="datetime4">
              <a:rPr lang="de-CH" smtClean="0"/>
              <a:t>March 1, 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84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Clinical staff</a:t>
            </a:r>
          </a:p>
          <a:p>
            <a:pPr marL="288036" lvl="1" indent="-457200">
              <a:buFont typeface="Arial"/>
              <a:buChar char="•"/>
            </a:pPr>
            <a:r>
              <a:rPr lang="en-US" dirty="0" smtClean="0"/>
              <a:t>Doctors</a:t>
            </a:r>
          </a:p>
          <a:p>
            <a:pPr marL="288036" lvl="1" indent="-457200">
              <a:buFont typeface="Arial"/>
              <a:buChar char="•"/>
            </a:pPr>
            <a:r>
              <a:rPr lang="en-US" dirty="0" smtClean="0"/>
              <a:t>Nurses</a:t>
            </a:r>
          </a:p>
          <a:p>
            <a:pPr marL="288036" lvl="1" indent="-457200">
              <a:buFont typeface="Arial"/>
              <a:buChar char="•"/>
            </a:pPr>
            <a:r>
              <a:rPr lang="en-US" dirty="0" smtClean="0"/>
              <a:t>Health visitors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Receptionist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Medical </a:t>
            </a:r>
            <a:r>
              <a:rPr lang="en-US" dirty="0" smtClean="0"/>
              <a:t>records </a:t>
            </a:r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users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5797-395F-1A44-8AF8-CF8955C3BD8E}" type="datetime4">
              <a:rPr lang="de-CH" smtClean="0"/>
              <a:t>March 1, 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0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pew-pew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37B1-49E2-4F4B-B809-185B68706B3D}" type="datetime4">
              <a:rPr lang="de-CH" smtClean="0"/>
              <a:t>March 1, 2013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93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103841"/>
              </p:ext>
            </p:extLst>
          </p:nvPr>
        </p:nvGraphicFramePr>
        <p:xfrm>
          <a:off x="822960" y="1100628"/>
          <a:ext cx="7520940" cy="3579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6FB5-FD8E-1D43-9E0F-1FF4A13C334F}" type="datetime4">
              <a:rPr lang="de-CH" smtClean="0"/>
              <a:t>March 1, 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34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Success Factors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BE OR NOT TO BE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315F-35C3-7F4F-9694-0E281EF2991F}" type="datetime4">
              <a:rPr lang="de-CH" smtClean="0"/>
              <a:t>March 1, 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39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success factors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542732"/>
              </p:ext>
            </p:extLst>
          </p:nvPr>
        </p:nvGraphicFramePr>
        <p:xfrm>
          <a:off x="822960" y="1100628"/>
          <a:ext cx="7520940" cy="3579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7199-FD7D-9C45-9E20-75AB0F824596}" type="datetime4">
              <a:rPr lang="de-CH" smtClean="0"/>
              <a:t>March 1, 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20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components and high-level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harder, better, faster, stronger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A449-98CB-C04C-8617-5BB9F619BB7B}" type="datetime4">
              <a:rPr lang="de-CH" smtClean="0"/>
              <a:t>March 1, 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93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architecture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endParaRPr lang="en-US" smtClean="0"/>
          </a:p>
          <a:p>
            <a:pPr marL="457200" indent="-457200">
              <a:buFont typeface="Arial"/>
              <a:buChar char="•"/>
            </a:pPr>
            <a:r>
              <a:rPr lang="en-US" smtClean="0"/>
              <a:t>Client </a:t>
            </a:r>
            <a:r>
              <a:rPr lang="en-US" dirty="0" smtClean="0"/>
              <a:t>– Server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Web Application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666E-D7FF-8145-9E2C-293CA3B7C8B1}" type="datetime4">
              <a:rPr lang="de-CH" smtClean="0"/>
              <a:t>March 1, 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76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Custom 2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FF0080"/>
      </a:accent1>
      <a:accent2>
        <a:srgbClr val="FF0080"/>
      </a:accent2>
      <a:accent3>
        <a:srgbClr val="B3B3B3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238</TotalTime>
  <Words>311</Words>
  <Application>Microsoft Macintosh PowerPoint</Application>
  <PresentationFormat>On-screen Show (4:3)</PresentationFormat>
  <Paragraphs>87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Angles</vt:lpstr>
      <vt:lpstr>CS Task 1: First Analysis</vt:lpstr>
      <vt:lpstr>Identifying target users</vt:lpstr>
      <vt:lpstr>target users</vt:lpstr>
      <vt:lpstr>key features</vt:lpstr>
      <vt:lpstr>key features</vt:lpstr>
      <vt:lpstr>Critical Success Factors</vt:lpstr>
      <vt:lpstr>critical success factors</vt:lpstr>
      <vt:lpstr>System components and high-level architecture</vt:lpstr>
      <vt:lpstr>high-level architecture</vt:lpstr>
      <vt:lpstr>system components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Task 1: First Analysis</dc:title>
  <dc:creator>Simon Krenger</dc:creator>
  <cp:lastModifiedBy>Simon Krenger</cp:lastModifiedBy>
  <cp:revision>24</cp:revision>
  <dcterms:created xsi:type="dcterms:W3CDTF">2013-02-28T20:32:33Z</dcterms:created>
  <dcterms:modified xsi:type="dcterms:W3CDTF">2013-03-01T15:45:29Z</dcterms:modified>
</cp:coreProperties>
</file>