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36" autoAdjust="0"/>
  </p:normalViewPr>
  <p:slideViewPr>
    <p:cSldViewPr snapToGrid="0" snapToObjects="1">
      <p:cViewPr>
        <p:scale>
          <a:sx n="100" d="100"/>
          <a:sy n="100" d="100"/>
        </p:scale>
        <p:origin x="-72" y="9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50E7F-CFC5-4B48-B55C-24FD73E310E3}" type="datetimeFigureOut">
              <a:rPr lang="en-US" smtClean="0"/>
              <a:t>3/1/2013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1728C-8DA9-4C4B-BAC7-28355581E9A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90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1728C-8DA9-4C4B-BAC7-28355581E9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37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1728C-8DA9-4C4B-BAC7-28355581E9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33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1728C-8DA9-4C4B-BAC7-28355581E9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33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1728C-8DA9-4C4B-BAC7-28355581E9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33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March 1,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March 1,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March 1,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March 1,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March 1,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March 1,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March 1,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March 1,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March 1,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March 1,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March 1,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March 1,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b="1" dirty="0"/>
              <a:t>CS Task </a:t>
            </a:r>
            <a:r>
              <a:rPr lang="de-CH" b="1" dirty="0" smtClean="0"/>
              <a:t>2: </a:t>
            </a:r>
            <a:r>
              <a:rPr lang="de-CH" b="1" dirty="0"/>
              <a:t>SE </a:t>
            </a:r>
            <a:r>
              <a:rPr lang="de-CH" b="1" dirty="0" err="1"/>
              <a:t>Process</a:t>
            </a:r>
            <a:r>
              <a:rPr lang="de-CH" b="1" dirty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pink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57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driven </a:t>
            </a:r>
            <a:r>
              <a:rPr lang="en-US" dirty="0" smtClean="0"/>
              <a:t>vs</a:t>
            </a:r>
            <a:r>
              <a:rPr lang="en-US" dirty="0"/>
              <a:t>.</a:t>
            </a:r>
            <a:r>
              <a:rPr lang="en-US" dirty="0" smtClean="0"/>
              <a:t> </a:t>
            </a:r>
            <a:r>
              <a:rPr lang="en-US" dirty="0" smtClean="0"/>
              <a:t>agile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Process Decision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78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7077456" cy="3712464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Legal restriction</a:t>
            </a:r>
          </a:p>
          <a:p>
            <a:pPr marL="288036" lvl="1" indent="-457200">
              <a:buFont typeface="Arial"/>
              <a:buChar char="•"/>
            </a:pPr>
            <a:r>
              <a:rPr lang="en-US" dirty="0" smtClean="0"/>
              <a:t>Data security</a:t>
            </a:r>
          </a:p>
          <a:p>
            <a:pPr marL="288036" lvl="1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Project Character</a:t>
            </a:r>
          </a:p>
          <a:p>
            <a:pPr marL="288036" lvl="1" indent="-457200">
              <a:buFont typeface="Arial"/>
              <a:buChar char="•"/>
            </a:pPr>
            <a:r>
              <a:rPr lang="en-US" dirty="0" smtClean="0"/>
              <a:t>changing health system</a:t>
            </a:r>
          </a:p>
          <a:p>
            <a:pPr marL="288036" lvl="1" indent="-457200">
              <a:buFont typeface="Arial"/>
              <a:buChar char="•"/>
            </a:pPr>
            <a:r>
              <a:rPr lang="en-US" dirty="0" smtClean="0"/>
              <a:t>unclear </a:t>
            </a:r>
            <a:r>
              <a:rPr lang="en-US" dirty="0" smtClean="0"/>
              <a:t>requirements</a:t>
            </a:r>
          </a:p>
          <a:p>
            <a:pPr marL="288036" lvl="1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Team Structure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60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Project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39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1" y="9525"/>
            <a:ext cx="8069952" cy="710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13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-1712064"/>
            <a:ext cx="5262563" cy="731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333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4" y="-95251"/>
            <a:ext cx="5038725" cy="5452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44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Custom 2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FF0080"/>
      </a:accent1>
      <a:accent2>
        <a:srgbClr val="FF0080"/>
      </a:accent2>
      <a:accent3>
        <a:srgbClr val="B3B3B3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0</TotalTime>
  <Words>39</Words>
  <Application>Microsoft Office PowerPoint</Application>
  <PresentationFormat>Bildschirmpräsentation (4:3)</PresentationFormat>
  <Paragraphs>20</Paragraphs>
  <Slides>7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Angles</vt:lpstr>
      <vt:lpstr>CS Task 2: SE Process </vt:lpstr>
      <vt:lpstr>Plan driven vs. agile</vt:lpstr>
      <vt:lpstr>Key facts</vt:lpstr>
      <vt:lpstr>Software Engineering</vt:lpstr>
      <vt:lpstr>Process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Task 1: First Analysis</dc:title>
  <dc:creator>Simon Krenger</dc:creator>
  <cp:lastModifiedBy>sc0238</cp:lastModifiedBy>
  <cp:revision>31</cp:revision>
  <dcterms:created xsi:type="dcterms:W3CDTF">2013-02-28T20:32:33Z</dcterms:created>
  <dcterms:modified xsi:type="dcterms:W3CDTF">2013-03-01T15:13:13Z</dcterms:modified>
</cp:coreProperties>
</file>