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75" r:id="rId4"/>
    <p:sldId id="261" r:id="rId5"/>
    <p:sldId id="262" r:id="rId6"/>
    <p:sldId id="263" r:id="rId7"/>
    <p:sldId id="277" r:id="rId8"/>
    <p:sldId id="264" r:id="rId9"/>
    <p:sldId id="278" r:id="rId10"/>
    <p:sldId id="279" r:id="rId11"/>
    <p:sldId id="280" r:id="rId12"/>
    <p:sldId id="281" r:id="rId13"/>
    <p:sldId id="276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0286" autoAdjust="0"/>
  </p:normalViewPr>
  <p:slideViewPr>
    <p:cSldViewPr>
      <p:cViewPr>
        <p:scale>
          <a:sx n="50" d="100"/>
          <a:sy n="50" d="100"/>
        </p:scale>
        <p:origin x="-3384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8721-47DA-42C6-AF74-53FD1FB68499}" type="datetimeFigureOut">
              <a:rPr lang="de-CH" smtClean="0"/>
              <a:t>20.03.2013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3574D-9254-47C7-B57B-02D1BFE1D4F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04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Vorstellen wie wir zu den eben gezeigten Resultaten gekommen sind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Arzt war Benutzer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Sehr im Zentrum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- Prozess</a:t>
            </a:r>
            <a:r>
              <a:rPr lang="de-CH" baseline="0" dirty="0" smtClean="0"/>
              <a:t> fliessend, festgestellt in der Überarbeitung.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  Diskussionen sind übergreifend.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- Teilweise Schwierig zuzuordnen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384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Seiler hat ein Interview gemacht, 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Besprechen der </a:t>
            </a:r>
            <a:r>
              <a:rPr lang="de-CH" dirty="0" err="1" smtClean="0"/>
              <a:t>resultate</a:t>
            </a:r>
            <a:r>
              <a:rPr lang="de-CH" dirty="0" smtClean="0"/>
              <a:t> aus dem</a:t>
            </a:r>
            <a:r>
              <a:rPr lang="de-CH" baseline="0" dirty="0" smtClean="0"/>
              <a:t> Interview. </a:t>
            </a:r>
          </a:p>
          <a:p>
            <a:endParaRPr lang="de-CH" baseline="0" dirty="0" smtClean="0"/>
          </a:p>
          <a:p>
            <a:r>
              <a:rPr lang="de-CH" baseline="0" dirty="0" smtClean="0"/>
              <a:t>Besondere Punkte: </a:t>
            </a:r>
          </a:p>
          <a:p>
            <a:r>
              <a:rPr lang="de-CH" baseline="0" dirty="0" smtClean="0"/>
              <a:t>Achtung nicht zu viele </a:t>
            </a:r>
            <a:r>
              <a:rPr lang="de-CH" baseline="0" dirty="0" err="1" smtClean="0"/>
              <a:t>Warning</a:t>
            </a:r>
            <a:r>
              <a:rPr lang="de-CH" baseline="0" dirty="0" smtClean="0"/>
              <a:t>, weil solche schon zu Hauf in Spitälern vorhanden sind und </a:t>
            </a:r>
            <a:r>
              <a:rPr lang="de-CH" baseline="0" dirty="0" err="1" smtClean="0"/>
              <a:t>merheitlich</a:t>
            </a:r>
            <a:r>
              <a:rPr lang="de-CH" baseline="0" dirty="0" smtClean="0"/>
              <a:t> ignoriert werden.</a:t>
            </a:r>
          </a:p>
          <a:p>
            <a:r>
              <a:rPr lang="de-CH" baseline="0" dirty="0" smtClean="0"/>
              <a:t>Diagnose / Krankenblatt</a:t>
            </a:r>
          </a:p>
          <a:p>
            <a:r>
              <a:rPr lang="de-CH" baseline="0" dirty="0" smtClean="0"/>
              <a:t>Bericht &gt; </a:t>
            </a:r>
            <a:r>
              <a:rPr lang="de-CH" baseline="0" dirty="0" err="1" smtClean="0"/>
              <a:t>Standartisiert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Rechnung &gt; </a:t>
            </a:r>
            <a:r>
              <a:rPr lang="de-CH" baseline="0" dirty="0" err="1" smtClean="0"/>
              <a:t>zeiterfasseung</a:t>
            </a:r>
            <a:r>
              <a:rPr lang="de-CH" baseline="0" dirty="0" smtClean="0"/>
              <a:t> pro </a:t>
            </a:r>
            <a:r>
              <a:rPr lang="de-CH" baseline="0" dirty="0" err="1" smtClean="0"/>
              <a:t>behandlung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Allergien sind wichtig wegen Medikamenten </a:t>
            </a:r>
            <a:r>
              <a:rPr lang="de-CH" baseline="0" dirty="0" err="1" smtClean="0"/>
              <a:t>veschreibungen</a:t>
            </a:r>
            <a:endParaRPr lang="de-CH" baseline="0" dirty="0" smtClean="0"/>
          </a:p>
          <a:p>
            <a:r>
              <a:rPr lang="de-CH" baseline="0" dirty="0" smtClean="0"/>
              <a:t>Medikamenten </a:t>
            </a:r>
            <a:r>
              <a:rPr lang="de-CH" baseline="0" dirty="0" err="1" smtClean="0"/>
              <a:t>Dosiergun</a:t>
            </a:r>
            <a:r>
              <a:rPr lang="de-CH" baseline="0" dirty="0" smtClean="0"/>
              <a:t> &gt; Auswahlmöglichkeiten / welche </a:t>
            </a:r>
            <a:r>
              <a:rPr lang="de-CH" baseline="0" dirty="0" err="1" smtClean="0"/>
              <a:t>meds</a:t>
            </a:r>
            <a:r>
              <a:rPr lang="de-CH" baseline="0" dirty="0" smtClean="0"/>
              <a:t> nicht zusammengehen</a:t>
            </a:r>
          </a:p>
          <a:p>
            <a:r>
              <a:rPr lang="de-CH" baseline="0" dirty="0" smtClean="0"/>
              <a:t>Gewichtung der Informationen</a:t>
            </a:r>
          </a:p>
          <a:p>
            <a:r>
              <a:rPr lang="de-CH" baseline="0" dirty="0" smtClean="0"/>
              <a:t>Gefährdung </a:t>
            </a:r>
            <a:r>
              <a:rPr lang="de-CH" baseline="0" dirty="0" err="1" smtClean="0"/>
              <a:t>selbstgefährdung</a:t>
            </a:r>
            <a:endParaRPr lang="de-CH" baseline="0" dirty="0" smtClean="0"/>
          </a:p>
          <a:p>
            <a:r>
              <a:rPr lang="de-CH" baseline="0" dirty="0" smtClean="0"/>
              <a:t>Nimmt er die </a:t>
            </a:r>
            <a:r>
              <a:rPr lang="de-CH" baseline="0" dirty="0" err="1" smtClean="0"/>
              <a:t>medis</a:t>
            </a:r>
            <a:r>
              <a:rPr lang="de-CH" baseline="0" dirty="0" smtClean="0"/>
              <a:t> oder nicht </a:t>
            </a:r>
          </a:p>
          <a:p>
            <a:r>
              <a:rPr lang="de-CH" baseline="0" dirty="0" smtClean="0"/>
              <a:t>Eingabe: neurales </a:t>
            </a:r>
            <a:r>
              <a:rPr lang="de-CH" baseline="0" dirty="0" err="1" smtClean="0"/>
              <a:t>interface</a:t>
            </a:r>
            <a:r>
              <a:rPr lang="de-CH" baseline="0" dirty="0" smtClean="0"/>
              <a:t> / </a:t>
            </a:r>
            <a:r>
              <a:rPr lang="de-CH" baseline="0" dirty="0" err="1" smtClean="0"/>
              <a:t>copy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pasete</a:t>
            </a:r>
            <a:r>
              <a:rPr lang="de-CH" baseline="0" dirty="0" smtClean="0"/>
              <a:t> wichtig.</a:t>
            </a:r>
          </a:p>
          <a:p>
            <a:r>
              <a:rPr lang="de-CH" baseline="0" dirty="0" smtClean="0"/>
              <a:t>Dokumente anhängen, </a:t>
            </a:r>
            <a:r>
              <a:rPr lang="de-CH" baseline="0" dirty="0" err="1" smtClean="0"/>
              <a:t>notizen</a:t>
            </a:r>
            <a:r>
              <a:rPr lang="de-CH" baseline="0" dirty="0" smtClean="0"/>
              <a:t> erfassen</a:t>
            </a:r>
          </a:p>
          <a:p>
            <a:r>
              <a:rPr lang="de-CH" baseline="0" dirty="0" smtClean="0"/>
              <a:t>Berichte</a:t>
            </a:r>
          </a:p>
          <a:p>
            <a:r>
              <a:rPr lang="de-CH" baseline="0" dirty="0" smtClean="0"/>
              <a:t>Blutwerte, berichte von </a:t>
            </a:r>
            <a:r>
              <a:rPr lang="de-CH" baseline="0" dirty="0" err="1" smtClean="0"/>
              <a:t>Laborne</a:t>
            </a:r>
            <a:r>
              <a:rPr lang="de-CH" baseline="0" dirty="0" smtClean="0"/>
              <a:t> etc. Die unguten werte hervorheben.</a:t>
            </a:r>
          </a:p>
          <a:p>
            <a:endParaRPr lang="de-CH" baseline="0" dirty="0" smtClean="0"/>
          </a:p>
          <a:p>
            <a:endParaRPr lang="de-CH" baseline="0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Zurück zum </a:t>
            </a:r>
            <a:r>
              <a:rPr lang="de-CH" dirty="0" err="1" smtClean="0"/>
              <a:t>Scoping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Feedback aus dem Interview ins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Scoping</a:t>
            </a:r>
            <a:r>
              <a:rPr lang="de-CH" baseline="0" dirty="0" smtClean="0"/>
              <a:t> eingebunden. </a:t>
            </a:r>
          </a:p>
          <a:p>
            <a:r>
              <a:rPr lang="de-CH" dirty="0" smtClean="0"/>
              <a:t>- Genauer Spezifiziert</a:t>
            </a:r>
            <a:r>
              <a:rPr lang="de-CH" baseline="0" dirty="0" smtClean="0"/>
              <a:t> was wir machen wollen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3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- Zurück zu </a:t>
            </a:r>
            <a:r>
              <a:rPr lang="de-CH" baseline="0" dirty="0" err="1" smtClean="0"/>
              <a:t>Sythesize</a:t>
            </a:r>
            <a:r>
              <a:rPr lang="de-CH" baseline="0" dirty="0" smtClean="0"/>
              <a:t>,</a:t>
            </a:r>
          </a:p>
          <a:p>
            <a:pPr marL="0" indent="0">
              <a:buFontTx/>
              <a:buNone/>
            </a:pPr>
            <a:r>
              <a:rPr lang="de-CH" baseline="0" dirty="0" smtClean="0"/>
              <a:t>- Die die drei </a:t>
            </a:r>
            <a:r>
              <a:rPr lang="de-CH" baseline="0" dirty="0" err="1" smtClean="0"/>
              <a:t>Personas</a:t>
            </a:r>
            <a:r>
              <a:rPr lang="de-CH" baseline="0" dirty="0" smtClean="0"/>
              <a:t> erstellt, versucht uns </a:t>
            </a:r>
            <a:r>
              <a:rPr lang="de-CH" baseline="0" dirty="0" err="1" smtClean="0"/>
              <a:t>usecases</a:t>
            </a:r>
            <a:r>
              <a:rPr lang="de-CH" baseline="0" dirty="0" smtClean="0"/>
              <a:t> vorzustellen,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Design 2:</a:t>
            </a:r>
          </a:p>
          <a:p>
            <a:r>
              <a:rPr lang="de-CH" baseline="0" dirty="0" smtClean="0"/>
              <a:t>Storyboards erweitert, wie von </a:t>
            </a:r>
            <a:r>
              <a:rPr lang="de-CH" baseline="0" dirty="0" err="1" smtClean="0"/>
              <a:t>Bregi</a:t>
            </a:r>
            <a:r>
              <a:rPr lang="de-CH" baseline="0" dirty="0" smtClean="0"/>
              <a:t> vorgestellt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Prototype 2: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Jeder Hat einen Prototyp gezeichnet, </a:t>
            </a:r>
          </a:p>
          <a:p>
            <a:r>
              <a:rPr lang="de-CH" baseline="0" dirty="0" smtClean="0"/>
              <a:t>- </a:t>
            </a:r>
            <a:r>
              <a:rPr lang="de-CH" baseline="0" dirty="0" err="1" smtClean="0"/>
              <a:t>Bregi</a:t>
            </a:r>
            <a:r>
              <a:rPr lang="de-CH" baseline="0" dirty="0" smtClean="0"/>
              <a:t> wird die nachher noch kurz vorstellen.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 smtClean="0"/>
              <a:t>Validate</a:t>
            </a:r>
            <a:r>
              <a:rPr lang="de-CH" baseline="0" dirty="0" smtClean="0"/>
              <a:t> 2:</a:t>
            </a:r>
          </a:p>
          <a:p>
            <a:endParaRPr lang="de-CH" baseline="0" dirty="0" smtClean="0"/>
          </a:p>
          <a:p>
            <a:r>
              <a:rPr lang="de-CH" baseline="0" dirty="0" smtClean="0"/>
              <a:t>- Die 4 Prototypen besprochen und versucht das beste von allen herauszunehmen.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So weit sind wir gekommen. 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/>
              <a:t>Bregi</a:t>
            </a:r>
            <a:r>
              <a:rPr lang="de-CH" baseline="0" dirty="0" smtClean="0"/>
              <a:t> stellt noch das Resultat vor.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r>
              <a:rPr lang="de-CH" dirty="0" smtClean="0"/>
              <a:t> 1</a:t>
            </a:r>
            <a:r>
              <a:rPr lang="de-CH" baseline="0" dirty="0" smtClean="0"/>
              <a:t>: </a:t>
            </a:r>
          </a:p>
          <a:p>
            <a:pPr marL="0" indent="0"/>
            <a:r>
              <a:rPr lang="de-CH" dirty="0" err="1" smtClean="0"/>
              <a:t>Limitations</a:t>
            </a:r>
            <a:endParaRPr lang="de-CH" dirty="0" smtClean="0"/>
          </a:p>
          <a:p>
            <a:pPr marL="0" indent="0"/>
            <a:r>
              <a:rPr lang="de-CH" dirty="0" smtClean="0"/>
              <a:t>1 </a:t>
            </a:r>
            <a:r>
              <a:rPr lang="de-CH" dirty="0" err="1" smtClean="0"/>
              <a:t>Week</a:t>
            </a:r>
            <a:endParaRPr lang="de-CH" dirty="0" smtClean="0"/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marL="0" indent="0"/>
            <a:r>
              <a:rPr lang="de-CH" dirty="0" smtClean="0"/>
              <a:t>Keine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eigetnliche</a:t>
            </a:r>
            <a:r>
              <a:rPr lang="de-CH" baseline="0" dirty="0" smtClean="0"/>
              <a:t> Patientenverwaltung, (</a:t>
            </a:r>
            <a:r>
              <a:rPr lang="de-CH" baseline="0" dirty="0" err="1" smtClean="0"/>
              <a:t>patient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adden</a:t>
            </a:r>
            <a:r>
              <a:rPr lang="de-CH" baseline="0" dirty="0" smtClean="0"/>
              <a:t> , </a:t>
            </a:r>
            <a:r>
              <a:rPr lang="de-CH" baseline="0" dirty="0" err="1" smtClean="0"/>
              <a:t>termine</a:t>
            </a:r>
            <a:r>
              <a:rPr lang="de-CH" baseline="0" dirty="0" smtClean="0"/>
              <a:t> etc. </a:t>
            </a:r>
            <a:endParaRPr lang="de-CH" dirty="0" smtClean="0"/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Erfolg </a:t>
            </a:r>
          </a:p>
          <a:p>
            <a:pPr marL="0" indent="0"/>
            <a:r>
              <a:rPr lang="de-CH" dirty="0" smtClean="0"/>
              <a:t>Mehr Information</a:t>
            </a:r>
          </a:p>
          <a:p>
            <a:pPr marL="0" indent="0"/>
            <a:r>
              <a:rPr lang="de-CH" dirty="0" smtClean="0"/>
              <a:t>Weniger </a:t>
            </a:r>
            <a:r>
              <a:rPr lang="de-CH" dirty="0" err="1" smtClean="0"/>
              <a:t>Nachforschungs</a:t>
            </a:r>
            <a:r>
              <a:rPr lang="de-CH" dirty="0" smtClean="0"/>
              <a:t> Zeit</a:t>
            </a:r>
          </a:p>
          <a:p>
            <a:pPr marL="0" indent="0"/>
            <a:r>
              <a:rPr lang="de-CH" dirty="0" smtClean="0"/>
              <a:t>Weniger Fehler bei Medikamenten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In </a:t>
            </a:r>
            <a:r>
              <a:rPr lang="de-CH" dirty="0" err="1" smtClean="0"/>
              <a:t>Scope</a:t>
            </a:r>
            <a:endParaRPr lang="de-CH" dirty="0" smtClean="0"/>
          </a:p>
          <a:p>
            <a:pPr marL="0" indent="0"/>
            <a:r>
              <a:rPr lang="de-CH" dirty="0" err="1" smtClean="0"/>
              <a:t>Informationsverlinkung</a:t>
            </a:r>
            <a:endParaRPr lang="de-CH" dirty="0" smtClean="0"/>
          </a:p>
          <a:p>
            <a:pPr marL="0" indent="0"/>
            <a:r>
              <a:rPr lang="de-CH" dirty="0" smtClean="0"/>
              <a:t>Add/Edit </a:t>
            </a:r>
            <a:r>
              <a:rPr lang="de-CH" dirty="0" err="1" smtClean="0"/>
              <a:t>Informationene</a:t>
            </a:r>
            <a:endParaRPr lang="de-CH" dirty="0" smtClean="0"/>
          </a:p>
          <a:p>
            <a:endParaRPr lang="de-CH" dirty="0" smtClean="0"/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Arzt in der Mitte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Übersicht Patient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Medikamente 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Vorgeschichte </a:t>
            </a:r>
          </a:p>
          <a:p>
            <a:pPr marL="0" indent="0" fontAlgn="auto">
              <a:spcAft>
                <a:spcPts val="0"/>
              </a:spcAft>
            </a:pPr>
            <a:endParaRPr lang="de-CH" dirty="0" smtClean="0"/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Kompakte </a:t>
            </a:r>
            <a:r>
              <a:rPr lang="de-CH" dirty="0" err="1" smtClean="0"/>
              <a:t>Informatio</a:t>
            </a:r>
            <a:r>
              <a:rPr lang="de-CH" dirty="0" smtClean="0"/>
              <a:t> über den Patienten dem </a:t>
            </a:r>
            <a:r>
              <a:rPr lang="de-CH" dirty="0" err="1" smtClean="0"/>
              <a:t>arzt</a:t>
            </a:r>
            <a:r>
              <a:rPr lang="de-CH" dirty="0" smtClean="0"/>
              <a:t> zur </a:t>
            </a:r>
            <a:r>
              <a:rPr lang="de-CH" dirty="0" err="1" smtClean="0"/>
              <a:t>verfügung</a:t>
            </a:r>
            <a:r>
              <a:rPr lang="de-CH" dirty="0" smtClean="0"/>
              <a:t> stellen.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Was wollen wir machen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Information für den Arzt im Mittelpunkt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Arzt in der Mitte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Übersicht Patient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Medikamente </a:t>
            </a:r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Vorgeschichte </a:t>
            </a:r>
          </a:p>
          <a:p>
            <a:pPr marL="0" indent="0" fontAlgn="auto">
              <a:spcAft>
                <a:spcPts val="0"/>
              </a:spcAft>
            </a:pPr>
            <a:endParaRPr lang="de-CH" dirty="0" smtClean="0"/>
          </a:p>
          <a:p>
            <a:pPr marL="0" indent="0" fontAlgn="auto">
              <a:spcAft>
                <a:spcPts val="0"/>
              </a:spcAft>
            </a:pPr>
            <a:r>
              <a:rPr lang="de-CH" dirty="0" smtClean="0"/>
              <a:t>Kompakte </a:t>
            </a:r>
            <a:r>
              <a:rPr lang="de-CH" dirty="0" err="1" smtClean="0"/>
              <a:t>Informatio</a:t>
            </a:r>
            <a:r>
              <a:rPr lang="de-CH" dirty="0" smtClean="0"/>
              <a:t> über den Patienten dem </a:t>
            </a:r>
            <a:r>
              <a:rPr lang="de-CH" dirty="0" err="1" smtClean="0"/>
              <a:t>arzt</a:t>
            </a:r>
            <a:r>
              <a:rPr lang="de-CH" dirty="0" smtClean="0"/>
              <a:t> zur </a:t>
            </a:r>
            <a:r>
              <a:rPr lang="de-CH" dirty="0" err="1" smtClean="0"/>
              <a:t>verfügung</a:t>
            </a:r>
            <a:r>
              <a:rPr lang="de-CH" dirty="0" smtClean="0"/>
              <a:t> stellen.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/>
            <a:r>
              <a:rPr lang="de-CH" dirty="0" err="1" smtClean="0"/>
              <a:t>Limitations</a:t>
            </a:r>
            <a:endParaRPr lang="de-CH" dirty="0" smtClean="0"/>
          </a:p>
          <a:p>
            <a:pPr marL="0" indent="0"/>
            <a:r>
              <a:rPr lang="de-CH" dirty="0" smtClean="0"/>
              <a:t>1 </a:t>
            </a:r>
            <a:r>
              <a:rPr lang="de-CH" dirty="0" err="1" smtClean="0"/>
              <a:t>Week</a:t>
            </a:r>
            <a:endParaRPr lang="de-CH" dirty="0" smtClean="0"/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marL="0" indent="0"/>
            <a:r>
              <a:rPr lang="de-CH" dirty="0" smtClean="0"/>
              <a:t>Keine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eigetnliche</a:t>
            </a:r>
            <a:r>
              <a:rPr lang="de-CH" baseline="0" dirty="0" smtClean="0"/>
              <a:t> Patientenverwaltung, (</a:t>
            </a:r>
            <a:r>
              <a:rPr lang="de-CH" baseline="0" dirty="0" err="1" smtClean="0"/>
              <a:t>patient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adden</a:t>
            </a:r>
            <a:r>
              <a:rPr lang="de-CH" baseline="0" dirty="0" smtClean="0"/>
              <a:t> , </a:t>
            </a:r>
            <a:r>
              <a:rPr lang="de-CH" baseline="0" dirty="0" err="1" smtClean="0"/>
              <a:t>termine</a:t>
            </a:r>
            <a:r>
              <a:rPr lang="de-CH" baseline="0" dirty="0" smtClean="0"/>
              <a:t> etc. </a:t>
            </a:r>
            <a:endParaRPr lang="de-CH" dirty="0" smtClean="0"/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Erfolg </a:t>
            </a:r>
            <a:r>
              <a:rPr lang="de-CH" dirty="0" smtClean="0"/>
              <a:t>(Schwierig zu messen)</a:t>
            </a:r>
            <a:endParaRPr lang="de-CH" dirty="0" smtClean="0"/>
          </a:p>
          <a:p>
            <a:pPr marL="0" indent="0"/>
            <a:r>
              <a:rPr lang="de-CH" dirty="0" smtClean="0"/>
              <a:t>Mehr Information</a:t>
            </a:r>
          </a:p>
          <a:p>
            <a:pPr marL="0" indent="0"/>
            <a:r>
              <a:rPr lang="de-CH" dirty="0" smtClean="0"/>
              <a:t>Weniger </a:t>
            </a:r>
            <a:r>
              <a:rPr lang="de-CH" dirty="0" err="1" smtClean="0"/>
              <a:t>Nachforschungs</a:t>
            </a:r>
            <a:r>
              <a:rPr lang="de-CH" dirty="0" smtClean="0"/>
              <a:t> Zeit</a:t>
            </a:r>
          </a:p>
          <a:p>
            <a:pPr marL="0" indent="0"/>
            <a:r>
              <a:rPr lang="de-CH" dirty="0" smtClean="0"/>
              <a:t>Weniger Fehler bei Medikamenten</a:t>
            </a:r>
          </a:p>
          <a:p>
            <a:pPr marL="0" indent="0"/>
            <a:endParaRPr lang="de-CH" dirty="0" smtClean="0"/>
          </a:p>
          <a:p>
            <a:pPr marL="0" indent="0"/>
            <a:r>
              <a:rPr lang="de-CH" dirty="0" smtClean="0"/>
              <a:t>In </a:t>
            </a:r>
            <a:r>
              <a:rPr lang="de-CH" dirty="0" err="1" smtClean="0"/>
              <a:t>Scope</a:t>
            </a:r>
            <a:endParaRPr lang="de-CH" dirty="0" smtClean="0"/>
          </a:p>
          <a:p>
            <a:pPr marL="0" indent="0"/>
            <a:r>
              <a:rPr lang="de-CH" dirty="0" err="1" smtClean="0"/>
              <a:t>Informationsverlinkung</a:t>
            </a:r>
            <a:endParaRPr lang="de-CH" dirty="0" smtClean="0"/>
          </a:p>
          <a:p>
            <a:pPr marL="0" indent="0"/>
            <a:r>
              <a:rPr lang="de-CH" dirty="0" smtClean="0"/>
              <a:t>Add/Edit </a:t>
            </a:r>
            <a:r>
              <a:rPr lang="de-CH" dirty="0" err="1" smtClean="0"/>
              <a:t>Informationene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074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Research 1:</a:t>
            </a:r>
          </a:p>
          <a:p>
            <a:endParaRPr lang="de-CH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Schwierig am ersten Abend</a:t>
            </a:r>
          </a:p>
          <a:p>
            <a:pPr marL="171450" indent="-171450">
              <a:buFontTx/>
              <a:buChar char="-"/>
            </a:pPr>
            <a:r>
              <a:rPr lang="de-CH" dirty="0" smtClean="0"/>
              <a:t>Fragen</a:t>
            </a:r>
            <a:r>
              <a:rPr lang="de-CH" baseline="0" dirty="0" smtClean="0"/>
              <a:t> für Interview definiert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 smtClean="0"/>
              <a:t>Internetrecherche (</a:t>
            </a:r>
            <a:r>
              <a:rPr lang="de-CH" baseline="0" dirty="0" err="1" smtClean="0"/>
              <a:t>bericht</a:t>
            </a:r>
            <a:r>
              <a:rPr lang="de-CH" baseline="0" dirty="0" smtClean="0"/>
              <a:t> über Tagesablauf) </a:t>
            </a:r>
            <a:r>
              <a:rPr lang="de-CH" dirty="0" smtClean="0"/>
              <a:t>&gt; Gruppentherapie, Schreibarbeit berichte</a:t>
            </a:r>
          </a:p>
          <a:p>
            <a:endParaRPr lang="de-CH" baseline="0" dirty="0" smtClean="0"/>
          </a:p>
          <a:p>
            <a:r>
              <a:rPr lang="de-CH" dirty="0" smtClean="0"/>
              <a:t>Fragen</a:t>
            </a:r>
          </a:p>
          <a:p>
            <a:r>
              <a:rPr lang="de-CH" dirty="0" smtClean="0"/>
              <a:t>Welche Patienten Informationen Werden benötigt?</a:t>
            </a:r>
          </a:p>
          <a:p>
            <a:r>
              <a:rPr lang="de-CH" dirty="0" smtClean="0"/>
              <a:t>Weil weit zurück muss die </a:t>
            </a:r>
            <a:r>
              <a:rPr lang="de-CH" dirty="0" err="1" smtClean="0"/>
              <a:t>History</a:t>
            </a:r>
            <a:r>
              <a:rPr lang="de-CH" dirty="0" smtClean="0"/>
              <a:t> sofort Sichtbar sein?</a:t>
            </a:r>
          </a:p>
          <a:p>
            <a:r>
              <a:rPr lang="de-CH" dirty="0" smtClean="0"/>
              <a:t>Wie ist die bevorzugte Interaktion mit dem System?</a:t>
            </a:r>
          </a:p>
          <a:p>
            <a:endParaRPr lang="de-CH" baseline="0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Synthesize</a:t>
            </a:r>
            <a:r>
              <a:rPr lang="de-CH" dirty="0" smtClean="0"/>
              <a:t>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Uns vorgestellt</a:t>
            </a:r>
            <a:r>
              <a:rPr lang="de-CH" baseline="0" dirty="0" smtClean="0"/>
              <a:t> wie der Arzt Arbeiten </a:t>
            </a:r>
            <a:r>
              <a:rPr lang="de-CH" baseline="0" dirty="0" smtClean="0"/>
              <a:t>könnte (hypothetisch)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  <a:p>
            <a:r>
              <a:rPr lang="de-CH" dirty="0" smtClean="0"/>
              <a:t>Erstes </a:t>
            </a:r>
            <a:r>
              <a:rPr lang="de-CH" dirty="0" err="1" smtClean="0"/>
              <a:t>Userscenrario</a:t>
            </a:r>
            <a:r>
              <a:rPr lang="de-CH" dirty="0" smtClean="0"/>
              <a:t>- Storyboard, </a:t>
            </a:r>
            <a:r>
              <a:rPr lang="de-CH" dirty="0" err="1" smtClean="0"/>
              <a:t>voher</a:t>
            </a:r>
            <a:r>
              <a:rPr lang="de-CH" dirty="0" smtClean="0"/>
              <a:t> von </a:t>
            </a:r>
            <a:r>
              <a:rPr lang="de-CH" dirty="0" err="1" smtClean="0"/>
              <a:t>Bregi</a:t>
            </a:r>
            <a:r>
              <a:rPr lang="de-CH" dirty="0" smtClean="0"/>
              <a:t> vorgestellt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  <a:p>
            <a:r>
              <a:rPr lang="de-CH" dirty="0" smtClean="0"/>
              <a:t>Erstes </a:t>
            </a:r>
            <a:r>
              <a:rPr lang="de-CH" dirty="0" err="1" smtClean="0"/>
              <a:t>Userscenrario</a:t>
            </a:r>
            <a:r>
              <a:rPr lang="de-CH" dirty="0" smtClean="0"/>
              <a:t>- Storyboard, </a:t>
            </a:r>
            <a:r>
              <a:rPr lang="de-CH" dirty="0" err="1" smtClean="0"/>
              <a:t>voher</a:t>
            </a:r>
            <a:r>
              <a:rPr lang="de-CH" dirty="0" smtClean="0"/>
              <a:t> von </a:t>
            </a:r>
            <a:r>
              <a:rPr lang="de-CH" dirty="0" err="1" smtClean="0"/>
              <a:t>Bregi</a:t>
            </a:r>
            <a:r>
              <a:rPr lang="de-CH" smtClean="0"/>
              <a:t> vorgestellt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317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r>
              <a:rPr lang="de-CH" baseline="0" dirty="0" smtClean="0"/>
              <a:t> über erste Prototypen </a:t>
            </a:r>
          </a:p>
          <a:p>
            <a:r>
              <a:rPr lang="de-CH" baseline="0" dirty="0" smtClean="0"/>
              <a:t>Ende erste Lektionen Mittwoch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3574D-9254-47C7-B57B-02D1BFE1D4F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340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Pink MHC-PMS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3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0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4003826">
            <a:off x="4455222" y="1999805"/>
            <a:ext cx="2002438" cy="36024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188640"/>
            <a:ext cx="8226456" cy="46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4003826">
            <a:off x="4455222" y="1999805"/>
            <a:ext cx="2002438" cy="36024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3249302">
            <a:off x="3899874" y="2282032"/>
            <a:ext cx="2448272" cy="3171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7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4003826">
            <a:off x="4455222" y="1999805"/>
            <a:ext cx="2002438" cy="36024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3249302">
            <a:off x="3899874" y="2282032"/>
            <a:ext cx="2448272" cy="3171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9769379">
            <a:off x="5448482" y="3768883"/>
            <a:ext cx="703309" cy="29755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3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4003826">
            <a:off x="4455222" y="1999805"/>
            <a:ext cx="2002438" cy="36024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3249302">
            <a:off x="3899874" y="2282032"/>
            <a:ext cx="2448272" cy="3171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9769379">
            <a:off x="5448482" y="3768883"/>
            <a:ext cx="703309" cy="29755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 nach rechts 17"/>
          <p:cNvSpPr/>
          <p:nvPr/>
        </p:nvSpPr>
        <p:spPr>
          <a:xfrm rot="13083801">
            <a:off x="3190198" y="3591585"/>
            <a:ext cx="633938" cy="3088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Pfeil nach rechts 13"/>
          <p:cNvSpPr/>
          <p:nvPr/>
        </p:nvSpPr>
        <p:spPr>
          <a:xfrm>
            <a:off x="3299161" y="1598961"/>
            <a:ext cx="2568983" cy="4031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5400000">
            <a:off x="6259266" y="2408857"/>
            <a:ext cx="576062" cy="3501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 nach rechts 15"/>
          <p:cNvSpPr/>
          <p:nvPr/>
        </p:nvSpPr>
        <p:spPr>
          <a:xfrm rot="14003826">
            <a:off x="4455222" y="1999805"/>
            <a:ext cx="2002438" cy="36024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 nach rechts 16"/>
          <p:cNvSpPr/>
          <p:nvPr/>
        </p:nvSpPr>
        <p:spPr>
          <a:xfrm rot="3249302">
            <a:off x="3899874" y="2282032"/>
            <a:ext cx="2448272" cy="3171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9769379">
            <a:off x="5448482" y="3768883"/>
            <a:ext cx="703309" cy="29755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Pfeil nach rechts 17"/>
          <p:cNvSpPr/>
          <p:nvPr/>
        </p:nvSpPr>
        <p:spPr>
          <a:xfrm rot="13083801">
            <a:off x="3190198" y="3591585"/>
            <a:ext cx="633938" cy="3088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 nach rechts 19"/>
          <p:cNvSpPr/>
          <p:nvPr/>
        </p:nvSpPr>
        <p:spPr>
          <a:xfrm rot="16200000">
            <a:off x="2556058" y="2439440"/>
            <a:ext cx="633938" cy="30880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4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73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0648"/>
            <a:ext cx="8172400" cy="46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51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7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64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6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7" y="492292"/>
            <a:ext cx="3143897" cy="41918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48680"/>
            <a:ext cx="2330625" cy="414333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76672"/>
            <a:ext cx="2975909" cy="42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707904" y="460025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SCOPING</a:t>
            </a:r>
            <a:endParaRPr lang="de-CH" dirty="0"/>
          </a:p>
        </p:txBody>
      </p:sp>
      <p:sp>
        <p:nvSpPr>
          <p:cNvPr id="3" name="Abgerundetes Rechteck 2"/>
          <p:cNvSpPr/>
          <p:nvPr/>
        </p:nvSpPr>
        <p:spPr>
          <a:xfrm>
            <a:off x="6012160" y="1404513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6" name="Pfeil nach rechts 5"/>
          <p:cNvSpPr/>
          <p:nvPr/>
        </p:nvSpPr>
        <p:spPr>
          <a:xfrm rot="2075474">
            <a:off x="5547484" y="767318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616456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SYNTHESIS</a:t>
            </a:r>
            <a:endParaRPr lang="de-CH" dirty="0"/>
          </a:p>
        </p:txBody>
      </p:sp>
      <p:sp>
        <p:nvSpPr>
          <p:cNvPr id="7" name="Pfeil nach rechts 6"/>
          <p:cNvSpPr/>
          <p:nvPr/>
        </p:nvSpPr>
        <p:spPr>
          <a:xfrm rot="5400000">
            <a:off x="6711761" y="2378089"/>
            <a:ext cx="598477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3707904" y="4000686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9" name="Pfeil nach rechts 8"/>
          <p:cNvSpPr/>
          <p:nvPr/>
        </p:nvSpPr>
        <p:spPr>
          <a:xfrm rot="9769379">
            <a:off x="5761733" y="4062451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1331640" y="299695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750" dirty="0" smtClean="0"/>
              <a:t>PROTOTYPE</a:t>
            </a:r>
            <a:endParaRPr lang="de-CH" sz="1750" dirty="0"/>
          </a:p>
        </p:txBody>
      </p:sp>
      <p:sp>
        <p:nvSpPr>
          <p:cNvPr id="11" name="Pfeil nach rechts 10"/>
          <p:cNvSpPr/>
          <p:nvPr/>
        </p:nvSpPr>
        <p:spPr>
          <a:xfrm rot="13083801">
            <a:off x="2907220" y="3913760"/>
            <a:ext cx="767065" cy="37365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1390886" y="1404513"/>
            <a:ext cx="1656184" cy="7920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VALIDATE</a:t>
            </a:r>
            <a:endParaRPr lang="de-CH" dirty="0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2110190" y="2402399"/>
            <a:ext cx="692520" cy="3736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8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ProjectPink_PresentationTemplate</Template>
  <TotalTime>0</TotalTime>
  <Words>519</Words>
  <Application>Microsoft Office PowerPoint</Application>
  <PresentationFormat>Bildschirmpräsentation (4:3)</PresentationFormat>
  <Paragraphs>194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ProjectPink_PresentationTemplate</vt:lpstr>
      <vt:lpstr>Design Thinking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ein Titel</dc:title>
  <dc:creator>Franziska Corradi</dc:creator>
  <cp:lastModifiedBy>Franziska Corradi</cp:lastModifiedBy>
  <cp:revision>21</cp:revision>
  <dcterms:created xsi:type="dcterms:W3CDTF">2013-03-16T11:16:48Z</dcterms:created>
  <dcterms:modified xsi:type="dcterms:W3CDTF">2013-03-20T08:55:59Z</dcterms:modified>
</cp:coreProperties>
</file>