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0" r:id="rId6"/>
    <p:sldId id="271" r:id="rId7"/>
    <p:sldId id="261" r:id="rId8"/>
    <p:sldId id="264" r:id="rId9"/>
    <p:sldId id="274" r:id="rId10"/>
    <p:sldId id="273" r:id="rId11"/>
    <p:sldId id="268" r:id="rId12"/>
    <p:sldId id="275" r:id="rId13"/>
    <p:sldId id="269" r:id="rId14"/>
    <p:sldId id="277" r:id="rId15"/>
    <p:sldId id="278" r:id="rId16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FE1"/>
    <a:srgbClr val="ACD8E6"/>
    <a:srgbClr val="E5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480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4F81-7686-4E63-9D84-592384E3E3CC}" type="datetimeFigureOut">
              <a:rPr lang="de-CH" smtClean="0"/>
              <a:t>16.01.2014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F4AFC-4F7B-41DA-8964-C57BA05AEE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31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F4AFC-4F7B-41DA-8964-C57BA05AEE7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82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Aforderungen</a:t>
            </a:r>
            <a:r>
              <a:rPr lang="de-CH" dirty="0" smtClean="0"/>
              <a:t> die Während der Entwicklung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augetauct</a:t>
            </a:r>
            <a:r>
              <a:rPr lang="de-CH" baseline="0" dirty="0" smtClean="0"/>
              <a:t> sind umsetzten</a:t>
            </a:r>
          </a:p>
          <a:p>
            <a:endParaRPr lang="de-CH" baseline="0" dirty="0" smtClean="0"/>
          </a:p>
          <a:p>
            <a:pPr marL="0" indent="0">
              <a:buFont typeface="Wingdings"/>
              <a:buNone/>
            </a:pPr>
            <a:r>
              <a:rPr lang="de-CH" baseline="0" dirty="0" smtClean="0"/>
              <a:t>Demo</a:t>
            </a:r>
          </a:p>
          <a:p>
            <a:pPr marL="171450" indent="-171450">
              <a:buFont typeface="Wingdings"/>
              <a:buChar char="Ø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F4AFC-4F7B-41DA-8964-C57BA05AEE7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31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F83F7-F7AF-4F57-A977-11F82F520860}" type="slidenum">
              <a:rPr lang="de-CH" altLang="de-DE"/>
              <a:pPr/>
              <a:t>‹Nr.›</a:t>
            </a:fld>
            <a:endParaRPr lang="de-CH" alt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2032138" y="2459746"/>
            <a:ext cx="5079724" cy="10159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62" y="1297992"/>
            <a:ext cx="4857388" cy="16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6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052DD-DEE3-4601-A6B5-500248272782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0938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A85F9-899D-45C9-B519-1154A0848778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9126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C92B9-40CC-436B-B76E-3E6FC372F252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413151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9BD55-2651-40E6-8C3C-ACF0031E8B2B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334529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ECE54-450B-43B9-8412-CF932DC691CE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378579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CDBC6-DFFC-4DE0-9E65-6AF579B4E991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29718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7AA97-7045-4782-87E5-911377CD2D66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405117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AB8EC-0A7D-4376-85D9-D02D68A73CEF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75527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E18A7-6197-4611-9CDD-7C3E07922EFE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32604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780FE-06BF-4996-A94E-A39993151944}" type="slidenum">
              <a:rPr lang="de-CH" altLang="de-DE"/>
              <a:pPr/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43252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 dirty="0" smtClean="0"/>
              <a:t>Textmasterformate durch Klicken bearbeiten</a:t>
            </a:r>
          </a:p>
          <a:p>
            <a:pPr lvl="1"/>
            <a:r>
              <a:rPr lang="de-CH" altLang="de-DE" dirty="0" smtClean="0"/>
              <a:t>Zweite Ebene</a:t>
            </a:r>
          </a:p>
          <a:p>
            <a:pPr lvl="2"/>
            <a:r>
              <a:rPr lang="de-CH" altLang="de-DE" dirty="0" smtClean="0"/>
              <a:t>Dritte Ebene</a:t>
            </a:r>
          </a:p>
          <a:p>
            <a:pPr lvl="3"/>
            <a:r>
              <a:rPr lang="de-CH" altLang="de-DE" dirty="0" smtClean="0"/>
              <a:t>Vierte Ebene</a:t>
            </a:r>
          </a:p>
          <a:p>
            <a:pPr lvl="4"/>
            <a:r>
              <a:rPr lang="de-CH" alt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altLang="de-DE" dirty="0" smtClean="0"/>
              <a:t>16. Januar 2014</a:t>
            </a:r>
            <a:endParaRPr lang="de-CH" alt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de-CH" alt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48412-D111-43A1-AF19-D3B752C6C21E}" type="slidenum">
              <a:rPr lang="de-CH" altLang="de-DE" smtClean="0"/>
              <a:pPr/>
              <a:t>‹Nr.›</a:t>
            </a:fld>
            <a:endParaRPr lang="de-CH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altLang="de-DE" sz="2000" dirty="0" smtClean="0"/>
              <a:t>Franziska Corradi, Simon Krenger, Christian Meyer</a:t>
            </a:r>
            <a:endParaRPr lang="de-DE" altLang="de-DE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3" y="0"/>
            <a:ext cx="8850041" cy="6856592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3838049" y="62615"/>
            <a:ext cx="5140855" cy="2999143"/>
            <a:chOff x="3838049" y="62615"/>
            <a:chExt cx="5140855" cy="2999143"/>
          </a:xfrm>
        </p:grpSpPr>
        <p:sp>
          <p:nvSpPr>
            <p:cNvPr id="4" name="Rechteck 3"/>
            <p:cNvSpPr/>
            <p:nvPr/>
          </p:nvSpPr>
          <p:spPr>
            <a:xfrm>
              <a:off x="4553883" y="62615"/>
              <a:ext cx="4425021" cy="1836209"/>
            </a:xfrm>
            <a:prstGeom prst="rect">
              <a:avLst/>
            </a:prstGeom>
            <a:solidFill>
              <a:srgbClr val="00FFFF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hteck 4"/>
            <p:cNvSpPr/>
            <p:nvPr/>
          </p:nvSpPr>
          <p:spPr>
            <a:xfrm>
              <a:off x="7265108" y="1898824"/>
              <a:ext cx="1713796" cy="1162934"/>
            </a:xfrm>
            <a:prstGeom prst="rect">
              <a:avLst/>
            </a:prstGeom>
            <a:solidFill>
              <a:srgbClr val="00FFFF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3838049" y="824518"/>
              <a:ext cx="716367" cy="856898"/>
            </a:xfrm>
            <a:prstGeom prst="rect">
              <a:avLst/>
            </a:prstGeom>
            <a:solidFill>
              <a:srgbClr val="00FFFF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28862" y="-1"/>
            <a:ext cx="4198310" cy="3000552"/>
            <a:chOff x="128862" y="-1"/>
            <a:chExt cx="4198310" cy="3000552"/>
          </a:xfrm>
        </p:grpSpPr>
        <p:grpSp>
          <p:nvGrpSpPr>
            <p:cNvPr id="8" name="Gruppieren 7"/>
            <p:cNvGrpSpPr/>
            <p:nvPr/>
          </p:nvGrpSpPr>
          <p:grpSpPr>
            <a:xfrm>
              <a:off x="128862" y="-1"/>
              <a:ext cx="3647446" cy="3000552"/>
              <a:chOff x="128862" y="-1"/>
              <a:chExt cx="3647446" cy="300055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128862" y="0"/>
                <a:ext cx="1872443" cy="3000551"/>
              </a:xfrm>
              <a:prstGeom prst="rect">
                <a:avLst/>
              </a:prstGeom>
              <a:solidFill>
                <a:srgbClr val="FF33CC">
                  <a:alpha val="2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001305" y="-1"/>
                <a:ext cx="1775003" cy="1898825"/>
              </a:xfrm>
              <a:prstGeom prst="rect">
                <a:avLst/>
              </a:prstGeom>
              <a:solidFill>
                <a:srgbClr val="FF33CC">
                  <a:alpha val="2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9" name="Rechteck 8"/>
            <p:cNvSpPr/>
            <p:nvPr/>
          </p:nvSpPr>
          <p:spPr>
            <a:xfrm>
              <a:off x="3776309" y="-1"/>
              <a:ext cx="550863" cy="797100"/>
            </a:xfrm>
            <a:prstGeom prst="rect">
              <a:avLst/>
            </a:prstGeom>
            <a:solidFill>
              <a:srgbClr val="FF33CC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899580" y="1960032"/>
            <a:ext cx="8018117" cy="4896560"/>
            <a:chOff x="899580" y="1960032"/>
            <a:chExt cx="8018117" cy="4896560"/>
          </a:xfrm>
        </p:grpSpPr>
        <p:sp>
          <p:nvSpPr>
            <p:cNvPr id="13" name="Rechteck 12"/>
            <p:cNvSpPr/>
            <p:nvPr/>
          </p:nvSpPr>
          <p:spPr>
            <a:xfrm>
              <a:off x="899580" y="3428296"/>
              <a:ext cx="8018117" cy="3428296"/>
            </a:xfrm>
            <a:prstGeom prst="rect">
              <a:avLst/>
            </a:prstGeom>
            <a:solidFill>
              <a:srgbClr val="00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062513" y="1960032"/>
              <a:ext cx="5080181" cy="1468264"/>
            </a:xfrm>
            <a:prstGeom prst="rect">
              <a:avLst/>
            </a:prstGeom>
            <a:solidFill>
              <a:srgbClr val="00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899580" y="3061758"/>
              <a:ext cx="1162933" cy="367242"/>
            </a:xfrm>
            <a:prstGeom prst="rect">
              <a:avLst/>
            </a:prstGeom>
            <a:solidFill>
              <a:srgbClr val="00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87566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Patterns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Ports and Adapters (Hexagonale Architektur)</a:t>
            </a:r>
          </a:p>
          <a:p>
            <a:endParaRPr lang="de-CH" dirty="0" smtClean="0"/>
          </a:p>
          <a:p>
            <a:r>
              <a:rPr lang="de-CH" dirty="0" smtClean="0"/>
              <a:t>Observer-Pattern</a:t>
            </a:r>
          </a:p>
          <a:p>
            <a:endParaRPr lang="de-CH" dirty="0" smtClean="0"/>
          </a:p>
          <a:p>
            <a:r>
              <a:rPr lang="de-CH" dirty="0" smtClean="0"/>
              <a:t>Singleton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48074">
            <a:off x="4648200" y="3459321"/>
            <a:ext cx="4038600" cy="807720"/>
          </a:xfrm>
        </p:spPr>
      </p:pic>
    </p:spTree>
    <p:extLst>
      <p:ext uri="{BB962C8B-B14F-4D97-AF65-F5344CB8AC3E}">
        <p14:creationId xmlns:p14="http://schemas.microsoft.com/office/powerpoint/2010/main" val="73467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81774"/>
            <a:ext cx="3437939" cy="17189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151367"/>
            <a:ext cx="3419872" cy="9558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0" y="1617580"/>
            <a:ext cx="2938803" cy="12271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5832">
            <a:off x="5046065" y="4038339"/>
            <a:ext cx="2031889" cy="10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5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Zielerreichung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Anforderungen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de-CH" sz="1800" dirty="0" smtClean="0"/>
              <a:t>Portabilität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de-CH" sz="1800" dirty="0" smtClean="0"/>
              <a:t>Fehlertolerante Kommunikation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de-CH" sz="1800" dirty="0" smtClean="0"/>
              <a:t>Spielfluss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de-CH" sz="1800" dirty="0" smtClean="0"/>
              <a:t>Graphisch ansprechende Darstellung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de-CH" sz="1800" dirty="0" smtClean="0"/>
              <a:t>Darstellung Spielfelder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de-CH" sz="1800" dirty="0" smtClean="0"/>
              <a:t>Platzieren von Schiffen gemässe Vorgaben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de-CH" sz="1800" dirty="0" smtClean="0"/>
              <a:t>Verbinden mit einem Gegenspieler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de-CH" sz="1800" dirty="0" smtClean="0"/>
              <a:t>Durchführen des Spiels</a:t>
            </a:r>
            <a:endParaRPr lang="de-CH" dirty="0" smtClean="0"/>
          </a:p>
          <a:p>
            <a:pPr lvl="1"/>
            <a:endParaRPr lang="de-CH" sz="180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Zusätzlich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1800" dirty="0" smtClean="0"/>
              <a:t>Network-Discovery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1800" dirty="0" smtClean="0"/>
              <a:t>Computer Player (experimentell)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1800" dirty="0" smtClean="0"/>
              <a:t>Anpassungsmöglichkeiten (Feldgrössen)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1800" dirty="0" smtClean="0"/>
              <a:t>Soundeffekt-Auswahl</a:t>
            </a:r>
            <a:endParaRPr lang="de-CH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1800" dirty="0" smtClean="0"/>
              <a:t>Mehrsprachigkeit</a:t>
            </a:r>
            <a:endParaRPr lang="de-CH" sz="1800" dirty="0" smtClean="0"/>
          </a:p>
          <a:p>
            <a:pPr lvl="1"/>
            <a:endParaRPr lang="de-CH" sz="18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977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749" r="-1374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96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33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Auftrag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CH" dirty="0"/>
              <a:t>«</a:t>
            </a:r>
            <a:r>
              <a:rPr lang="en-US" dirty="0"/>
              <a:t>The aim of the project is to implement the ship sunk game on the PC/Notebook. </a:t>
            </a:r>
            <a:r>
              <a:rPr lang="en-US" dirty="0"/>
              <a:t>The issues of defining the contents and dimensions of the game area and the visual and acoustical effects are part of the project</a:t>
            </a:r>
            <a:r>
              <a:rPr lang="de-CH" dirty="0" smtClean="0"/>
              <a:t>.»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244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31" y="0"/>
            <a:ext cx="8371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664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9042" b="-1904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3" y="0"/>
            <a:ext cx="8850041" cy="6856592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062513" y="2550500"/>
            <a:ext cx="4669727" cy="590468"/>
          </a:xfrm>
          <a:prstGeom prst="rect">
            <a:avLst/>
          </a:prstGeom>
          <a:solidFill>
            <a:srgbClr val="00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>
                <a:ln>
                  <a:solidFill>
                    <a:sysClr val="windowText" lastClr="000000"/>
                  </a:solidFill>
                </a:ln>
              </a:rPr>
              <a:t>Game</a:t>
            </a:r>
            <a:endParaRPr lang="de-CH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084168" y="4941168"/>
            <a:ext cx="2781791" cy="1915424"/>
          </a:xfrm>
          <a:prstGeom prst="rect">
            <a:avLst/>
          </a:prstGeom>
          <a:solidFill>
            <a:srgbClr val="00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err="1" smtClean="0">
                <a:ln>
                  <a:solidFill>
                    <a:sysClr val="windowText" lastClr="000000"/>
                  </a:solidFill>
                </a:ln>
              </a:rPr>
              <a:t>Ship</a:t>
            </a:r>
            <a:endParaRPr lang="de-CH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021805" y="4077072"/>
            <a:ext cx="2502523" cy="765029"/>
          </a:xfrm>
          <a:prstGeom prst="rect">
            <a:avLst/>
          </a:prstGeom>
          <a:solidFill>
            <a:srgbClr val="00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>
                <a:ln>
                  <a:solidFill>
                    <a:sysClr val="windowText" lastClr="000000"/>
                  </a:solidFill>
                </a:ln>
              </a:rPr>
              <a:t>Missile</a:t>
            </a:r>
            <a:endParaRPr lang="de-CH" sz="440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2827539" y="4190176"/>
            <a:ext cx="3139674" cy="1530058"/>
            <a:chOff x="2827539" y="4190176"/>
            <a:chExt cx="3139674" cy="1530058"/>
          </a:xfrm>
        </p:grpSpPr>
        <p:sp>
          <p:nvSpPr>
            <p:cNvPr id="20" name="Rechteck 19"/>
            <p:cNvSpPr/>
            <p:nvPr/>
          </p:nvSpPr>
          <p:spPr>
            <a:xfrm>
              <a:off x="2827539" y="4955205"/>
              <a:ext cx="3139674" cy="765029"/>
            </a:xfrm>
            <a:prstGeom prst="rect">
              <a:avLst/>
            </a:prstGeom>
            <a:solidFill>
              <a:srgbClr val="00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4400" dirty="0" smtClean="0">
                  <a:ln>
                    <a:solidFill>
                      <a:sysClr val="windowText" lastClr="000000"/>
                    </a:solidFill>
                  </a:ln>
                </a:rPr>
                <a:t>Board</a:t>
              </a:r>
              <a:endParaRPr lang="de-CH" sz="4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3838049" y="4190176"/>
              <a:ext cx="1093991" cy="765029"/>
            </a:xfrm>
            <a:prstGeom prst="rect">
              <a:avLst/>
            </a:prstGeom>
            <a:solidFill>
              <a:srgbClr val="00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899592" y="3766564"/>
            <a:ext cx="2804708" cy="2052196"/>
            <a:chOff x="971600" y="3766564"/>
            <a:chExt cx="2804708" cy="2052196"/>
          </a:xfrm>
        </p:grpSpPr>
        <p:sp>
          <p:nvSpPr>
            <p:cNvPr id="23" name="Rechteck 22"/>
            <p:cNvSpPr/>
            <p:nvPr/>
          </p:nvSpPr>
          <p:spPr>
            <a:xfrm>
              <a:off x="971600" y="3766564"/>
              <a:ext cx="2804708" cy="1030588"/>
            </a:xfrm>
            <a:prstGeom prst="rect">
              <a:avLst/>
            </a:prstGeom>
            <a:solidFill>
              <a:srgbClr val="00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4400" dirty="0" smtClean="0">
                  <a:ln>
                    <a:solidFill>
                      <a:sysClr val="windowText" lastClr="000000"/>
                    </a:solidFill>
                  </a:ln>
                </a:rPr>
                <a:t>Player</a:t>
              </a:r>
              <a:endParaRPr lang="de-CH" sz="4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71600" y="4788172"/>
              <a:ext cx="1656184" cy="1030588"/>
            </a:xfrm>
            <a:prstGeom prst="rect">
              <a:avLst/>
            </a:prstGeom>
            <a:solidFill>
              <a:srgbClr val="00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57092" y="-1"/>
            <a:ext cx="4198884" cy="3000551"/>
            <a:chOff x="157092" y="-1"/>
            <a:chExt cx="4198884" cy="3000551"/>
          </a:xfrm>
        </p:grpSpPr>
        <p:grpSp>
          <p:nvGrpSpPr>
            <p:cNvPr id="7" name="Gruppieren 6"/>
            <p:cNvGrpSpPr/>
            <p:nvPr/>
          </p:nvGrpSpPr>
          <p:grpSpPr>
            <a:xfrm>
              <a:off x="157092" y="-1"/>
              <a:ext cx="4198884" cy="3000551"/>
              <a:chOff x="128288" y="-1"/>
              <a:chExt cx="4198884" cy="3000551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128288" y="-1"/>
                <a:ext cx="3648020" cy="3000551"/>
                <a:chOff x="128288" y="-1"/>
                <a:chExt cx="3648020" cy="3000551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128288" y="-1"/>
                  <a:ext cx="1872443" cy="3000551"/>
                </a:xfrm>
                <a:prstGeom prst="rect">
                  <a:avLst/>
                </a:prstGeom>
                <a:solidFill>
                  <a:srgbClr val="FF33CC">
                    <a:alpha val="27843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2001305" y="-1"/>
                  <a:ext cx="1775003" cy="1898825"/>
                </a:xfrm>
                <a:prstGeom prst="rect">
                  <a:avLst/>
                </a:prstGeom>
                <a:solidFill>
                  <a:srgbClr val="FF33CC">
                    <a:alpha val="27843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9" name="Rechteck 8"/>
              <p:cNvSpPr/>
              <p:nvPr/>
            </p:nvSpPr>
            <p:spPr>
              <a:xfrm>
                <a:off x="3776309" y="-1"/>
                <a:ext cx="550863" cy="797100"/>
              </a:xfrm>
              <a:prstGeom prst="rect">
                <a:avLst/>
              </a:prstGeom>
              <a:solidFill>
                <a:srgbClr val="FF33CC">
                  <a:alpha val="2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6" name="Textfeld 15"/>
            <p:cNvSpPr txBox="1"/>
            <p:nvPr/>
          </p:nvSpPr>
          <p:spPr>
            <a:xfrm>
              <a:off x="539552" y="378011"/>
              <a:ext cx="27799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Connection</a:t>
              </a:r>
              <a:endParaRPr lang="de-CH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838049" y="44624"/>
            <a:ext cx="5158972" cy="2999143"/>
            <a:chOff x="3838049" y="44624"/>
            <a:chExt cx="5158972" cy="2999143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838049" y="44624"/>
              <a:ext cx="5158972" cy="2999143"/>
              <a:chOff x="3838049" y="44624"/>
              <a:chExt cx="5158972" cy="2999143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4572000" y="44624"/>
                <a:ext cx="4425021" cy="1836209"/>
              </a:xfrm>
              <a:prstGeom prst="rect">
                <a:avLst/>
              </a:prstGeom>
              <a:solidFill>
                <a:srgbClr val="00FFFF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7273333" y="1880833"/>
                <a:ext cx="1713796" cy="1162934"/>
              </a:xfrm>
              <a:prstGeom prst="rect">
                <a:avLst/>
              </a:prstGeom>
              <a:solidFill>
                <a:srgbClr val="00FFFF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3838049" y="824518"/>
                <a:ext cx="716367" cy="856898"/>
              </a:xfrm>
              <a:prstGeom prst="rect">
                <a:avLst/>
              </a:prstGeom>
              <a:solidFill>
                <a:srgbClr val="00FFFF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6948264" y="261325"/>
              <a:ext cx="1096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GUI</a:t>
              </a:r>
              <a:endParaRPr lang="de-CH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20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Simon (Spiellogik)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Ablauf Schussabgabe</a:t>
            </a:r>
          </a:p>
          <a:p>
            <a:pPr lvl="1"/>
            <a:r>
              <a:rPr lang="de-CH" dirty="0" smtClean="0"/>
              <a:t>GUI -&gt; Board -&gt; Missile</a:t>
            </a:r>
          </a:p>
          <a:p>
            <a:pPr lvl="1"/>
            <a:r>
              <a:rPr lang="de-CH" dirty="0" smtClean="0"/>
              <a:t>Missile an Connection</a:t>
            </a:r>
          </a:p>
          <a:p>
            <a:pPr lvl="1"/>
            <a:r>
              <a:rPr lang="de-CH" dirty="0" smtClean="0"/>
              <a:t>Connection zu Player -&gt; Board -&gt; </a:t>
            </a:r>
            <a:r>
              <a:rPr lang="de-CH" dirty="0" err="1" smtClean="0"/>
              <a:t>Ship</a:t>
            </a:r>
            <a:endParaRPr lang="de-CH" dirty="0" smtClean="0"/>
          </a:p>
          <a:p>
            <a:pPr lvl="1"/>
            <a:r>
              <a:rPr lang="de-CH" dirty="0" smtClean="0"/>
              <a:t>Status der Missile wird gesetzt</a:t>
            </a:r>
          </a:p>
          <a:p>
            <a:pPr lvl="1"/>
            <a:r>
              <a:rPr lang="de-CH" dirty="0" smtClean="0"/>
              <a:t>Wieder zu Connection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Connection -&gt; Board Updated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661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89" y="0"/>
            <a:ext cx="8122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2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Discovery</a:t>
            </a:r>
            <a:endParaRPr lang="de-CH" dirty="0"/>
          </a:p>
        </p:txBody>
      </p:sp>
      <p:pic>
        <p:nvPicPr>
          <p:cNvPr id="3" name="Picture 4" descr="Portable-Comput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71" y="1088660"/>
            <a:ext cx="1761683" cy="1761683"/>
          </a:xfrm>
          <a:prstGeom prst="rect">
            <a:avLst/>
          </a:prstGeom>
        </p:spPr>
      </p:pic>
      <p:pic>
        <p:nvPicPr>
          <p:cNvPr id="4" name="Picture 5" descr="Portable-Comput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73" y="3762285"/>
            <a:ext cx="1761683" cy="1761683"/>
          </a:xfrm>
          <a:prstGeom prst="rect">
            <a:avLst/>
          </a:prstGeom>
        </p:spPr>
      </p:pic>
      <p:pic>
        <p:nvPicPr>
          <p:cNvPr id="5" name="Picture 6" descr="Portable-Comput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54" y="474902"/>
            <a:ext cx="1761683" cy="1761683"/>
          </a:xfrm>
          <a:prstGeom prst="rect">
            <a:avLst/>
          </a:prstGeom>
        </p:spPr>
      </p:pic>
      <p:pic>
        <p:nvPicPr>
          <p:cNvPr id="6" name="Picture 7" descr="Portable-Comput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38" y="4643127"/>
            <a:ext cx="1761683" cy="1761683"/>
          </a:xfrm>
          <a:prstGeom prst="rect">
            <a:avLst/>
          </a:prstGeom>
        </p:spPr>
      </p:pic>
      <p:sp>
        <p:nvSpPr>
          <p:cNvPr id="7" name="Pentagon 8"/>
          <p:cNvSpPr/>
          <p:nvPr/>
        </p:nvSpPr>
        <p:spPr>
          <a:xfrm rot="20985467">
            <a:off x="2987995" y="1763404"/>
            <a:ext cx="555642" cy="238145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9"/>
          <p:cNvSpPr/>
          <p:nvPr/>
        </p:nvSpPr>
        <p:spPr>
          <a:xfrm rot="2016285">
            <a:off x="2881519" y="2564696"/>
            <a:ext cx="555642" cy="238145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10"/>
          <p:cNvSpPr/>
          <p:nvPr/>
        </p:nvSpPr>
        <p:spPr>
          <a:xfrm rot="10239209">
            <a:off x="2821217" y="1585178"/>
            <a:ext cx="4103033" cy="26718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7.73319E-6 3.79454E-7 L 0.3759 -0.08931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00591E-6 6.87182E-6 L 0.30276 0.25614 " pathEditMode="relative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</p:bldLst>
  </p:timing>
</p:sld>
</file>

<file path=ppt/theme/theme1.xml><?xml version="1.0" encoding="utf-8"?>
<a:theme xmlns:a="http://schemas.openxmlformats.org/drawingml/2006/main" name="blank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156</Words>
  <Application>Microsoft Office PowerPoint</Application>
  <PresentationFormat>Bildschirmpräsentation (4:3)</PresentationFormat>
  <Paragraphs>50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Arial</vt:lpstr>
      <vt:lpstr>blank</vt:lpstr>
      <vt:lpstr>PowerPoint-Präsentation</vt:lpstr>
      <vt:lpstr>Auftrag</vt:lpstr>
      <vt:lpstr>PowerPoint-Präsentation</vt:lpstr>
      <vt:lpstr>Demo</vt:lpstr>
      <vt:lpstr>Domain Model</vt:lpstr>
      <vt:lpstr>PowerPoint-Präsentation</vt:lpstr>
      <vt:lpstr>Simon (Spiellogik)</vt:lpstr>
      <vt:lpstr>PowerPoint-Präsentation</vt:lpstr>
      <vt:lpstr>Network Discovery</vt:lpstr>
      <vt:lpstr>PowerPoint-Präsentation</vt:lpstr>
      <vt:lpstr>Patterns</vt:lpstr>
      <vt:lpstr>Technologien</vt:lpstr>
      <vt:lpstr>Zielerreichung</vt:lpstr>
      <vt:lpstr>Fragen?</vt:lpstr>
      <vt:lpstr>PowerPoint-Präsentation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Franziska Corradi</dc:creator>
  <cp:lastModifiedBy>Franziska Corradi</cp:lastModifiedBy>
  <cp:revision>18</cp:revision>
  <dcterms:created xsi:type="dcterms:W3CDTF">2014-01-16T18:31:24Z</dcterms:created>
  <dcterms:modified xsi:type="dcterms:W3CDTF">2014-01-16T20:42:54Z</dcterms:modified>
</cp:coreProperties>
</file>