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19EE-84A8-4937-9775-18429DBD106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F6E4-907E-433C-AAB9-215FF6AD1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19EE-84A8-4937-9775-18429DBD106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F6E4-907E-433C-AAB9-215FF6AD1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19EE-84A8-4937-9775-18429DBD106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F6E4-907E-433C-AAB9-215FF6AD1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19EE-84A8-4937-9775-18429DBD106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F6E4-907E-433C-AAB9-215FF6AD1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19EE-84A8-4937-9775-18429DBD106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F6E4-907E-433C-AAB9-215FF6AD1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19EE-84A8-4937-9775-18429DBD106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F6E4-907E-433C-AAB9-215FF6AD1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19EE-84A8-4937-9775-18429DBD106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F6E4-907E-433C-AAB9-215FF6AD1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19EE-84A8-4937-9775-18429DBD106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F6E4-907E-433C-AAB9-215FF6AD1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19EE-84A8-4937-9775-18429DBD106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F6E4-907E-433C-AAB9-215FF6AD1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19EE-84A8-4937-9775-18429DBD106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F6E4-907E-433C-AAB9-215FF6AD1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19EE-84A8-4937-9775-18429DBD106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F6E4-907E-433C-AAB9-215FF6AD1B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719EE-84A8-4937-9775-18429DBD106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AF6E4-907E-433C-AAB9-215FF6AD1B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millr/es6-shi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HelveticaNeueLT Std Ext" pitchFamily="34" charset="0"/>
              </a:rPr>
              <a:t>ES6 – The future of JS</a:t>
            </a:r>
            <a:endParaRPr lang="en-US" dirty="0">
              <a:solidFill>
                <a:schemeClr val="bg1"/>
              </a:solidFill>
              <a:latin typeface="HelveticaNeueLT Std Ex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Object literal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Concise properties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Concise methods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discussion on concise methods and recursion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Getter and setter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Computed property name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Setting Prototype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Object super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Object literal - II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Template literals/interpolated string literals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Interpolation expressions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Tagged template literals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Raw strings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Arrow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When to use it?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Short, single-statement inline function expression, where the only statement is a return of some computed value, and that function doesn’t already make a this reference inside it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 inner function expression that’s relying on a 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self = this hack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everything else, avoid it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use it or not to 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usingArrowNotation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2819400" y="1600200"/>
            <a:ext cx="3479430" cy="510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For-of loop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Used to iterate through values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be used to parse strings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For-of and </a:t>
            </a:r>
            <a:r>
              <a:rPr lang="en-US" dirty="0" err="1" smtClean="0">
                <a:solidFill>
                  <a:schemeClr val="bg1"/>
                </a:solidFill>
              </a:rPr>
              <a:t>destructuring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Modules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ES6 rules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One module per file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API of an ES6 module is static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ES6 modules are singletons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properties and methods you expose on a module’s public API are actual bindings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Importing a module is the same thing as statically requesting it to load (if it hasn’t already)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Loaded preemptively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Loading handled by Browser/server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Modules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new way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Named Export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Single default export as opposed to multiple exports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Mixing named and default exports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Import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Modules should be defined and used as static types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Import declarations are hoisted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Classes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Similar to function objects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– A walk down the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Created </a:t>
            </a:r>
            <a:r>
              <a:rPr lang="en-US" dirty="0">
                <a:solidFill>
                  <a:schemeClr val="bg1"/>
                </a:solidFill>
              </a:rPr>
              <a:t>in 10 days in May 1995 by </a:t>
            </a:r>
            <a:r>
              <a:rPr lang="en-US" dirty="0" smtClean="0">
                <a:solidFill>
                  <a:schemeClr val="bg1"/>
                </a:solidFill>
              </a:rPr>
              <a:t>Brendan </a:t>
            </a:r>
            <a:r>
              <a:rPr lang="en-US" dirty="0" err="1" smtClean="0">
                <a:solidFill>
                  <a:schemeClr val="bg1"/>
                </a:solidFill>
              </a:rPr>
              <a:t>Eich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Originally called Mocha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 1995 – changed to </a:t>
            </a:r>
            <a:r>
              <a:rPr lang="en-US" dirty="0" err="1" smtClean="0">
                <a:solidFill>
                  <a:schemeClr val="bg1"/>
                </a:solidFill>
              </a:rPr>
              <a:t>Livescript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96-97 Formed ECMA (</a:t>
            </a:r>
            <a:r>
              <a:rPr lang="en-US" dirty="0">
                <a:solidFill>
                  <a:schemeClr val="bg1"/>
                </a:solidFill>
              </a:rPr>
              <a:t>European Computer Manufacturers </a:t>
            </a:r>
            <a:r>
              <a:rPr lang="en-US" dirty="0" smtClean="0">
                <a:solidFill>
                  <a:schemeClr val="bg1"/>
                </a:solidFill>
              </a:rPr>
              <a:t>Association)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1999 - </a:t>
            </a:r>
            <a:r>
              <a:rPr lang="en-US" dirty="0" err="1" smtClean="0">
                <a:solidFill>
                  <a:schemeClr val="bg1"/>
                </a:solidFill>
              </a:rPr>
              <a:t>ECMAScript</a:t>
            </a:r>
            <a:r>
              <a:rPr lang="en-US" dirty="0" smtClean="0">
                <a:solidFill>
                  <a:schemeClr val="bg1"/>
                </a:solidFill>
              </a:rPr>
              <a:t> 3. The baseline for JS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2009 - ECMA 5, 2011 – ECMA 5.1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2015 - ECMA 6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ECMA 6 – What to expect?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 just a modest set of new APIs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Completely re-written rules and syntax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Browser support: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Chrome: 90+%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Edge: 80%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Safari: 54%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Android: 31%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iOS</a:t>
            </a:r>
            <a:r>
              <a:rPr lang="en-US" dirty="0" smtClean="0">
                <a:solidFill>
                  <a:schemeClr val="bg1"/>
                </a:solidFill>
              </a:rPr>
              <a:t>: 54%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Transpiling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Shims/</a:t>
            </a:r>
            <a:r>
              <a:rPr lang="en-US" dirty="0" err="1" smtClean="0">
                <a:solidFill>
                  <a:schemeClr val="bg1"/>
                </a:solidFill>
              </a:rPr>
              <a:t>Polyfills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JS – What future holds?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ECMA 7 or ECMA 2016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Browsers will continue to evolve and adopt features in parts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Best to start supporting things now</a:t>
            </a: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Link to shims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Hoisting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Declarations are hoisted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Assignments are not hoisted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https://www.w3schools.com/js/js_hoisting.asp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Block scope declarations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Let declarations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Implicit and explicit declaration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Declare at the top of the block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TDZ error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Let-for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Const declaration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Explicit initialization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Just the assignment is restricted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Block scope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Specification </a:t>
            </a:r>
            <a:r>
              <a:rPr lang="en-US" dirty="0">
                <a:solidFill>
                  <a:schemeClr val="bg1"/>
                </a:solidFill>
              </a:rPr>
              <a:t>meets </a:t>
            </a:r>
            <a:r>
              <a:rPr lang="en-US" dirty="0" smtClean="0">
                <a:solidFill>
                  <a:schemeClr val="bg1"/>
                </a:solidFill>
              </a:rPr>
              <a:t>reality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Functions are hoisted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Not available outside the scope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Rest/Spread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Spread: spreads an array inside the context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Arguments inside a function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Array inside an array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Rest: gathers the rest of the arguments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Default values and rest/spread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Destructuring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Array </a:t>
            </a:r>
            <a:r>
              <a:rPr lang="en-US" dirty="0" err="1" smtClean="0">
                <a:solidFill>
                  <a:schemeClr val="bg1"/>
                </a:solidFill>
              </a:rPr>
              <a:t>destructuring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Object </a:t>
            </a:r>
            <a:r>
              <a:rPr lang="en-US" dirty="0" err="1" smtClean="0">
                <a:solidFill>
                  <a:schemeClr val="bg1"/>
                </a:solidFill>
              </a:rPr>
              <a:t>destructuring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Computed expression in </a:t>
            </a:r>
            <a:r>
              <a:rPr lang="en-US" dirty="0" err="1" smtClean="0">
                <a:solidFill>
                  <a:schemeClr val="bg1"/>
                </a:solidFill>
              </a:rPr>
              <a:t>destructuring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Destructuring</a:t>
            </a:r>
            <a:r>
              <a:rPr lang="en-US" dirty="0" smtClean="0">
                <a:solidFill>
                  <a:schemeClr val="bg1"/>
                </a:solidFill>
              </a:rPr>
              <a:t> and rest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Default value and </a:t>
            </a:r>
            <a:r>
              <a:rPr lang="en-US" dirty="0" err="1" smtClean="0">
                <a:solidFill>
                  <a:schemeClr val="bg1"/>
                </a:solidFill>
              </a:rPr>
              <a:t>destructuring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Nested </a:t>
            </a:r>
            <a:r>
              <a:rPr lang="en-US" dirty="0" err="1" smtClean="0">
                <a:solidFill>
                  <a:schemeClr val="bg1"/>
                </a:solidFill>
              </a:rPr>
              <a:t>destructuring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409</Words>
  <Application>Microsoft Office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ES6 – The future of JS</vt:lpstr>
      <vt:lpstr>JS – A walk down the time</vt:lpstr>
      <vt:lpstr>ECMA 6 – What to expect?</vt:lpstr>
      <vt:lpstr>JS – What future holds?</vt:lpstr>
      <vt:lpstr>Javascript Hoisting</vt:lpstr>
      <vt:lpstr>Block scope declarations</vt:lpstr>
      <vt:lpstr>Block scope functions</vt:lpstr>
      <vt:lpstr>Rest/Spread</vt:lpstr>
      <vt:lpstr>Destructuring</vt:lpstr>
      <vt:lpstr>Object literal</vt:lpstr>
      <vt:lpstr>Object literal - II</vt:lpstr>
      <vt:lpstr>Arrow functions</vt:lpstr>
      <vt:lpstr>To use it or not to …</vt:lpstr>
      <vt:lpstr>For-of loop</vt:lpstr>
      <vt:lpstr>Modules</vt:lpstr>
      <vt:lpstr>Modules</vt:lpstr>
      <vt:lpstr>Classes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– The future of JS</dc:title>
  <dc:creator>Abhishek Bhavalkar</dc:creator>
  <cp:lastModifiedBy>Abhishek Bhavalkar</cp:lastModifiedBy>
  <cp:revision>81</cp:revision>
  <dcterms:created xsi:type="dcterms:W3CDTF">2017-05-17T07:41:46Z</dcterms:created>
  <dcterms:modified xsi:type="dcterms:W3CDTF">2017-05-18T21:04:31Z</dcterms:modified>
</cp:coreProperties>
</file>