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0" r:id="rId18"/>
    <p:sldId id="261" r:id="rId19"/>
    <p:sldId id="26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334B46D-252A-43D0-ABE1-662BDCAAD167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2F95F5-112C-4D40-89D1-8FB95A32A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js.org/late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enrenaux.fr/2015/05/05/creating-an-application-with-angularjs-1-4-ecmascript-6-material-design-and-webpac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rief.com/2012/01/the-top-10-javascript-mvc-frameworks-review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houghtram.io/angular/2015/07/07/service-vs-factory-once-and-for-al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– JS on </a:t>
            </a:r>
            <a:r>
              <a:rPr lang="en-US" dirty="0" err="1" smtClean="0"/>
              <a:t>roids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the code as and when it is required</a:t>
            </a:r>
          </a:p>
          <a:p>
            <a:r>
              <a:rPr lang="en-US" dirty="0" smtClean="0"/>
              <a:t>Similar to including libraries in C,C++</a:t>
            </a:r>
          </a:p>
          <a:p>
            <a:r>
              <a:rPr lang="en-US" dirty="0" smtClean="0"/>
              <a:t>Two different annotations: inline array and function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markup and more …</a:t>
            </a:r>
          </a:p>
          <a:p>
            <a:r>
              <a:rPr lang="en-US" dirty="0" smtClean="0"/>
              <a:t>Use the following to construct:</a:t>
            </a:r>
          </a:p>
          <a:p>
            <a:pPr lvl="1"/>
            <a:r>
              <a:rPr lang="en-US" dirty="0" smtClean="0"/>
              <a:t>Directive</a:t>
            </a:r>
          </a:p>
          <a:p>
            <a:pPr lvl="1"/>
            <a:r>
              <a:rPr lang="en-US" dirty="0" smtClean="0"/>
              <a:t>Markup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Form controls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&amp;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r>
              <a:rPr lang="en-US" dirty="0" smtClean="0"/>
              <a:t> and null are converted to ''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the value is an object that is not a Number, Date or Array, $interpolate looks for a </a:t>
            </a:r>
            <a:r>
              <a:rPr lang="en-US" dirty="0" err="1" smtClean="0"/>
              <a:t>toString</a:t>
            </a:r>
            <a:r>
              <a:rPr lang="en-US" dirty="0" smtClean="0"/>
              <a:t>() function on the object, and uses that.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above doesn't apply, </a:t>
            </a:r>
            <a:r>
              <a:rPr lang="en-US" dirty="0" err="1" smtClean="0"/>
              <a:t>JSON.stringify</a:t>
            </a:r>
            <a:r>
              <a:rPr lang="en-US" dirty="0" smtClean="0"/>
              <a:t> is </a:t>
            </a:r>
            <a:r>
              <a:rPr lang="en-US" dirty="0" smtClean="0"/>
              <a:t>used</a:t>
            </a:r>
          </a:p>
          <a:p>
            <a:r>
              <a:rPr lang="en-US" dirty="0" err="1" smtClean="0"/>
              <a:t>ng-attr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https://docs.angularjs.org/guide/filter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https://docs.angularjs.org/guide/forms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Ways to declare directives</a:t>
            </a:r>
          </a:p>
          <a:p>
            <a:r>
              <a:rPr lang="en-US" dirty="0" smtClean="0"/>
              <a:t>Isolated scope </a:t>
            </a:r>
            <a:r>
              <a:rPr lang="en-US" dirty="0" err="1" smtClean="0"/>
              <a:t>vs</a:t>
            </a:r>
            <a:r>
              <a:rPr lang="en-US" dirty="0" smtClean="0"/>
              <a:t> parent scope</a:t>
            </a:r>
          </a:p>
          <a:p>
            <a:r>
              <a:rPr lang="en-US" dirty="0" smtClean="0"/>
              <a:t>Used to create custom events/elements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block:</a:t>
            </a:r>
          </a:p>
          <a:p>
            <a:pPr lvl="1"/>
            <a:r>
              <a:rPr lang="en-US" dirty="0" smtClean="0"/>
              <a:t>Provider recipe</a:t>
            </a:r>
          </a:p>
          <a:p>
            <a:pPr lvl="1"/>
            <a:r>
              <a:rPr lang="en-US" smtClean="0"/>
              <a:t>Constants recipe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ECMA6 – The new kid on the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http://es6-features.org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Material – The design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https://material.angularjs.org/latest/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need:</a:t>
            </a:r>
          </a:p>
          <a:p>
            <a:pPr lvl="1"/>
            <a:r>
              <a:rPr lang="en-US" dirty="0" smtClean="0"/>
              <a:t>Gulp</a:t>
            </a:r>
          </a:p>
          <a:p>
            <a:pPr lvl="1"/>
            <a:r>
              <a:rPr lang="en-US" dirty="0" smtClean="0"/>
              <a:t>Babel</a:t>
            </a:r>
          </a:p>
          <a:p>
            <a:pPr lvl="1"/>
            <a:r>
              <a:rPr lang="en-US" dirty="0" err="1" smtClean="0"/>
              <a:t>Browserify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https://julienrenaux.fr/2015/05/05/creating-an-application-with-angularjs-1-4-ecmascript-6-material-design-and-webpack/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– What’s the fuss about?</a:t>
            </a:r>
            <a:endParaRPr lang="en-US" dirty="0"/>
          </a:p>
        </p:txBody>
      </p:sp>
      <p:pic>
        <p:nvPicPr>
          <p:cNvPr id="1026" name="Picture 2" descr="C:\Users\Abhishek\Desktop\IC69087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12" y="1524000"/>
            <a:ext cx="4368788" cy="4837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do the form again!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Let’s bust the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bhishek\Desktop\m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827" y="1820862"/>
            <a:ext cx="6457773" cy="4198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– The big daddy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Backbone JS</a:t>
            </a:r>
          </a:p>
          <a:p>
            <a:r>
              <a:rPr lang="en-US" dirty="0" smtClean="0"/>
              <a:t>React JS</a:t>
            </a:r>
          </a:p>
          <a:p>
            <a:r>
              <a:rPr lang="en-US" dirty="0" smtClean="0"/>
              <a:t>Knockout</a:t>
            </a:r>
          </a:p>
          <a:p>
            <a:r>
              <a:rPr lang="en-US" dirty="0" smtClean="0"/>
              <a:t>Ember</a:t>
            </a:r>
          </a:p>
          <a:p>
            <a:r>
              <a:rPr lang="en-US" dirty="0" smtClean="0">
                <a:hlinkClick r:id="rId2"/>
              </a:rPr>
              <a:t>http://codebrief.com/2012/01/the-top-10-javascript-mvc-frameworks-reviewed/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0537" t="25960" r="13213" b="5069"/>
          <a:stretch>
            <a:fillRect/>
          </a:stretch>
        </p:blipFill>
        <p:spPr bwMode="auto">
          <a:xfrm>
            <a:off x="1600200" y="1905000"/>
            <a:ext cx="607650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– </a:t>
            </a:r>
            <a:r>
              <a:rPr lang="en-US" dirty="0" err="1" smtClean="0"/>
              <a:t>What’ta</a:t>
            </a:r>
            <a:r>
              <a:rPr lang="en-US" dirty="0" smtClean="0"/>
              <a:t> view!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0537" t="39931" r="44150" b="31736"/>
          <a:stretch>
            <a:fillRect/>
          </a:stretch>
        </p:blipFill>
        <p:spPr bwMode="auto">
          <a:xfrm>
            <a:off x="381000" y="2514600"/>
            <a:ext cx="363070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31000" t="34889" r="44500" b="34000"/>
          <a:stretch>
            <a:fillRect/>
          </a:stretch>
        </p:blipFill>
        <p:spPr bwMode="auto">
          <a:xfrm>
            <a:off x="4876800" y="22860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them to:</a:t>
            </a:r>
          </a:p>
          <a:p>
            <a:pPr lvl="1"/>
            <a:r>
              <a:rPr lang="en-US" dirty="0" smtClean="0"/>
              <a:t>Set up the initial state of the $scope object.</a:t>
            </a:r>
          </a:p>
          <a:p>
            <a:pPr lvl="1"/>
            <a:r>
              <a:rPr lang="en-US" dirty="0" smtClean="0"/>
              <a:t>Add behavior to the $scope object.</a:t>
            </a:r>
          </a:p>
          <a:p>
            <a:r>
              <a:rPr lang="en-US" dirty="0" smtClean="0"/>
              <a:t>Do not use them to:</a:t>
            </a:r>
          </a:p>
          <a:p>
            <a:pPr lvl="1"/>
            <a:r>
              <a:rPr lang="en-US" dirty="0" smtClean="0"/>
              <a:t>Manipulate DOM — Controllers should contain only business logic. </a:t>
            </a:r>
          </a:p>
          <a:p>
            <a:pPr lvl="1"/>
            <a:r>
              <a:rPr lang="en-US" dirty="0" smtClean="0"/>
              <a:t>Format </a:t>
            </a:r>
            <a:r>
              <a:rPr lang="en-US" dirty="0" smtClean="0"/>
              <a:t>input</a:t>
            </a:r>
            <a:endParaRPr lang="en-US" dirty="0" smtClean="0"/>
          </a:p>
          <a:p>
            <a:pPr lvl="1"/>
            <a:r>
              <a:rPr lang="en-US" dirty="0" smtClean="0"/>
              <a:t>Filter </a:t>
            </a:r>
            <a:r>
              <a:rPr lang="en-US" dirty="0" smtClean="0"/>
              <a:t>output</a:t>
            </a:r>
            <a:endParaRPr lang="en-US" dirty="0" smtClean="0"/>
          </a:p>
          <a:p>
            <a:pPr lvl="1"/>
            <a:r>
              <a:rPr lang="en-US" dirty="0" smtClean="0"/>
              <a:t>Share code or state across </a:t>
            </a:r>
            <a:r>
              <a:rPr lang="en-US" dirty="0" smtClean="0"/>
              <a:t>controllers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blog.thoughtram.io/angular/2015/07/07/service-vs-factory-once-and-for-all.html</a:t>
            </a:r>
            <a:endParaRPr lang="en-US" dirty="0" smtClean="0"/>
          </a:p>
          <a:p>
            <a:r>
              <a:rPr lang="en-US" dirty="0" smtClean="0"/>
              <a:t>Used for exchanging data between controllers</a:t>
            </a:r>
          </a:p>
          <a:p>
            <a:r>
              <a:rPr lang="en-US" dirty="0" smtClean="0"/>
              <a:t>Lazily instantiated</a:t>
            </a:r>
          </a:p>
          <a:p>
            <a:r>
              <a:rPr lang="en-US" dirty="0" smtClean="0"/>
              <a:t>Singletons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look at the code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187</TotalTime>
  <Words>197</Words>
  <Application>Microsoft Office PowerPoint</Application>
  <PresentationFormat>On-screen Show (4:3)</PresentationFormat>
  <Paragraphs>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Angular JS – JS on roids</vt:lpstr>
      <vt:lpstr>SPA – What’s the fuss about?</vt:lpstr>
      <vt:lpstr>MVC – Let’s bust the jargon</vt:lpstr>
      <vt:lpstr>Angular – The big daddy</vt:lpstr>
      <vt:lpstr>Important terms</vt:lpstr>
      <vt:lpstr>Data Binding – What’ta view!</vt:lpstr>
      <vt:lpstr>Controllers</vt:lpstr>
      <vt:lpstr>Services</vt:lpstr>
      <vt:lpstr>Scope</vt:lpstr>
      <vt:lpstr>Dependency Injection</vt:lpstr>
      <vt:lpstr>Templates</vt:lpstr>
      <vt:lpstr>Expressions &amp; interpolation</vt:lpstr>
      <vt:lpstr>Filters</vt:lpstr>
      <vt:lpstr>Forms</vt:lpstr>
      <vt:lpstr>Directives</vt:lpstr>
      <vt:lpstr>Modules</vt:lpstr>
      <vt:lpstr>ECMA6 – The new kid on the block</vt:lpstr>
      <vt:lpstr>Angular Material – The design language</vt:lpstr>
      <vt:lpstr>Setting up a project</vt:lpstr>
      <vt:lpstr>Two way data binding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– JS on roids</dc:title>
  <dc:creator>Abhishek Bhavalkar</dc:creator>
  <cp:lastModifiedBy>Abhishek Bhavalkar</cp:lastModifiedBy>
  <cp:revision>32</cp:revision>
  <dcterms:created xsi:type="dcterms:W3CDTF">2017-03-07T20:53:01Z</dcterms:created>
  <dcterms:modified xsi:type="dcterms:W3CDTF">2017-04-18T22:44:18Z</dcterms:modified>
</cp:coreProperties>
</file>