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45" d="100"/>
          <a:sy n="45" d="100"/>
        </p:scale>
        <p:origin x="-2238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5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24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7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1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43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4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14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5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7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1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39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A775-35AD-4806-8F36-77419AB31517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F5049-BA3A-4FF3-8A1B-54B7FBDB8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49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injs.com/javascript/traversing/get-parent-element-node-4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injs.com/javascript/traversing/get-parent-element-node-4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By </a:t>
            </a:r>
            <a:r>
              <a:rPr lang="en-US" u="sng" dirty="0" err="1" smtClean="0"/>
              <a:t>Akash</a:t>
            </a:r>
            <a:r>
              <a:rPr lang="en-US" u="sng" dirty="0" smtClean="0"/>
              <a:t> </a:t>
            </a:r>
            <a:r>
              <a:rPr lang="en-US" u="sng" dirty="0" err="1" smtClean="0"/>
              <a:t>Saxena</a:t>
            </a:r>
            <a:endParaRPr lang="en-US" u="sng" dirty="0"/>
          </a:p>
        </p:txBody>
      </p:sp>
    </p:spTree>
    <p:extLst>
      <p:ext uri="{BB962C8B-B14F-4D97-AF65-F5344CB8AC3E}">
        <p14:creationId xmlns="" xmlns:p14="http://schemas.microsoft.com/office/powerpoint/2010/main" val="5744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The mortar: Conditionals and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Switch condition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The mortar: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Let’s see some code!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Some muscle show – DOM manipulation!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https://plainjs.com/javascript/traversing/get-parent-element-node-41/</a:t>
            </a: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Selection: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lang="en-US" sz="2800" dirty="0" smtClean="0"/>
              <a:t> id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aseline="0" dirty="0" smtClean="0"/>
              <a:t>By</a:t>
            </a:r>
            <a:r>
              <a:rPr lang="en-US" sz="2800" dirty="0" smtClean="0"/>
              <a:t> tag name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 selector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Traversing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Remove element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element/s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Some muscle flexing– DOM manipulation!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/>
              </a:rPr>
              <a:t>https://plainjs.com/javascript/traversing/get-parent-element-node-41/</a:t>
            </a: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Selection: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lang="en-US" sz="2800" dirty="0" smtClean="0"/>
              <a:t> id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aseline="0" dirty="0" smtClean="0"/>
              <a:t>By</a:t>
            </a:r>
            <a:r>
              <a:rPr lang="en-US" sz="2800" dirty="0" smtClean="0"/>
              <a:t> tag name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 selector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Traversing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Remove element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element/s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Getting it together –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Events on static elements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Events on dynamic elements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Event bubbling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Preventing default behavior of an element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Deep dive –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Different ways to declare objects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Functions as objects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Arrays and object literals as objects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Prototypical inheritance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Deep dive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Closures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IIFE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‘This’ or ‘that’?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Singletons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Let’s exchange some data -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smtClean="0"/>
              <a:t>https://developer.mozilla.org/en-US/docs/Web/API/XMLHttpRequest/readyState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Types of AJAX request – Get, post, multipart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Promises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JSONP and CORS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Let’s talk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Local storage and session storage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Debugging issues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Memory optimization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Cache management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smtClean="0"/>
              <a:t>Manage configurations</a:t>
            </a: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ECMA6 - A stroll into the not-so-far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06120"/>
            <a:ext cx="10515600" cy="441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Classes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Arrow notation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Constants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en-US" sz="28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Trainer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Total experience: 10+ years</a:t>
            </a:r>
          </a:p>
          <a:p>
            <a:r>
              <a:rPr lang="en-US" dirty="0" smtClean="0"/>
              <a:t>Experience in JS: 9+ years</a:t>
            </a:r>
          </a:p>
          <a:p>
            <a:r>
              <a:rPr lang="en-US" dirty="0" smtClean="0"/>
              <a:t>Production Experience: 9+ years.</a:t>
            </a:r>
          </a:p>
          <a:p>
            <a:r>
              <a:rPr lang="en-US" dirty="0" smtClean="0"/>
              <a:t>Objective of this course: To get the audience familiar with JS and ready for Angular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2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Training Agenda Day 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Day 01 – The JS essentials</a:t>
            </a:r>
          </a:p>
          <a:p>
            <a:r>
              <a:rPr lang="en-US" dirty="0" smtClean="0"/>
              <a:t>Day 02 – Advanced concepts - I</a:t>
            </a:r>
          </a:p>
          <a:p>
            <a:r>
              <a:rPr lang="en-US" dirty="0" smtClean="0"/>
              <a:t>Day 03 – Advanced concepts - II, Best practices, performance optimization, completion of the course project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46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Data types – The 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Null</a:t>
            </a:r>
          </a:p>
          <a:p>
            <a:r>
              <a:rPr lang="en-US" dirty="0" smtClean="0"/>
              <a:t>Non-Primitive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Regexp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Working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Push an element</a:t>
            </a:r>
          </a:p>
          <a:p>
            <a:r>
              <a:rPr lang="en-US" dirty="0" smtClean="0"/>
              <a:t>Pop an element</a:t>
            </a:r>
          </a:p>
          <a:p>
            <a:r>
              <a:rPr lang="en-US" dirty="0" smtClean="0"/>
              <a:t>Enter elements in an array at certain location</a:t>
            </a:r>
          </a:p>
          <a:p>
            <a:r>
              <a:rPr lang="en-US" dirty="0" smtClean="0"/>
              <a:t>Delete elements from certain location</a:t>
            </a:r>
          </a:p>
          <a:p>
            <a:r>
              <a:rPr lang="en-US" dirty="0" smtClean="0"/>
              <a:t>Retrieve the length of an array</a:t>
            </a:r>
          </a:p>
          <a:p>
            <a:r>
              <a:rPr lang="en-US" dirty="0" smtClean="0"/>
              <a:t>Parse through the array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Working with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Enter a new element</a:t>
            </a:r>
          </a:p>
          <a:p>
            <a:r>
              <a:rPr lang="en-US" dirty="0" smtClean="0"/>
              <a:t>Remove an element</a:t>
            </a:r>
          </a:p>
          <a:p>
            <a:r>
              <a:rPr lang="en-US" dirty="0" smtClean="0"/>
              <a:t>Parse through the object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Working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Find matching string</a:t>
            </a:r>
          </a:p>
          <a:p>
            <a:r>
              <a:rPr lang="en-US" dirty="0" smtClean="0"/>
              <a:t>Concatenation</a:t>
            </a:r>
          </a:p>
          <a:p>
            <a:r>
              <a:rPr lang="en-US" dirty="0" smtClean="0"/>
              <a:t>Replace a string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Working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https://www.w3schools.com/js/js_math.asp</a:t>
            </a:r>
          </a:p>
          <a:p>
            <a:r>
              <a:rPr lang="en-US" dirty="0" smtClean="0"/>
              <a:t>Finding absolute value</a:t>
            </a:r>
          </a:p>
          <a:p>
            <a:r>
              <a:rPr lang="en-US" dirty="0" smtClean="0"/>
              <a:t>Rounding off – Ceil, floor, round</a:t>
            </a:r>
          </a:p>
          <a:p>
            <a:r>
              <a:rPr lang="en-US" dirty="0" smtClean="0"/>
              <a:t>Finding max, min</a:t>
            </a:r>
          </a:p>
          <a:p>
            <a:r>
              <a:rPr lang="en-US" dirty="0" smtClean="0"/>
              <a:t>Float and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150"/>
            <a:ext cx="10515600" cy="1042570"/>
          </a:xfrm>
        </p:spPr>
        <p:txBody>
          <a:bodyPr/>
          <a:lstStyle/>
          <a:p>
            <a:r>
              <a:rPr lang="en-US" dirty="0" smtClean="0"/>
              <a:t> Working with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720"/>
            <a:ext cx="10515600" cy="4415589"/>
          </a:xfrm>
        </p:spPr>
        <p:txBody>
          <a:bodyPr/>
          <a:lstStyle/>
          <a:p>
            <a:r>
              <a:rPr lang="en-US" dirty="0" smtClean="0"/>
              <a:t>https://www.w3schools.com/js/js_date_methods.asp</a:t>
            </a:r>
          </a:p>
          <a:p>
            <a:r>
              <a:rPr lang="en-US" dirty="0" smtClean="0"/>
              <a:t>Getting today’s date</a:t>
            </a:r>
          </a:p>
          <a:p>
            <a:r>
              <a:rPr lang="en-US" dirty="0" smtClean="0"/>
              <a:t>How to display a custom readable date from date object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GI" id="{945F3AEB-7F52-4219-967B-799A70B014FB}" vid="{A4CC332C-FEC9-429B-8072-046DF15903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CGI</Template>
  <TotalTime>791</TotalTime>
  <Words>386</Words>
  <Application>Microsoft Office PowerPoint</Application>
  <PresentationFormat>Custom</PresentationFormat>
  <Paragraphs>157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CGI</vt:lpstr>
      <vt:lpstr>Javascript</vt:lpstr>
      <vt:lpstr>Trainer Profile</vt:lpstr>
      <vt:lpstr>Training Agenda Day wise</vt:lpstr>
      <vt:lpstr> Data types – The bricks</vt:lpstr>
      <vt:lpstr> Working with Arrays</vt:lpstr>
      <vt:lpstr> Working with Object literals</vt:lpstr>
      <vt:lpstr> Working with strings</vt:lpstr>
      <vt:lpstr> Working with numbers</vt:lpstr>
      <vt:lpstr> Working with date</vt:lpstr>
      <vt:lpstr> The mortar: Conditionals and loop</vt:lpstr>
      <vt:lpstr> The mortar: Functions</vt:lpstr>
      <vt:lpstr>Some muscle show – DOM manipulation!</vt:lpstr>
      <vt:lpstr>Some muscle flexing– DOM manipulation!</vt:lpstr>
      <vt:lpstr>Getting it together – Events</vt:lpstr>
      <vt:lpstr>Deep dive – object oriented programming</vt:lpstr>
      <vt:lpstr>Deep dive - II</vt:lpstr>
      <vt:lpstr>Let’s exchange some data - AJAX</vt:lpstr>
      <vt:lpstr>Let’s talk production</vt:lpstr>
      <vt:lpstr>ECMA6 - A stroll into the not-so-far future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Vilal Kutty</dc:creator>
  <cp:lastModifiedBy>Abhishek Bhavalkar</cp:lastModifiedBy>
  <cp:revision>65</cp:revision>
  <dcterms:created xsi:type="dcterms:W3CDTF">2017-04-10T12:48:08Z</dcterms:created>
  <dcterms:modified xsi:type="dcterms:W3CDTF">2017-04-17T04:41:14Z</dcterms:modified>
</cp:coreProperties>
</file>