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674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3F7E-04C4-4E2D-9CCA-DAEAF905628C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A1D-1E4C-4FF5-B304-2BE0F23A0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3F7E-04C4-4E2D-9CCA-DAEAF905628C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A1D-1E4C-4FF5-B304-2BE0F23A0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3F7E-04C4-4E2D-9CCA-DAEAF905628C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A1D-1E4C-4FF5-B304-2BE0F23A0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3F7E-04C4-4E2D-9CCA-DAEAF905628C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A1D-1E4C-4FF5-B304-2BE0F23A0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3F7E-04C4-4E2D-9CCA-DAEAF905628C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A1D-1E4C-4FF5-B304-2BE0F23A0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3F7E-04C4-4E2D-9CCA-DAEAF905628C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A1D-1E4C-4FF5-B304-2BE0F23A0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3F7E-04C4-4E2D-9CCA-DAEAF905628C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A1D-1E4C-4FF5-B304-2BE0F23A0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3F7E-04C4-4E2D-9CCA-DAEAF905628C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A1D-1E4C-4FF5-B304-2BE0F23A0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3F7E-04C4-4E2D-9CCA-DAEAF905628C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A1D-1E4C-4FF5-B304-2BE0F23A0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3F7E-04C4-4E2D-9CCA-DAEAF905628C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A1D-1E4C-4FF5-B304-2BE0F23A0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3F7E-04C4-4E2D-9CCA-DAEAF905628C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CA1D-1E4C-4FF5-B304-2BE0F23A0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D3F7E-04C4-4E2D-9CCA-DAEAF905628C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5CA1D-1E4C-4FF5-B304-2BE0F23A0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TypeScript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914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superset of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181600"/>
            <a:ext cx="6400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By: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Akash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Saxena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glimpse into es6, now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Refer: </a:t>
            </a:r>
            <a:r>
              <a:rPr lang="en-US" dirty="0" smtClean="0">
                <a:solidFill>
                  <a:srgbClr val="FFC000"/>
                </a:solidFill>
              </a:rPr>
              <a:t>es6.ts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Classes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Arrow notation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Improving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Refer: </a:t>
            </a:r>
            <a:r>
              <a:rPr lang="en-US" dirty="0" err="1" smtClean="0">
                <a:solidFill>
                  <a:srgbClr val="FFC000"/>
                </a:solidFill>
              </a:rPr>
              <a:t>jsErrors.ts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TS throws error for JS code that does not make sense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JS – some catch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Refer: </a:t>
            </a:r>
            <a:r>
              <a:rPr lang="en-US" dirty="0" smtClean="0">
                <a:solidFill>
                  <a:srgbClr val="FFC000"/>
                </a:solidFill>
              </a:rPr>
              <a:t>jsCatch.js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Null and Undefined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TS and es6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Refer: </a:t>
            </a:r>
            <a:r>
              <a:rPr lang="en-US" dirty="0" err="1" smtClean="0">
                <a:solidFill>
                  <a:srgbClr val="FFC000"/>
                </a:solidFill>
              </a:rPr>
              <a:t>esConcepts</a:t>
            </a:r>
            <a:r>
              <a:rPr lang="en-US" dirty="0" smtClean="0">
                <a:solidFill>
                  <a:srgbClr val="FFC000"/>
                </a:solidFill>
              </a:rPr>
              <a:t>_*.</a:t>
            </a:r>
            <a:r>
              <a:rPr lang="en-US" dirty="0" err="1" smtClean="0">
                <a:solidFill>
                  <a:srgbClr val="FFC000"/>
                </a:solidFill>
              </a:rPr>
              <a:t>js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Classes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Super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Inheritance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Static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Access modifiers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Arrow functions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TS and es6 - II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Refer: </a:t>
            </a:r>
            <a:r>
              <a:rPr lang="en-US" dirty="0" err="1" smtClean="0">
                <a:solidFill>
                  <a:srgbClr val="FFC000"/>
                </a:solidFill>
              </a:rPr>
              <a:t>esConcepts</a:t>
            </a:r>
            <a:r>
              <a:rPr lang="en-US" dirty="0" smtClean="0">
                <a:solidFill>
                  <a:srgbClr val="FFC000"/>
                </a:solidFill>
              </a:rPr>
              <a:t>_*.</a:t>
            </a:r>
            <a:r>
              <a:rPr lang="en-US" dirty="0" err="1" smtClean="0">
                <a:solidFill>
                  <a:srgbClr val="FFC000"/>
                </a:solidFill>
              </a:rPr>
              <a:t>js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Rest/spread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Destructuring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For of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Modules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Trainer profile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Experience in IT: 10+ years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Experience in TS: 2+ years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Production experience: 10+ years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Objective of this course: To learn </a:t>
            </a:r>
            <a:r>
              <a:rPr lang="en-US" dirty="0" err="1" smtClean="0">
                <a:solidFill>
                  <a:schemeClr val="bg1"/>
                </a:solidFill>
              </a:rPr>
              <a:t>TypeScript</a:t>
            </a:r>
            <a:r>
              <a:rPr lang="en-US" dirty="0" smtClean="0">
                <a:solidFill>
                  <a:schemeClr val="bg1"/>
                </a:solidFill>
              </a:rPr>
              <a:t> in its most native form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Deliverables for trainees: Daily assignments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Training 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Day 01: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Es6, 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‘why</a:t>
            </a:r>
            <a:r>
              <a:rPr lang="en-US" dirty="0" smtClean="0">
                <a:solidFill>
                  <a:schemeClr val="bg1"/>
                </a:solidFill>
              </a:rPr>
              <a:t>’ of TS </a:t>
            </a:r>
            <a:r>
              <a:rPr lang="en-US" dirty="0" smtClean="0">
                <a:solidFill>
                  <a:schemeClr val="bg1"/>
                </a:solidFill>
              </a:rPr>
              <a:t>and building blocks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Day 02: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Start walking: learn the basics of coding with 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Day 03: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Start running. Advanced coding, reusability, structuring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First things first 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TypeScript</a:t>
            </a:r>
            <a:r>
              <a:rPr lang="en-US" dirty="0" smtClean="0">
                <a:solidFill>
                  <a:schemeClr val="bg1"/>
                </a:solidFill>
              </a:rPr>
              <a:t> is just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Typescript supports other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 libraries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 is </a:t>
            </a:r>
            <a:r>
              <a:rPr lang="en-US" dirty="0" err="1" smtClean="0">
                <a:solidFill>
                  <a:schemeClr val="bg1"/>
                </a:solidFill>
              </a:rPr>
              <a:t>TypeScript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TypeScript</a:t>
            </a:r>
            <a:r>
              <a:rPr lang="en-US" dirty="0" smtClean="0">
                <a:solidFill>
                  <a:schemeClr val="bg1"/>
                </a:solidFill>
              </a:rPr>
              <a:t> is portable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is not just intended for Angular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integrates with: Angular 2.0, React, </a:t>
            </a:r>
            <a:r>
              <a:rPr lang="en-US" dirty="0" err="1" smtClean="0">
                <a:solidFill>
                  <a:schemeClr val="bg1"/>
                </a:solidFill>
              </a:rPr>
              <a:t>Vue</a:t>
            </a:r>
            <a:r>
              <a:rPr lang="en-US" dirty="0" smtClean="0">
                <a:solidFill>
                  <a:schemeClr val="bg1"/>
                </a:solidFill>
              </a:rPr>
              <a:t> and any other platform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Typescript and </a:t>
            </a:r>
            <a:r>
              <a:rPr lang="en-US" dirty="0" err="1" smtClean="0">
                <a:solidFill>
                  <a:schemeClr val="bg1"/>
                </a:solidFill>
              </a:rPr>
              <a:t>ECMAScript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bhishek\Desktop\TS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02083" y="2895600"/>
            <a:ext cx="7984717" cy="152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Use </a:t>
            </a:r>
            <a:r>
              <a:rPr lang="en-US" dirty="0" err="1" smtClean="0">
                <a:solidFill>
                  <a:schemeClr val="bg1"/>
                </a:solidFill>
              </a:rPr>
              <a:t>TypeScript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 was never intended for scaling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TS – a statically typed superset of JS that compiles  back to JS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Awesome tools enabled by static types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Features from future (well, technically not a future now), today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Better refactoring, organizing and structuring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Setting up the environment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IDE: Sublime, VS code, VS2015, VS2017, others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Sublime with package control: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install typescript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Details: https://packagecontrol.io/packages/TypeScript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Install typescript on node for compilation: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npm</a:t>
            </a:r>
            <a:r>
              <a:rPr lang="en-US" dirty="0" smtClean="0">
                <a:solidFill>
                  <a:schemeClr val="bg1"/>
                </a:solidFill>
              </a:rPr>
              <a:t> install -g typescript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Compile: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tsc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helloworld.ts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note on 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Refer: </a:t>
            </a:r>
            <a:r>
              <a:rPr lang="en-US" dirty="0" err="1" smtClean="0">
                <a:solidFill>
                  <a:srgbClr val="FFC000"/>
                </a:solidFill>
              </a:rPr>
              <a:t>overview.ts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Types can be implicit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Types can be explicit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Types are structural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TS error do not prevent JS emit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TS is ambient. To check a function definition, press f12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quick 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0"/>
            <a:ext cx="8229600" cy="6096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Defining your own declaration file …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38862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Refer: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declaration.ts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347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TypeScript</vt:lpstr>
      <vt:lpstr>Trainer profile</vt:lpstr>
      <vt:lpstr>Training agenda</vt:lpstr>
      <vt:lpstr>First things first …</vt:lpstr>
      <vt:lpstr>Typescript and ECMAScript</vt:lpstr>
      <vt:lpstr>Why Use TypeScript</vt:lpstr>
      <vt:lpstr>Setting up the environment</vt:lpstr>
      <vt:lpstr>A note on types</vt:lpstr>
      <vt:lpstr>A quick example</vt:lpstr>
      <vt:lpstr>A glimpse into es6, now</vt:lpstr>
      <vt:lpstr>Improving Javascript</vt:lpstr>
      <vt:lpstr>JS – some catch</vt:lpstr>
      <vt:lpstr>TS and es6</vt:lpstr>
      <vt:lpstr>TS and es6 - II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 Bhavalkar</dc:creator>
  <cp:lastModifiedBy>Abhishek Bhavalkar</cp:lastModifiedBy>
  <cp:revision>52</cp:revision>
  <dcterms:created xsi:type="dcterms:W3CDTF">2017-05-21T20:37:26Z</dcterms:created>
  <dcterms:modified xsi:type="dcterms:W3CDTF">2017-05-29T07:22:40Z</dcterms:modified>
</cp:coreProperties>
</file>