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2B1"/>
    <a:srgbClr val="8559DA"/>
    <a:srgbClr val="FFFFFF"/>
    <a:srgbClr val="E91E63"/>
    <a:srgbClr val="FF9800"/>
    <a:srgbClr val="03A9F4"/>
    <a:srgbClr val="3F51B5"/>
    <a:srgbClr val="4472C4"/>
    <a:srgbClr val="4C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 autoAdjust="0"/>
    <p:restoredTop sz="94660"/>
  </p:normalViewPr>
  <p:slideViewPr>
    <p:cSldViewPr snapToGrid="0">
      <p:cViewPr varScale="1">
        <p:scale>
          <a:sx n="61" d="100"/>
          <a:sy n="61" d="100"/>
        </p:scale>
        <p:origin x="94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034F8-83AE-4118-8D7C-69C915A58D61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05EA9-E37F-4DF3-BFDB-F368D8099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23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B06A-2252-4641-89AE-FF65C6684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51078-EB78-4FE3-92D7-30B6835BD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A451-E217-45FE-B456-58A470BE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D91A-5368-4120-A4BA-3C11BC25C179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9DBE-6AA5-4ABE-A75C-A78303AA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91980-259E-404E-B2D7-7F96A925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B498-1AF7-48A1-89A9-F4D9ED76F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81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01B7-E31D-4D40-9DA4-71A59897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DCED4-7729-4381-9351-9438F849A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A9E5-C08C-4313-877A-1B0E49CF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D91A-5368-4120-A4BA-3C11BC25C179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A63C1-1AF0-4561-873C-891744E9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8E9B2-0AF1-4A0A-B7F9-01D9921F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B498-1AF7-48A1-89A9-F4D9ED76F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28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A59CB-3250-49F3-BB67-4ADA506F0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670DC-A4D7-4FCA-A5A7-30A09BB03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5676-1E65-4AE7-939E-EE41D470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D91A-5368-4120-A4BA-3C11BC25C179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DA798-8DAB-4072-B9A1-3A01840F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DC3BA-2D08-476C-A71B-97C317FC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B498-1AF7-48A1-89A9-F4D9ED76F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02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063F-4C7F-4228-84FB-B60FD586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F6E8-997E-4DA9-BE78-88A63100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CCF6-3503-40DD-86F4-7A394ED6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D91A-5368-4120-A4BA-3C11BC25C179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7006A-AF2E-473D-9DE8-C4D39152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652A7-FEC7-4DEF-A1E0-05EAFDCE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B498-1AF7-48A1-89A9-F4D9ED76F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41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1C0C-D08A-47C0-A0FF-C2A71CF2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167D1-7C83-468F-B537-EF62CE34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6085-D24C-4EB5-8C72-D3AD86AC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D91A-5368-4120-A4BA-3C11BC25C179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75BE-9039-4A70-AAB1-73DE3CB1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10A27-E18E-4A66-9133-54C52646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B498-1AF7-48A1-89A9-F4D9ED76F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38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248E-BEFF-48E7-84DD-B57D7B45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8EA9-9207-4880-9A5B-C85866E8C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89D52-BC98-43E5-8E11-F04D707C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B9982-3845-4F16-A6E5-A9095A85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D91A-5368-4120-A4BA-3C11BC25C179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468D8-7EDE-4C94-8028-02F629CC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D6A50-115B-4396-9283-B0B999FC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B498-1AF7-48A1-89A9-F4D9ED76F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69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E31B-6019-4141-A4E2-8D285600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2BFC9-CD48-4782-9C8D-37FB0394C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767A2-756B-4D36-8BAC-2A6F4E5AC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C4F44-977E-4F2B-A921-E847DB9D0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505A8-7DE3-43E9-AD4E-62A182892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BEB07-79F1-4F79-9AE0-F165B63A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D91A-5368-4120-A4BA-3C11BC25C179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08C9A-F286-45FC-9B79-E25DD335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7393B-E0E9-4EAA-B6C6-5E5FF41D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B498-1AF7-48A1-89A9-F4D9ED76F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4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B29-F106-438E-A471-A5AC3351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50374-0CAE-4FE5-845A-B4AD8251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D91A-5368-4120-A4BA-3C11BC25C179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C36DB-C8FF-41FF-9EA7-7637578A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5FC2D-732C-4262-9826-BF518DB7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B498-1AF7-48A1-89A9-F4D9ED76F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2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D0D46-1A37-4BC4-AFDD-1940FC19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D91A-5368-4120-A4BA-3C11BC25C179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383B2-ABD2-4703-BB87-FE1389AC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89B32-D16D-41FB-AD5A-086C279F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B498-1AF7-48A1-89A9-F4D9ED76F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71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B94C-D115-40F6-9488-C64C1B60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26B4-9CF8-4CD5-88E9-6DC8D6F9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6148C-8CA5-49C5-8433-D502BFFA4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C1C94-ACCB-4089-9052-BF6C4A11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D91A-5368-4120-A4BA-3C11BC25C179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39C9F-8D3F-47A6-BB62-19EDF10F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E1D61-368E-433C-9067-62A74EEF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B498-1AF7-48A1-89A9-F4D9ED76F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66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B02C-ED46-4764-851E-815C2B41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71670-778C-4575-8241-342D44771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47A08-1D35-4E89-A5A8-FA294F393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9A71A-FC65-4100-91D7-AC25A595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D91A-5368-4120-A4BA-3C11BC25C179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3CE92-BBE4-41C2-B2BA-F9266151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00C6E-9812-4CDF-BAE1-4F2DA03F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B498-1AF7-48A1-89A9-F4D9ED76F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38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8CFE6-A1CC-4C9E-9BC9-FE2F1706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187C8-1D63-403E-B9C9-4E99D11D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2764-1AD6-4BD7-B150-EE6471C99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AD91A-5368-4120-A4BA-3C11BC25C179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9BAC-BDED-4A85-82DD-117ED5F8D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802D-91F2-4B4C-9D9F-5B46D551C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B498-1AF7-48A1-89A9-F4D9ED76F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4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E3975-0E0F-449E-A9D2-D6C8ED809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76604" y="-289170"/>
            <a:ext cx="3857625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ABAF94-5D71-4EDD-82AF-9CCC0CD70319}"/>
              </a:ext>
            </a:extLst>
          </p:cNvPr>
          <p:cNvSpPr/>
          <p:nvPr/>
        </p:nvSpPr>
        <p:spPr>
          <a:xfrm>
            <a:off x="1252417" y="773355"/>
            <a:ext cx="6858001" cy="3857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18182-4740-4E5F-9C60-CFE3F5F23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09" y="1234621"/>
            <a:ext cx="7198781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8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CB8B3-FC6E-4112-8A79-0B25AA9D4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8889" r="11282" b="19089"/>
          <a:stretch/>
        </p:blipFill>
        <p:spPr>
          <a:xfrm>
            <a:off x="3399692" y="609600"/>
            <a:ext cx="6236677" cy="49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5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28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CB884A-CC83-4670-9685-CEA78FF58E0D}"/>
              </a:ext>
            </a:extLst>
          </p:cNvPr>
          <p:cNvGrpSpPr/>
          <p:nvPr/>
        </p:nvGrpSpPr>
        <p:grpSpPr>
          <a:xfrm>
            <a:off x="2666999" y="1500187"/>
            <a:ext cx="6858001" cy="3857625"/>
            <a:chOff x="3354755" y="1336062"/>
            <a:chExt cx="6858001" cy="38576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8C5D5A-C535-4C78-80F5-6C7049DFFA9C}"/>
                </a:ext>
              </a:extLst>
            </p:cNvPr>
            <p:cNvSpPr/>
            <p:nvPr/>
          </p:nvSpPr>
          <p:spPr>
            <a:xfrm>
              <a:off x="3354755" y="1336062"/>
              <a:ext cx="6858001" cy="3857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D2E313-98B8-4434-87C9-83479B1AC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7478" y="1819432"/>
              <a:ext cx="3317534" cy="2626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66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9DBA7-C62E-4A2A-9126-6CA8D67E6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192881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2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89554D-77C0-4E66-B906-6BC27D2C8604}"/>
              </a:ext>
            </a:extLst>
          </p:cNvPr>
          <p:cNvGrpSpPr/>
          <p:nvPr/>
        </p:nvGrpSpPr>
        <p:grpSpPr>
          <a:xfrm>
            <a:off x="2496609" y="1231573"/>
            <a:ext cx="7198781" cy="4394853"/>
            <a:chOff x="2496609" y="1231573"/>
            <a:chExt cx="7198781" cy="43948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16A548-73CD-40E6-B4C2-6E34F22AD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609" y="1231573"/>
              <a:ext cx="7198781" cy="43948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26EDBA-8C1C-47D5-A604-E1677F17C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67" t="33328" r="73884" b="47466"/>
            <a:stretch/>
          </p:blipFill>
          <p:spPr>
            <a:xfrm rot="8615617">
              <a:off x="6301153" y="2739984"/>
              <a:ext cx="687410" cy="8440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676D6E-73F4-4704-B184-3ECF96E3A9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50" t="50934" r="17539" b="34839"/>
            <a:stretch/>
          </p:blipFill>
          <p:spPr>
            <a:xfrm rot="8486885">
              <a:off x="5165968" y="3491532"/>
              <a:ext cx="648677" cy="625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4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0FB22D-63FF-4881-ACC1-BF91DAC3A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50" t="50934" r="17539" b="34839"/>
          <a:stretch/>
        </p:blipFill>
        <p:spPr>
          <a:xfrm>
            <a:off x="7784123" y="3470031"/>
            <a:ext cx="648677" cy="62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4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F99405-D808-4A23-B44D-8FAB2CACF81D}"/>
              </a:ext>
            </a:extLst>
          </p:cNvPr>
          <p:cNvGrpSpPr/>
          <p:nvPr/>
        </p:nvGrpSpPr>
        <p:grpSpPr>
          <a:xfrm>
            <a:off x="2543502" y="1234621"/>
            <a:ext cx="7198781" cy="4388757"/>
            <a:chOff x="2543502" y="1234621"/>
            <a:chExt cx="7198781" cy="43887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5B2550-57F8-4CCB-9A8A-D66A85534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3502" y="1234621"/>
              <a:ext cx="7198781" cy="438875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A10163-3BE1-4D56-8660-A12C906EF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76" t="40072" r="68021" b="52449"/>
            <a:stretch/>
          </p:blipFill>
          <p:spPr>
            <a:xfrm rot="8564510">
              <a:off x="6491348" y="2974208"/>
              <a:ext cx="367323" cy="3282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D058B8-DEBF-441E-A92E-0BD0D56FC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81" t="52056" r="24886" b="41250"/>
            <a:stretch/>
          </p:blipFill>
          <p:spPr>
            <a:xfrm rot="8511328">
              <a:off x="5590642" y="3506469"/>
              <a:ext cx="333955" cy="294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28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D57725-C6E4-44A3-BE97-6AAD11F43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6" t="40072" r="68021" b="52449"/>
          <a:stretch/>
        </p:blipFill>
        <p:spPr>
          <a:xfrm>
            <a:off x="4431323" y="2993292"/>
            <a:ext cx="367323" cy="3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1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E43957-6829-41D7-B1C9-770FC9516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81" t="52056" r="24886" b="41250"/>
          <a:stretch/>
        </p:blipFill>
        <p:spPr>
          <a:xfrm>
            <a:off x="7577593" y="3522428"/>
            <a:ext cx="333955" cy="2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5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4374-1CAB-4A55-810D-7BA78D15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0B19-6F40-4CFC-A0CE-51703369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19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151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34247-C1F1-4D57-87E6-7792024F9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7" t="8196" r="22968" b="12025"/>
          <a:stretch/>
        </p:blipFill>
        <p:spPr>
          <a:xfrm>
            <a:off x="6461759" y="1973309"/>
            <a:ext cx="1846847" cy="1638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FDFCFA-E4FA-4EDA-A3E3-F21177F96E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7" t="14354" r="8884" b="10434"/>
          <a:stretch/>
        </p:blipFill>
        <p:spPr>
          <a:xfrm>
            <a:off x="9034585" y="2047630"/>
            <a:ext cx="2508738" cy="2223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CFDB9-F57D-4B2F-ABA6-10FB7E5DA4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0" t="25558" r="23322" b="26737"/>
          <a:stretch/>
        </p:blipFill>
        <p:spPr>
          <a:xfrm>
            <a:off x="2892224" y="2133599"/>
            <a:ext cx="2476802" cy="14225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6756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762D57-9FA1-4E15-A804-14E50D94C2BE}"/>
              </a:ext>
            </a:extLst>
          </p:cNvPr>
          <p:cNvSpPr/>
          <p:nvPr/>
        </p:nvSpPr>
        <p:spPr>
          <a:xfrm>
            <a:off x="914252" y="1848014"/>
            <a:ext cx="349009" cy="3516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6AB330-EAF2-4284-962F-D1D68C35E68E}"/>
              </a:ext>
            </a:extLst>
          </p:cNvPr>
          <p:cNvGrpSpPr/>
          <p:nvPr/>
        </p:nvGrpSpPr>
        <p:grpSpPr>
          <a:xfrm>
            <a:off x="2124341" y="4059046"/>
            <a:ext cx="364640" cy="357976"/>
            <a:chOff x="2124341" y="4059046"/>
            <a:chExt cx="364640" cy="3579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C8CD5E-518D-4F8D-BCEA-5C98648307A3}"/>
                </a:ext>
              </a:extLst>
            </p:cNvPr>
            <p:cNvSpPr/>
            <p:nvPr/>
          </p:nvSpPr>
          <p:spPr>
            <a:xfrm>
              <a:off x="2124341" y="4059046"/>
              <a:ext cx="364639" cy="3579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A50B43C-269D-4C6D-B519-091B37B67D51}"/>
                </a:ext>
              </a:extLst>
            </p:cNvPr>
            <p:cNvSpPr/>
            <p:nvPr/>
          </p:nvSpPr>
          <p:spPr>
            <a:xfrm>
              <a:off x="2124342" y="4061889"/>
              <a:ext cx="364639" cy="355133"/>
            </a:xfrm>
            <a:prstGeom prst="ellipse">
              <a:avLst/>
            </a:prstGeom>
            <a:solidFill>
              <a:srgbClr val="03A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016272A-32E5-4839-A00B-CC83DCDB25E3}"/>
              </a:ext>
            </a:extLst>
          </p:cNvPr>
          <p:cNvSpPr/>
          <p:nvPr/>
        </p:nvSpPr>
        <p:spPr>
          <a:xfrm>
            <a:off x="2319608" y="1540309"/>
            <a:ext cx="343876" cy="357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73CA6B-97BB-4A7F-9810-BADF9FD5BD71}"/>
              </a:ext>
            </a:extLst>
          </p:cNvPr>
          <p:cNvSpPr/>
          <p:nvPr/>
        </p:nvSpPr>
        <p:spPr>
          <a:xfrm>
            <a:off x="914252" y="1848014"/>
            <a:ext cx="349009" cy="351693"/>
          </a:xfrm>
          <a:prstGeom prst="ellipse">
            <a:avLst/>
          </a:prstGeom>
          <a:solidFill>
            <a:srgbClr val="855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04825172-F740-4D33-A84D-ED85DF002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61" y="3345655"/>
            <a:ext cx="2705928" cy="2058858"/>
          </a:xfrm>
          <a:prstGeom prst="rect">
            <a:avLst/>
          </a:prstGeom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EF16B199-4447-48CF-9218-DDA49CF90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118" y="1590960"/>
            <a:ext cx="2122113" cy="1426939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2E84A663-3CF5-4320-B9B3-535B89BCA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31" y="540720"/>
            <a:ext cx="1411727" cy="1532727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18C6E25F-FAE3-4F35-8DF6-728AF553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init_theme 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switch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colour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case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"Blue"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setTheme(R.style.</a:t>
            </a:r>
            <a:r>
              <a:rPr kumimoji="0" lang="en-US" altLang="en-US" sz="9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AppThemeBlue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E3DFC0-D9DE-455D-BF69-4DF4DBF17584}"/>
              </a:ext>
            </a:extLst>
          </p:cNvPr>
          <p:cNvSpPr/>
          <p:nvPr/>
        </p:nvSpPr>
        <p:spPr>
          <a:xfrm>
            <a:off x="4692712" y="3426393"/>
            <a:ext cx="364464" cy="3579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5CCA7E-25BF-4085-8D35-DAC2E6AD09ED}"/>
              </a:ext>
            </a:extLst>
          </p:cNvPr>
          <p:cNvSpPr/>
          <p:nvPr/>
        </p:nvSpPr>
        <p:spPr>
          <a:xfrm>
            <a:off x="4692712" y="3426393"/>
            <a:ext cx="364464" cy="358399"/>
          </a:xfrm>
          <a:prstGeom prst="ellipse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7B1BDEA6-1F41-405C-A728-DAC28E92F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72" y="-3941015"/>
            <a:ext cx="674276" cy="614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6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549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0B42-CB73-4584-B667-A778805E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7486-E6C4-4558-82B3-B23266772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076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954A772-283B-4CA7-892D-2DF0347239C6}"/>
              </a:ext>
            </a:extLst>
          </p:cNvPr>
          <p:cNvSpPr/>
          <p:nvPr/>
        </p:nvSpPr>
        <p:spPr>
          <a:xfrm>
            <a:off x="2999770" y="3438524"/>
            <a:ext cx="409073" cy="398829"/>
          </a:xfrm>
          <a:prstGeom prst="ellipse">
            <a:avLst/>
          </a:prstGeom>
          <a:solidFill>
            <a:srgbClr val="0F2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E1E2A-5BBD-46E1-858D-84955E035BE5}"/>
              </a:ext>
            </a:extLst>
          </p:cNvPr>
          <p:cNvSpPr/>
          <p:nvPr/>
        </p:nvSpPr>
        <p:spPr>
          <a:xfrm>
            <a:off x="0" y="9525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591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6D44EE-F48B-4762-B296-BE3161743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0"/>
          <a:stretch/>
        </p:blipFill>
        <p:spPr>
          <a:xfrm>
            <a:off x="0" y="0"/>
            <a:ext cx="11371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371C6F-B0BE-4AF2-872F-6932BD90E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0"/>
          <a:stretch/>
        </p:blipFill>
        <p:spPr>
          <a:xfrm>
            <a:off x="0" y="0"/>
            <a:ext cx="11371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7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922AD1-E6D9-4E06-B9E3-2D91F3B6B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3"/>
          <a:stretch/>
        </p:blipFill>
        <p:spPr>
          <a:xfrm>
            <a:off x="0" y="0"/>
            <a:ext cx="11387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6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DB161D-88E1-49B0-8801-E75AEC734A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3"/>
          <a:stretch/>
        </p:blipFill>
        <p:spPr>
          <a:xfrm>
            <a:off x="0" y="0"/>
            <a:ext cx="11387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1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F57F83-D5EE-4075-8A96-6612CCE01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76974" y="-492370"/>
            <a:ext cx="385762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EEEDB2-7A1F-4F3F-BF12-C148BA842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85" y="1007817"/>
            <a:ext cx="6858002" cy="38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3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836D5E-2A37-44FB-925F-840DBBEA98AA}"/>
              </a:ext>
            </a:extLst>
          </p:cNvPr>
          <p:cNvGrpSpPr/>
          <p:nvPr/>
        </p:nvGrpSpPr>
        <p:grpSpPr>
          <a:xfrm>
            <a:off x="2666998" y="1500186"/>
            <a:ext cx="6858002" cy="3857626"/>
            <a:chOff x="2666998" y="1500186"/>
            <a:chExt cx="6858002" cy="38576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A35B0B-DCFD-4A14-AA95-DE05A1FD7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98" y="1500186"/>
              <a:ext cx="6858002" cy="385762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227FFC-3B6F-4B52-824A-6F7B24098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812" y="1928812"/>
              <a:ext cx="3000375" cy="3000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74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06E0287-0241-46BC-A710-C3266598B7B6}"/>
              </a:ext>
            </a:extLst>
          </p:cNvPr>
          <p:cNvGrpSpPr/>
          <p:nvPr/>
        </p:nvGrpSpPr>
        <p:grpSpPr>
          <a:xfrm>
            <a:off x="808887" y="406101"/>
            <a:ext cx="10574226" cy="6030167"/>
            <a:chOff x="808887" y="406101"/>
            <a:chExt cx="10574226" cy="60301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DFA962-45D6-4A52-802D-5CF8E74CE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87" y="406101"/>
              <a:ext cx="10574226" cy="603016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D69B10-81D6-444C-8372-21607E9A1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812" y="1928811"/>
              <a:ext cx="3000375" cy="3000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355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DCAA9-1700-4616-ACB3-30E3A36D9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7" y="413916"/>
            <a:ext cx="10574226" cy="6030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8167A-C44C-4D20-8895-BC9D858D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00186"/>
            <a:ext cx="6096000" cy="38576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0CB99C2-8673-4AA6-BA1A-87A667CC4703}"/>
              </a:ext>
            </a:extLst>
          </p:cNvPr>
          <p:cNvGrpSpPr/>
          <p:nvPr/>
        </p:nvGrpSpPr>
        <p:grpSpPr>
          <a:xfrm>
            <a:off x="808887" y="406101"/>
            <a:ext cx="10574226" cy="6030167"/>
            <a:chOff x="808887" y="406101"/>
            <a:chExt cx="10574226" cy="60301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2755138-4C5F-43E4-87CB-B8C519EE3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87" y="406101"/>
              <a:ext cx="10574226" cy="6030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982F21-0341-4F62-AC81-39C517D81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1492371"/>
              <a:ext cx="6096000" cy="3857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573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7BD867-A571-4147-A01B-7E670BDAF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76" y="2250831"/>
            <a:ext cx="2557755" cy="161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14788E-9BA8-42AD-AFD7-BA7CFE7E3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7" t="14354" r="8884" b="10434"/>
          <a:stretch/>
        </p:blipFill>
        <p:spPr>
          <a:xfrm>
            <a:off x="4954954" y="2446215"/>
            <a:ext cx="2508738" cy="22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5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C6D230-E0C2-46C1-AA79-9FDDC09E9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45" y="3274645"/>
            <a:ext cx="1654541" cy="165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9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6</Words>
  <Application>Microsoft Office PowerPoint</Application>
  <PresentationFormat>Widescreen</PresentationFormat>
  <Paragraphs>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usydwjs@163.com</dc:creator>
  <cp:lastModifiedBy>usydwjs@163.com</cp:lastModifiedBy>
  <cp:revision>24</cp:revision>
  <dcterms:created xsi:type="dcterms:W3CDTF">2018-03-18T09:28:03Z</dcterms:created>
  <dcterms:modified xsi:type="dcterms:W3CDTF">2018-04-19T08:03:47Z</dcterms:modified>
</cp:coreProperties>
</file>