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Bebas Neue"/>
      <p:regular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12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iG4qkEVEBDC+65LdiOMBk4EgWY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0" orient="horz"/>
        <p:guide pos="3840"/>
        <p:guide pos="2160" orient="horz"/>
        <p:guide pos="3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Lato-regular.fntdata"/><Relationship Id="rId10" Type="http://schemas.openxmlformats.org/officeDocument/2006/relationships/slide" Target="slides/slide5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5" Type="http://schemas.openxmlformats.org/officeDocument/2006/relationships/font" Target="fonts/BebasNeue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19" Type="http://schemas.openxmlformats.org/officeDocument/2006/relationships/font" Target="fonts/OpenSans-boldItalic.fntdata"/><Relationship Id="rId18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ed3c659e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ed3c659e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8ed3c659e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757467221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6757467221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26757467221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ed3c659e5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8ed3c659e5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28ed3c659e5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8ed3c659e5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8ed3c659e5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28ed3c659e5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8ed3c659e5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8ed3c659e5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28ed3c659e5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Judul Saja">
  <p:cSld name="1_Judul Saja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16"/>
          <p:cNvSpPr txBox="1"/>
          <p:nvPr>
            <p:ph type="title"/>
          </p:nvPr>
        </p:nvSpPr>
        <p:spPr>
          <a:xfrm>
            <a:off x="838200" y="2013627"/>
            <a:ext cx="10515600" cy="2329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/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" type="body"/>
          </p:nvPr>
        </p:nvSpPr>
        <p:spPr>
          <a:xfrm>
            <a:off x="519764" y="2383277"/>
            <a:ext cx="10515600" cy="3793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Judul Saja" showMasterSp="0">
  <p:cSld name="21_Judul Saja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/>
          <p:nvPr/>
        </p:nvSpPr>
        <p:spPr>
          <a:xfrm>
            <a:off x="330200" y="897661"/>
            <a:ext cx="11531600" cy="48504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27"/>
          <p:cNvCxnSpPr/>
          <p:nvPr/>
        </p:nvCxnSpPr>
        <p:spPr>
          <a:xfrm>
            <a:off x="2605154" y="882783"/>
            <a:ext cx="1118724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0" name="Google Shape;90;p27"/>
          <p:cNvGrpSpPr/>
          <p:nvPr/>
        </p:nvGrpSpPr>
        <p:grpSpPr>
          <a:xfrm>
            <a:off x="2491246" y="5736502"/>
            <a:ext cx="7871954" cy="223837"/>
            <a:chOff x="519764" y="6324786"/>
            <a:chExt cx="11141426" cy="246221"/>
          </a:xfrm>
        </p:grpSpPr>
        <p:sp>
          <p:nvSpPr>
            <p:cNvPr id="91" name="Google Shape;91;p27"/>
            <p:cNvSpPr/>
            <p:nvPr/>
          </p:nvSpPr>
          <p:spPr>
            <a:xfrm>
              <a:off x="519764" y="6324786"/>
              <a:ext cx="11141426" cy="246221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7"/>
            <p:cNvSpPr/>
            <p:nvPr/>
          </p:nvSpPr>
          <p:spPr>
            <a:xfrm>
              <a:off x="9570720" y="6324786"/>
              <a:ext cx="2090470" cy="246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27"/>
          <p:cNvGrpSpPr/>
          <p:nvPr/>
        </p:nvGrpSpPr>
        <p:grpSpPr>
          <a:xfrm>
            <a:off x="6280515" y="4548964"/>
            <a:ext cx="5581285" cy="1186195"/>
            <a:chOff x="-81218" y="5629313"/>
            <a:chExt cx="7534817" cy="1153668"/>
          </a:xfrm>
        </p:grpSpPr>
        <p:sp>
          <p:nvSpPr>
            <p:cNvPr id="94" name="Google Shape;94;p27"/>
            <p:cNvSpPr/>
            <p:nvPr/>
          </p:nvSpPr>
          <p:spPr>
            <a:xfrm>
              <a:off x="3674807" y="5790976"/>
              <a:ext cx="3721100" cy="962025"/>
            </a:xfrm>
            <a:custGeom>
              <a:rect b="b" l="l" r="r" t="t"/>
              <a:pathLst>
                <a:path extrusionOk="0" h="606" w="2344">
                  <a:moveTo>
                    <a:pt x="2344" y="514"/>
                  </a:moveTo>
                  <a:lnTo>
                    <a:pt x="2344" y="514"/>
                  </a:lnTo>
                  <a:lnTo>
                    <a:pt x="2332" y="514"/>
                  </a:lnTo>
                  <a:lnTo>
                    <a:pt x="2332" y="514"/>
                  </a:lnTo>
                  <a:lnTo>
                    <a:pt x="2320" y="514"/>
                  </a:lnTo>
                  <a:lnTo>
                    <a:pt x="2320" y="514"/>
                  </a:lnTo>
                  <a:lnTo>
                    <a:pt x="2309" y="514"/>
                  </a:lnTo>
                  <a:lnTo>
                    <a:pt x="2309" y="514"/>
                  </a:lnTo>
                  <a:lnTo>
                    <a:pt x="2302" y="514"/>
                  </a:lnTo>
                  <a:lnTo>
                    <a:pt x="2297" y="514"/>
                  </a:lnTo>
                  <a:lnTo>
                    <a:pt x="2297" y="514"/>
                  </a:lnTo>
                  <a:lnTo>
                    <a:pt x="2297" y="507"/>
                  </a:lnTo>
                  <a:lnTo>
                    <a:pt x="2297" y="502"/>
                  </a:lnTo>
                  <a:lnTo>
                    <a:pt x="2297" y="502"/>
                  </a:lnTo>
                  <a:lnTo>
                    <a:pt x="2290" y="502"/>
                  </a:lnTo>
                  <a:lnTo>
                    <a:pt x="2285" y="502"/>
                  </a:lnTo>
                  <a:lnTo>
                    <a:pt x="2285" y="502"/>
                  </a:lnTo>
                  <a:lnTo>
                    <a:pt x="2285" y="490"/>
                  </a:lnTo>
                  <a:lnTo>
                    <a:pt x="2285" y="490"/>
                  </a:lnTo>
                  <a:lnTo>
                    <a:pt x="2285" y="443"/>
                  </a:lnTo>
                  <a:lnTo>
                    <a:pt x="2285" y="443"/>
                  </a:lnTo>
                  <a:lnTo>
                    <a:pt x="2285" y="431"/>
                  </a:lnTo>
                  <a:lnTo>
                    <a:pt x="2285" y="431"/>
                  </a:lnTo>
                  <a:lnTo>
                    <a:pt x="2285" y="419"/>
                  </a:lnTo>
                  <a:lnTo>
                    <a:pt x="2285" y="419"/>
                  </a:lnTo>
                  <a:lnTo>
                    <a:pt x="2285" y="412"/>
                  </a:lnTo>
                  <a:lnTo>
                    <a:pt x="2285" y="408"/>
                  </a:lnTo>
                  <a:lnTo>
                    <a:pt x="2285" y="408"/>
                  </a:lnTo>
                  <a:lnTo>
                    <a:pt x="2278" y="408"/>
                  </a:lnTo>
                  <a:lnTo>
                    <a:pt x="2273" y="408"/>
                  </a:lnTo>
                  <a:lnTo>
                    <a:pt x="2273" y="408"/>
                  </a:lnTo>
                  <a:lnTo>
                    <a:pt x="2271" y="405"/>
                  </a:lnTo>
                  <a:lnTo>
                    <a:pt x="2273" y="403"/>
                  </a:lnTo>
                  <a:lnTo>
                    <a:pt x="2273" y="396"/>
                  </a:lnTo>
                  <a:lnTo>
                    <a:pt x="2273" y="396"/>
                  </a:lnTo>
                  <a:lnTo>
                    <a:pt x="2266" y="396"/>
                  </a:lnTo>
                  <a:lnTo>
                    <a:pt x="2262" y="396"/>
                  </a:lnTo>
                  <a:lnTo>
                    <a:pt x="2262" y="396"/>
                  </a:lnTo>
                  <a:lnTo>
                    <a:pt x="2262" y="391"/>
                  </a:lnTo>
                  <a:lnTo>
                    <a:pt x="2262" y="384"/>
                  </a:lnTo>
                  <a:lnTo>
                    <a:pt x="2262" y="384"/>
                  </a:lnTo>
                  <a:lnTo>
                    <a:pt x="2254" y="384"/>
                  </a:lnTo>
                  <a:lnTo>
                    <a:pt x="2250" y="384"/>
                  </a:lnTo>
                  <a:lnTo>
                    <a:pt x="2250" y="384"/>
                  </a:lnTo>
                  <a:lnTo>
                    <a:pt x="2238" y="384"/>
                  </a:lnTo>
                  <a:lnTo>
                    <a:pt x="2238" y="384"/>
                  </a:lnTo>
                  <a:lnTo>
                    <a:pt x="2226" y="384"/>
                  </a:lnTo>
                  <a:lnTo>
                    <a:pt x="2226" y="384"/>
                  </a:lnTo>
                  <a:lnTo>
                    <a:pt x="2214" y="384"/>
                  </a:lnTo>
                  <a:lnTo>
                    <a:pt x="2214" y="384"/>
                  </a:lnTo>
                  <a:lnTo>
                    <a:pt x="2188" y="384"/>
                  </a:lnTo>
                  <a:lnTo>
                    <a:pt x="2188" y="384"/>
                  </a:lnTo>
                  <a:lnTo>
                    <a:pt x="2165" y="384"/>
                  </a:lnTo>
                  <a:lnTo>
                    <a:pt x="2165" y="384"/>
                  </a:lnTo>
                  <a:lnTo>
                    <a:pt x="2141" y="384"/>
                  </a:lnTo>
                  <a:lnTo>
                    <a:pt x="2141" y="384"/>
                  </a:lnTo>
                  <a:lnTo>
                    <a:pt x="2130" y="384"/>
                  </a:lnTo>
                  <a:lnTo>
                    <a:pt x="2130" y="384"/>
                  </a:lnTo>
                  <a:lnTo>
                    <a:pt x="2125" y="384"/>
                  </a:lnTo>
                  <a:lnTo>
                    <a:pt x="2118" y="384"/>
                  </a:lnTo>
                  <a:lnTo>
                    <a:pt x="2118" y="384"/>
                  </a:lnTo>
                  <a:lnTo>
                    <a:pt x="2118" y="391"/>
                  </a:lnTo>
                  <a:lnTo>
                    <a:pt x="2118" y="396"/>
                  </a:lnTo>
                  <a:lnTo>
                    <a:pt x="2118" y="396"/>
                  </a:lnTo>
                  <a:lnTo>
                    <a:pt x="2113" y="396"/>
                  </a:lnTo>
                  <a:lnTo>
                    <a:pt x="2106" y="396"/>
                  </a:lnTo>
                  <a:lnTo>
                    <a:pt x="2106" y="396"/>
                  </a:lnTo>
                  <a:lnTo>
                    <a:pt x="2106" y="408"/>
                  </a:lnTo>
                  <a:lnTo>
                    <a:pt x="2106" y="408"/>
                  </a:lnTo>
                  <a:lnTo>
                    <a:pt x="2106" y="415"/>
                  </a:lnTo>
                  <a:lnTo>
                    <a:pt x="2106" y="419"/>
                  </a:lnTo>
                  <a:lnTo>
                    <a:pt x="2106" y="419"/>
                  </a:lnTo>
                  <a:lnTo>
                    <a:pt x="2106" y="427"/>
                  </a:lnTo>
                  <a:lnTo>
                    <a:pt x="2106" y="431"/>
                  </a:lnTo>
                  <a:lnTo>
                    <a:pt x="2106" y="431"/>
                  </a:lnTo>
                  <a:lnTo>
                    <a:pt x="2101" y="431"/>
                  </a:lnTo>
                  <a:lnTo>
                    <a:pt x="2094" y="431"/>
                  </a:lnTo>
                  <a:lnTo>
                    <a:pt x="2094" y="431"/>
                  </a:lnTo>
                  <a:lnTo>
                    <a:pt x="2094" y="434"/>
                  </a:lnTo>
                  <a:lnTo>
                    <a:pt x="2094" y="436"/>
                  </a:lnTo>
                  <a:lnTo>
                    <a:pt x="2094" y="443"/>
                  </a:lnTo>
                  <a:lnTo>
                    <a:pt x="2094" y="443"/>
                  </a:lnTo>
                  <a:lnTo>
                    <a:pt x="2090" y="443"/>
                  </a:lnTo>
                  <a:lnTo>
                    <a:pt x="2082" y="443"/>
                  </a:lnTo>
                  <a:lnTo>
                    <a:pt x="2082" y="443"/>
                  </a:lnTo>
                  <a:lnTo>
                    <a:pt x="2082" y="448"/>
                  </a:lnTo>
                  <a:lnTo>
                    <a:pt x="2082" y="455"/>
                  </a:lnTo>
                  <a:lnTo>
                    <a:pt x="2082" y="455"/>
                  </a:lnTo>
                  <a:lnTo>
                    <a:pt x="2082" y="467"/>
                  </a:lnTo>
                  <a:lnTo>
                    <a:pt x="2082" y="467"/>
                  </a:lnTo>
                  <a:lnTo>
                    <a:pt x="2082" y="478"/>
                  </a:lnTo>
                  <a:lnTo>
                    <a:pt x="2082" y="478"/>
                  </a:lnTo>
                  <a:lnTo>
                    <a:pt x="2082" y="502"/>
                  </a:lnTo>
                  <a:lnTo>
                    <a:pt x="2082" y="502"/>
                  </a:lnTo>
                  <a:lnTo>
                    <a:pt x="2071" y="502"/>
                  </a:lnTo>
                  <a:lnTo>
                    <a:pt x="2071" y="502"/>
                  </a:lnTo>
                  <a:lnTo>
                    <a:pt x="2071" y="490"/>
                  </a:lnTo>
                  <a:lnTo>
                    <a:pt x="2071" y="490"/>
                  </a:lnTo>
                  <a:lnTo>
                    <a:pt x="2071" y="478"/>
                  </a:lnTo>
                  <a:lnTo>
                    <a:pt x="2071" y="478"/>
                  </a:lnTo>
                  <a:lnTo>
                    <a:pt x="2071" y="467"/>
                  </a:lnTo>
                  <a:lnTo>
                    <a:pt x="2071" y="467"/>
                  </a:lnTo>
                  <a:lnTo>
                    <a:pt x="2071" y="455"/>
                  </a:lnTo>
                  <a:lnTo>
                    <a:pt x="2071" y="455"/>
                  </a:lnTo>
                  <a:lnTo>
                    <a:pt x="2071" y="448"/>
                  </a:lnTo>
                  <a:lnTo>
                    <a:pt x="2071" y="443"/>
                  </a:lnTo>
                  <a:lnTo>
                    <a:pt x="2071" y="443"/>
                  </a:lnTo>
                  <a:lnTo>
                    <a:pt x="2059" y="443"/>
                  </a:lnTo>
                  <a:lnTo>
                    <a:pt x="2059" y="443"/>
                  </a:lnTo>
                  <a:lnTo>
                    <a:pt x="2059" y="448"/>
                  </a:lnTo>
                  <a:lnTo>
                    <a:pt x="2059" y="455"/>
                  </a:lnTo>
                  <a:lnTo>
                    <a:pt x="2059" y="455"/>
                  </a:lnTo>
                  <a:lnTo>
                    <a:pt x="2059" y="478"/>
                  </a:lnTo>
                  <a:lnTo>
                    <a:pt x="2059" y="478"/>
                  </a:lnTo>
                  <a:lnTo>
                    <a:pt x="2059" y="525"/>
                  </a:lnTo>
                  <a:lnTo>
                    <a:pt x="2059" y="525"/>
                  </a:lnTo>
                  <a:lnTo>
                    <a:pt x="2054" y="525"/>
                  </a:lnTo>
                  <a:lnTo>
                    <a:pt x="2047" y="525"/>
                  </a:lnTo>
                  <a:lnTo>
                    <a:pt x="2047" y="525"/>
                  </a:lnTo>
                  <a:lnTo>
                    <a:pt x="2047" y="518"/>
                  </a:lnTo>
                  <a:lnTo>
                    <a:pt x="2047" y="514"/>
                  </a:lnTo>
                  <a:lnTo>
                    <a:pt x="2047" y="514"/>
                  </a:lnTo>
                  <a:lnTo>
                    <a:pt x="2047" y="502"/>
                  </a:lnTo>
                  <a:lnTo>
                    <a:pt x="2047" y="502"/>
                  </a:lnTo>
                  <a:lnTo>
                    <a:pt x="2047" y="495"/>
                  </a:lnTo>
                  <a:lnTo>
                    <a:pt x="2047" y="490"/>
                  </a:lnTo>
                  <a:lnTo>
                    <a:pt x="2047" y="490"/>
                  </a:lnTo>
                  <a:lnTo>
                    <a:pt x="2042" y="490"/>
                  </a:lnTo>
                  <a:lnTo>
                    <a:pt x="2035" y="490"/>
                  </a:lnTo>
                  <a:lnTo>
                    <a:pt x="2035" y="490"/>
                  </a:lnTo>
                  <a:lnTo>
                    <a:pt x="2035" y="483"/>
                  </a:lnTo>
                  <a:lnTo>
                    <a:pt x="2035" y="478"/>
                  </a:lnTo>
                  <a:lnTo>
                    <a:pt x="2035" y="478"/>
                  </a:lnTo>
                  <a:lnTo>
                    <a:pt x="2031" y="478"/>
                  </a:lnTo>
                  <a:lnTo>
                    <a:pt x="2024" y="478"/>
                  </a:lnTo>
                  <a:lnTo>
                    <a:pt x="2024" y="478"/>
                  </a:lnTo>
                  <a:lnTo>
                    <a:pt x="2012" y="478"/>
                  </a:lnTo>
                  <a:lnTo>
                    <a:pt x="2012" y="478"/>
                  </a:lnTo>
                  <a:lnTo>
                    <a:pt x="2005" y="478"/>
                  </a:lnTo>
                  <a:lnTo>
                    <a:pt x="2000" y="478"/>
                  </a:lnTo>
                  <a:lnTo>
                    <a:pt x="2000" y="478"/>
                  </a:lnTo>
                  <a:lnTo>
                    <a:pt x="2000" y="483"/>
                  </a:lnTo>
                  <a:lnTo>
                    <a:pt x="2000" y="490"/>
                  </a:lnTo>
                  <a:lnTo>
                    <a:pt x="2000" y="490"/>
                  </a:lnTo>
                  <a:lnTo>
                    <a:pt x="1998" y="490"/>
                  </a:lnTo>
                  <a:lnTo>
                    <a:pt x="1995" y="490"/>
                  </a:lnTo>
                  <a:lnTo>
                    <a:pt x="1988" y="490"/>
                  </a:lnTo>
                  <a:lnTo>
                    <a:pt x="1988" y="490"/>
                  </a:lnTo>
                  <a:lnTo>
                    <a:pt x="1988" y="396"/>
                  </a:lnTo>
                  <a:lnTo>
                    <a:pt x="1988" y="396"/>
                  </a:lnTo>
                  <a:lnTo>
                    <a:pt x="1988" y="372"/>
                  </a:lnTo>
                  <a:lnTo>
                    <a:pt x="1988" y="372"/>
                  </a:lnTo>
                  <a:lnTo>
                    <a:pt x="1941" y="372"/>
                  </a:lnTo>
                  <a:lnTo>
                    <a:pt x="1941" y="372"/>
                  </a:lnTo>
                  <a:lnTo>
                    <a:pt x="1929" y="372"/>
                  </a:lnTo>
                  <a:lnTo>
                    <a:pt x="1929" y="372"/>
                  </a:lnTo>
                  <a:lnTo>
                    <a:pt x="1922" y="372"/>
                  </a:lnTo>
                  <a:lnTo>
                    <a:pt x="1918" y="372"/>
                  </a:lnTo>
                  <a:lnTo>
                    <a:pt x="1918" y="372"/>
                  </a:lnTo>
                  <a:lnTo>
                    <a:pt x="1918" y="368"/>
                  </a:lnTo>
                  <a:lnTo>
                    <a:pt x="1918" y="361"/>
                  </a:lnTo>
                  <a:lnTo>
                    <a:pt x="1918" y="361"/>
                  </a:lnTo>
                  <a:lnTo>
                    <a:pt x="1906" y="361"/>
                  </a:lnTo>
                  <a:lnTo>
                    <a:pt x="1906" y="361"/>
                  </a:lnTo>
                  <a:lnTo>
                    <a:pt x="1894" y="361"/>
                  </a:lnTo>
                  <a:lnTo>
                    <a:pt x="1894" y="361"/>
                  </a:lnTo>
                  <a:lnTo>
                    <a:pt x="1847" y="361"/>
                  </a:lnTo>
                  <a:lnTo>
                    <a:pt x="1847" y="361"/>
                  </a:lnTo>
                  <a:lnTo>
                    <a:pt x="1823" y="361"/>
                  </a:lnTo>
                  <a:lnTo>
                    <a:pt x="1823" y="361"/>
                  </a:lnTo>
                  <a:lnTo>
                    <a:pt x="1812" y="361"/>
                  </a:lnTo>
                  <a:lnTo>
                    <a:pt x="1812" y="361"/>
                  </a:lnTo>
                  <a:lnTo>
                    <a:pt x="1786" y="361"/>
                  </a:lnTo>
                  <a:lnTo>
                    <a:pt x="1786" y="361"/>
                  </a:lnTo>
                  <a:lnTo>
                    <a:pt x="1774" y="361"/>
                  </a:lnTo>
                  <a:lnTo>
                    <a:pt x="1774" y="361"/>
                  </a:lnTo>
                  <a:lnTo>
                    <a:pt x="1750" y="361"/>
                  </a:lnTo>
                  <a:lnTo>
                    <a:pt x="1750" y="361"/>
                  </a:lnTo>
                  <a:lnTo>
                    <a:pt x="1738" y="361"/>
                  </a:lnTo>
                  <a:lnTo>
                    <a:pt x="1738" y="361"/>
                  </a:lnTo>
                  <a:lnTo>
                    <a:pt x="1715" y="361"/>
                  </a:lnTo>
                  <a:lnTo>
                    <a:pt x="1715" y="361"/>
                  </a:lnTo>
                  <a:lnTo>
                    <a:pt x="1691" y="361"/>
                  </a:lnTo>
                  <a:lnTo>
                    <a:pt x="1691" y="361"/>
                  </a:lnTo>
                  <a:lnTo>
                    <a:pt x="1680" y="361"/>
                  </a:lnTo>
                  <a:lnTo>
                    <a:pt x="1680" y="361"/>
                  </a:lnTo>
                  <a:lnTo>
                    <a:pt x="1675" y="361"/>
                  </a:lnTo>
                  <a:lnTo>
                    <a:pt x="1668" y="361"/>
                  </a:lnTo>
                  <a:lnTo>
                    <a:pt x="1668" y="361"/>
                  </a:lnTo>
                  <a:lnTo>
                    <a:pt x="1668" y="356"/>
                  </a:lnTo>
                  <a:lnTo>
                    <a:pt x="1668" y="349"/>
                  </a:lnTo>
                  <a:lnTo>
                    <a:pt x="1668" y="349"/>
                  </a:lnTo>
                  <a:lnTo>
                    <a:pt x="1663" y="349"/>
                  </a:lnTo>
                  <a:lnTo>
                    <a:pt x="1656" y="349"/>
                  </a:lnTo>
                  <a:lnTo>
                    <a:pt x="1656" y="349"/>
                  </a:lnTo>
                  <a:lnTo>
                    <a:pt x="1644" y="349"/>
                  </a:lnTo>
                  <a:lnTo>
                    <a:pt x="1644" y="349"/>
                  </a:lnTo>
                  <a:lnTo>
                    <a:pt x="1632" y="349"/>
                  </a:lnTo>
                  <a:lnTo>
                    <a:pt x="1632" y="349"/>
                  </a:lnTo>
                  <a:lnTo>
                    <a:pt x="1609" y="349"/>
                  </a:lnTo>
                  <a:lnTo>
                    <a:pt x="1609" y="349"/>
                  </a:lnTo>
                  <a:lnTo>
                    <a:pt x="1585" y="349"/>
                  </a:lnTo>
                  <a:lnTo>
                    <a:pt x="1585" y="349"/>
                  </a:lnTo>
                  <a:lnTo>
                    <a:pt x="1578" y="349"/>
                  </a:lnTo>
                  <a:lnTo>
                    <a:pt x="1574" y="349"/>
                  </a:lnTo>
                  <a:lnTo>
                    <a:pt x="1574" y="349"/>
                  </a:lnTo>
                  <a:lnTo>
                    <a:pt x="1574" y="351"/>
                  </a:lnTo>
                  <a:lnTo>
                    <a:pt x="1574" y="356"/>
                  </a:lnTo>
                  <a:lnTo>
                    <a:pt x="1574" y="361"/>
                  </a:lnTo>
                  <a:lnTo>
                    <a:pt x="1574" y="361"/>
                  </a:lnTo>
                  <a:lnTo>
                    <a:pt x="1574" y="363"/>
                  </a:lnTo>
                  <a:lnTo>
                    <a:pt x="1574" y="368"/>
                  </a:lnTo>
                  <a:lnTo>
                    <a:pt x="1574" y="370"/>
                  </a:lnTo>
                  <a:lnTo>
                    <a:pt x="1574" y="372"/>
                  </a:lnTo>
                  <a:lnTo>
                    <a:pt x="1574" y="372"/>
                  </a:lnTo>
                  <a:lnTo>
                    <a:pt x="1562" y="372"/>
                  </a:lnTo>
                  <a:lnTo>
                    <a:pt x="1562" y="372"/>
                  </a:lnTo>
                  <a:lnTo>
                    <a:pt x="1550" y="372"/>
                  </a:lnTo>
                  <a:lnTo>
                    <a:pt x="1550" y="372"/>
                  </a:lnTo>
                  <a:lnTo>
                    <a:pt x="1526" y="372"/>
                  </a:lnTo>
                  <a:lnTo>
                    <a:pt x="1526" y="372"/>
                  </a:lnTo>
                  <a:lnTo>
                    <a:pt x="1526" y="379"/>
                  </a:lnTo>
                  <a:lnTo>
                    <a:pt x="1526" y="382"/>
                  </a:lnTo>
                  <a:lnTo>
                    <a:pt x="1526" y="384"/>
                  </a:lnTo>
                  <a:lnTo>
                    <a:pt x="1526" y="384"/>
                  </a:lnTo>
                  <a:lnTo>
                    <a:pt x="1519" y="384"/>
                  </a:lnTo>
                  <a:lnTo>
                    <a:pt x="1515" y="384"/>
                  </a:lnTo>
                  <a:lnTo>
                    <a:pt x="1515" y="384"/>
                  </a:lnTo>
                  <a:lnTo>
                    <a:pt x="1503" y="384"/>
                  </a:lnTo>
                  <a:lnTo>
                    <a:pt x="1503" y="384"/>
                  </a:lnTo>
                  <a:lnTo>
                    <a:pt x="1491" y="384"/>
                  </a:lnTo>
                  <a:lnTo>
                    <a:pt x="1491" y="384"/>
                  </a:lnTo>
                  <a:lnTo>
                    <a:pt x="1468" y="384"/>
                  </a:lnTo>
                  <a:lnTo>
                    <a:pt x="1468" y="384"/>
                  </a:lnTo>
                  <a:lnTo>
                    <a:pt x="1420" y="384"/>
                  </a:lnTo>
                  <a:lnTo>
                    <a:pt x="1420" y="384"/>
                  </a:lnTo>
                  <a:lnTo>
                    <a:pt x="1420" y="431"/>
                  </a:lnTo>
                  <a:lnTo>
                    <a:pt x="1420" y="431"/>
                  </a:lnTo>
                  <a:lnTo>
                    <a:pt x="1371" y="431"/>
                  </a:lnTo>
                  <a:lnTo>
                    <a:pt x="1371" y="431"/>
                  </a:lnTo>
                  <a:lnTo>
                    <a:pt x="1324" y="431"/>
                  </a:lnTo>
                  <a:lnTo>
                    <a:pt x="1324" y="431"/>
                  </a:lnTo>
                  <a:lnTo>
                    <a:pt x="1312" y="431"/>
                  </a:lnTo>
                  <a:lnTo>
                    <a:pt x="1312" y="431"/>
                  </a:lnTo>
                  <a:lnTo>
                    <a:pt x="1288" y="431"/>
                  </a:lnTo>
                  <a:lnTo>
                    <a:pt x="1288" y="431"/>
                  </a:lnTo>
                  <a:lnTo>
                    <a:pt x="1277" y="431"/>
                  </a:lnTo>
                  <a:lnTo>
                    <a:pt x="1277" y="431"/>
                  </a:lnTo>
                  <a:lnTo>
                    <a:pt x="1253" y="431"/>
                  </a:lnTo>
                  <a:lnTo>
                    <a:pt x="1253" y="431"/>
                  </a:lnTo>
                  <a:lnTo>
                    <a:pt x="1253" y="384"/>
                  </a:lnTo>
                  <a:lnTo>
                    <a:pt x="1253" y="384"/>
                  </a:lnTo>
                  <a:lnTo>
                    <a:pt x="1253" y="337"/>
                  </a:lnTo>
                  <a:lnTo>
                    <a:pt x="1253" y="337"/>
                  </a:lnTo>
                  <a:lnTo>
                    <a:pt x="1253" y="313"/>
                  </a:lnTo>
                  <a:lnTo>
                    <a:pt x="1253" y="313"/>
                  </a:lnTo>
                  <a:lnTo>
                    <a:pt x="1253" y="292"/>
                  </a:lnTo>
                  <a:lnTo>
                    <a:pt x="1253" y="292"/>
                  </a:lnTo>
                  <a:lnTo>
                    <a:pt x="1253" y="280"/>
                  </a:lnTo>
                  <a:lnTo>
                    <a:pt x="1253" y="280"/>
                  </a:lnTo>
                  <a:lnTo>
                    <a:pt x="1253" y="257"/>
                  </a:lnTo>
                  <a:lnTo>
                    <a:pt x="1253" y="257"/>
                  </a:lnTo>
                  <a:lnTo>
                    <a:pt x="1253" y="233"/>
                  </a:lnTo>
                  <a:lnTo>
                    <a:pt x="1253" y="233"/>
                  </a:lnTo>
                  <a:lnTo>
                    <a:pt x="1253" y="186"/>
                  </a:lnTo>
                  <a:lnTo>
                    <a:pt x="1253" y="186"/>
                  </a:lnTo>
                  <a:lnTo>
                    <a:pt x="1253" y="174"/>
                  </a:lnTo>
                  <a:lnTo>
                    <a:pt x="1253" y="174"/>
                  </a:lnTo>
                  <a:lnTo>
                    <a:pt x="1253" y="151"/>
                  </a:lnTo>
                  <a:lnTo>
                    <a:pt x="1253" y="151"/>
                  </a:lnTo>
                  <a:lnTo>
                    <a:pt x="1253" y="104"/>
                  </a:lnTo>
                  <a:lnTo>
                    <a:pt x="1253" y="104"/>
                  </a:lnTo>
                  <a:lnTo>
                    <a:pt x="1241" y="104"/>
                  </a:lnTo>
                  <a:lnTo>
                    <a:pt x="1241" y="104"/>
                  </a:lnTo>
                  <a:lnTo>
                    <a:pt x="1218" y="104"/>
                  </a:lnTo>
                  <a:lnTo>
                    <a:pt x="1218" y="104"/>
                  </a:lnTo>
                  <a:lnTo>
                    <a:pt x="1206" y="104"/>
                  </a:lnTo>
                  <a:lnTo>
                    <a:pt x="1206" y="104"/>
                  </a:lnTo>
                  <a:lnTo>
                    <a:pt x="1182" y="104"/>
                  </a:lnTo>
                  <a:lnTo>
                    <a:pt x="1182" y="104"/>
                  </a:lnTo>
                  <a:lnTo>
                    <a:pt x="1171" y="104"/>
                  </a:lnTo>
                  <a:lnTo>
                    <a:pt x="1171" y="104"/>
                  </a:lnTo>
                  <a:lnTo>
                    <a:pt x="1147" y="104"/>
                  </a:lnTo>
                  <a:lnTo>
                    <a:pt x="1147" y="104"/>
                  </a:lnTo>
                  <a:lnTo>
                    <a:pt x="1100" y="104"/>
                  </a:lnTo>
                  <a:lnTo>
                    <a:pt x="1100" y="104"/>
                  </a:lnTo>
                  <a:lnTo>
                    <a:pt x="1100" y="115"/>
                  </a:lnTo>
                  <a:lnTo>
                    <a:pt x="1100" y="115"/>
                  </a:lnTo>
                  <a:lnTo>
                    <a:pt x="1100" y="139"/>
                  </a:lnTo>
                  <a:lnTo>
                    <a:pt x="1100" y="139"/>
                  </a:lnTo>
                  <a:lnTo>
                    <a:pt x="1100" y="186"/>
                  </a:lnTo>
                  <a:lnTo>
                    <a:pt x="1100" y="186"/>
                  </a:lnTo>
                  <a:lnTo>
                    <a:pt x="1100" y="233"/>
                  </a:lnTo>
                  <a:lnTo>
                    <a:pt x="1100" y="233"/>
                  </a:lnTo>
                  <a:lnTo>
                    <a:pt x="1100" y="257"/>
                  </a:lnTo>
                  <a:lnTo>
                    <a:pt x="1100" y="257"/>
                  </a:lnTo>
                  <a:lnTo>
                    <a:pt x="1100" y="269"/>
                  </a:lnTo>
                  <a:lnTo>
                    <a:pt x="1100" y="269"/>
                  </a:lnTo>
                  <a:lnTo>
                    <a:pt x="1100" y="292"/>
                  </a:lnTo>
                  <a:lnTo>
                    <a:pt x="1100" y="292"/>
                  </a:lnTo>
                  <a:lnTo>
                    <a:pt x="1100" y="313"/>
                  </a:lnTo>
                  <a:lnTo>
                    <a:pt x="1100" y="313"/>
                  </a:lnTo>
                  <a:lnTo>
                    <a:pt x="1100" y="361"/>
                  </a:lnTo>
                  <a:lnTo>
                    <a:pt x="1100" y="361"/>
                  </a:lnTo>
                  <a:lnTo>
                    <a:pt x="1100" y="408"/>
                  </a:lnTo>
                  <a:lnTo>
                    <a:pt x="1100" y="408"/>
                  </a:lnTo>
                  <a:lnTo>
                    <a:pt x="1100" y="419"/>
                  </a:lnTo>
                  <a:lnTo>
                    <a:pt x="1100" y="419"/>
                  </a:lnTo>
                  <a:lnTo>
                    <a:pt x="1100" y="443"/>
                  </a:lnTo>
                  <a:lnTo>
                    <a:pt x="1100" y="443"/>
                  </a:lnTo>
                  <a:lnTo>
                    <a:pt x="1088" y="443"/>
                  </a:lnTo>
                  <a:lnTo>
                    <a:pt x="1088" y="443"/>
                  </a:lnTo>
                  <a:lnTo>
                    <a:pt x="1065" y="443"/>
                  </a:lnTo>
                  <a:lnTo>
                    <a:pt x="1065" y="443"/>
                  </a:lnTo>
                  <a:lnTo>
                    <a:pt x="1053" y="443"/>
                  </a:lnTo>
                  <a:lnTo>
                    <a:pt x="1053" y="443"/>
                  </a:lnTo>
                  <a:lnTo>
                    <a:pt x="1029" y="443"/>
                  </a:lnTo>
                  <a:lnTo>
                    <a:pt x="1029" y="443"/>
                  </a:lnTo>
                  <a:lnTo>
                    <a:pt x="1017" y="443"/>
                  </a:lnTo>
                  <a:lnTo>
                    <a:pt x="1017" y="443"/>
                  </a:lnTo>
                  <a:lnTo>
                    <a:pt x="994" y="443"/>
                  </a:lnTo>
                  <a:lnTo>
                    <a:pt x="994" y="443"/>
                  </a:lnTo>
                  <a:lnTo>
                    <a:pt x="968" y="443"/>
                  </a:lnTo>
                  <a:lnTo>
                    <a:pt x="968" y="443"/>
                  </a:lnTo>
                  <a:lnTo>
                    <a:pt x="944" y="443"/>
                  </a:lnTo>
                  <a:lnTo>
                    <a:pt x="944" y="443"/>
                  </a:lnTo>
                  <a:lnTo>
                    <a:pt x="897" y="443"/>
                  </a:lnTo>
                  <a:lnTo>
                    <a:pt x="897" y="443"/>
                  </a:lnTo>
                  <a:lnTo>
                    <a:pt x="850" y="443"/>
                  </a:lnTo>
                  <a:lnTo>
                    <a:pt x="850" y="443"/>
                  </a:lnTo>
                  <a:lnTo>
                    <a:pt x="850" y="431"/>
                  </a:lnTo>
                  <a:lnTo>
                    <a:pt x="850" y="431"/>
                  </a:lnTo>
                  <a:lnTo>
                    <a:pt x="850" y="384"/>
                  </a:lnTo>
                  <a:lnTo>
                    <a:pt x="850" y="384"/>
                  </a:lnTo>
                  <a:lnTo>
                    <a:pt x="850" y="337"/>
                  </a:lnTo>
                  <a:lnTo>
                    <a:pt x="850" y="337"/>
                  </a:lnTo>
                  <a:lnTo>
                    <a:pt x="850" y="245"/>
                  </a:lnTo>
                  <a:lnTo>
                    <a:pt x="850" y="245"/>
                  </a:lnTo>
                  <a:lnTo>
                    <a:pt x="827" y="245"/>
                  </a:lnTo>
                  <a:lnTo>
                    <a:pt x="827" y="245"/>
                  </a:lnTo>
                  <a:lnTo>
                    <a:pt x="815" y="245"/>
                  </a:lnTo>
                  <a:lnTo>
                    <a:pt x="815" y="245"/>
                  </a:lnTo>
                  <a:lnTo>
                    <a:pt x="791" y="245"/>
                  </a:lnTo>
                  <a:lnTo>
                    <a:pt x="791" y="245"/>
                  </a:lnTo>
                  <a:lnTo>
                    <a:pt x="744" y="245"/>
                  </a:lnTo>
                  <a:lnTo>
                    <a:pt x="744" y="245"/>
                  </a:lnTo>
                  <a:lnTo>
                    <a:pt x="744" y="269"/>
                  </a:lnTo>
                  <a:lnTo>
                    <a:pt x="744" y="269"/>
                  </a:lnTo>
                  <a:lnTo>
                    <a:pt x="744" y="280"/>
                  </a:lnTo>
                  <a:lnTo>
                    <a:pt x="744" y="280"/>
                  </a:lnTo>
                  <a:lnTo>
                    <a:pt x="744" y="302"/>
                  </a:lnTo>
                  <a:lnTo>
                    <a:pt x="744" y="302"/>
                  </a:lnTo>
                  <a:lnTo>
                    <a:pt x="744" y="325"/>
                  </a:lnTo>
                  <a:lnTo>
                    <a:pt x="744" y="325"/>
                  </a:lnTo>
                  <a:lnTo>
                    <a:pt x="744" y="337"/>
                  </a:lnTo>
                  <a:lnTo>
                    <a:pt x="744" y="337"/>
                  </a:lnTo>
                  <a:lnTo>
                    <a:pt x="744" y="361"/>
                  </a:lnTo>
                  <a:lnTo>
                    <a:pt x="744" y="361"/>
                  </a:lnTo>
                  <a:lnTo>
                    <a:pt x="744" y="372"/>
                  </a:lnTo>
                  <a:lnTo>
                    <a:pt x="744" y="372"/>
                  </a:lnTo>
                  <a:lnTo>
                    <a:pt x="744" y="396"/>
                  </a:lnTo>
                  <a:lnTo>
                    <a:pt x="744" y="396"/>
                  </a:lnTo>
                  <a:lnTo>
                    <a:pt x="744" y="419"/>
                  </a:lnTo>
                  <a:lnTo>
                    <a:pt x="744" y="419"/>
                  </a:lnTo>
                  <a:lnTo>
                    <a:pt x="744" y="467"/>
                  </a:lnTo>
                  <a:lnTo>
                    <a:pt x="744" y="467"/>
                  </a:lnTo>
                  <a:lnTo>
                    <a:pt x="744" y="490"/>
                  </a:lnTo>
                  <a:lnTo>
                    <a:pt x="744" y="490"/>
                  </a:lnTo>
                  <a:lnTo>
                    <a:pt x="732" y="490"/>
                  </a:lnTo>
                  <a:lnTo>
                    <a:pt x="732" y="490"/>
                  </a:lnTo>
                  <a:lnTo>
                    <a:pt x="709" y="490"/>
                  </a:lnTo>
                  <a:lnTo>
                    <a:pt x="709" y="490"/>
                  </a:lnTo>
                  <a:lnTo>
                    <a:pt x="709" y="495"/>
                  </a:lnTo>
                  <a:lnTo>
                    <a:pt x="709" y="500"/>
                  </a:lnTo>
                  <a:lnTo>
                    <a:pt x="709" y="502"/>
                  </a:lnTo>
                  <a:lnTo>
                    <a:pt x="709" y="502"/>
                  </a:lnTo>
                  <a:lnTo>
                    <a:pt x="702" y="502"/>
                  </a:lnTo>
                  <a:lnTo>
                    <a:pt x="697" y="502"/>
                  </a:lnTo>
                  <a:lnTo>
                    <a:pt x="697" y="502"/>
                  </a:lnTo>
                  <a:lnTo>
                    <a:pt x="685" y="502"/>
                  </a:lnTo>
                  <a:lnTo>
                    <a:pt x="685" y="502"/>
                  </a:lnTo>
                  <a:lnTo>
                    <a:pt x="673" y="502"/>
                  </a:lnTo>
                  <a:lnTo>
                    <a:pt x="673" y="502"/>
                  </a:lnTo>
                  <a:lnTo>
                    <a:pt x="650" y="502"/>
                  </a:lnTo>
                  <a:lnTo>
                    <a:pt x="650" y="502"/>
                  </a:lnTo>
                  <a:lnTo>
                    <a:pt x="650" y="507"/>
                  </a:lnTo>
                  <a:lnTo>
                    <a:pt x="650" y="511"/>
                  </a:lnTo>
                  <a:lnTo>
                    <a:pt x="650" y="514"/>
                  </a:lnTo>
                  <a:lnTo>
                    <a:pt x="650" y="514"/>
                  </a:lnTo>
                  <a:lnTo>
                    <a:pt x="648" y="514"/>
                  </a:lnTo>
                  <a:lnTo>
                    <a:pt x="643" y="514"/>
                  </a:lnTo>
                  <a:lnTo>
                    <a:pt x="640" y="511"/>
                  </a:lnTo>
                  <a:lnTo>
                    <a:pt x="638" y="514"/>
                  </a:lnTo>
                  <a:lnTo>
                    <a:pt x="638" y="514"/>
                  </a:lnTo>
                  <a:lnTo>
                    <a:pt x="636" y="516"/>
                  </a:lnTo>
                  <a:lnTo>
                    <a:pt x="638" y="518"/>
                  </a:lnTo>
                  <a:lnTo>
                    <a:pt x="638" y="523"/>
                  </a:lnTo>
                  <a:lnTo>
                    <a:pt x="638" y="525"/>
                  </a:lnTo>
                  <a:lnTo>
                    <a:pt x="638" y="525"/>
                  </a:lnTo>
                  <a:lnTo>
                    <a:pt x="636" y="525"/>
                  </a:lnTo>
                  <a:lnTo>
                    <a:pt x="631" y="525"/>
                  </a:lnTo>
                  <a:lnTo>
                    <a:pt x="626" y="525"/>
                  </a:lnTo>
                  <a:lnTo>
                    <a:pt x="626" y="525"/>
                  </a:lnTo>
                  <a:lnTo>
                    <a:pt x="603" y="525"/>
                  </a:lnTo>
                  <a:lnTo>
                    <a:pt x="603" y="525"/>
                  </a:lnTo>
                  <a:lnTo>
                    <a:pt x="603" y="502"/>
                  </a:lnTo>
                  <a:lnTo>
                    <a:pt x="603" y="502"/>
                  </a:lnTo>
                  <a:lnTo>
                    <a:pt x="603" y="490"/>
                  </a:lnTo>
                  <a:lnTo>
                    <a:pt x="603" y="490"/>
                  </a:lnTo>
                  <a:lnTo>
                    <a:pt x="603" y="467"/>
                  </a:lnTo>
                  <a:lnTo>
                    <a:pt x="603" y="467"/>
                  </a:lnTo>
                  <a:lnTo>
                    <a:pt x="603" y="455"/>
                  </a:lnTo>
                  <a:lnTo>
                    <a:pt x="603" y="455"/>
                  </a:lnTo>
                  <a:lnTo>
                    <a:pt x="603" y="431"/>
                  </a:lnTo>
                  <a:lnTo>
                    <a:pt x="603" y="431"/>
                  </a:lnTo>
                  <a:lnTo>
                    <a:pt x="603" y="408"/>
                  </a:lnTo>
                  <a:lnTo>
                    <a:pt x="603" y="408"/>
                  </a:lnTo>
                  <a:lnTo>
                    <a:pt x="577" y="408"/>
                  </a:lnTo>
                  <a:lnTo>
                    <a:pt x="577" y="408"/>
                  </a:lnTo>
                  <a:lnTo>
                    <a:pt x="579" y="401"/>
                  </a:lnTo>
                  <a:lnTo>
                    <a:pt x="579" y="398"/>
                  </a:lnTo>
                  <a:lnTo>
                    <a:pt x="577" y="396"/>
                  </a:lnTo>
                  <a:lnTo>
                    <a:pt x="577" y="396"/>
                  </a:lnTo>
                  <a:lnTo>
                    <a:pt x="575" y="396"/>
                  </a:lnTo>
                  <a:lnTo>
                    <a:pt x="572" y="396"/>
                  </a:lnTo>
                  <a:lnTo>
                    <a:pt x="565" y="396"/>
                  </a:lnTo>
                  <a:lnTo>
                    <a:pt x="565" y="396"/>
                  </a:lnTo>
                  <a:lnTo>
                    <a:pt x="565" y="384"/>
                  </a:lnTo>
                  <a:lnTo>
                    <a:pt x="565" y="384"/>
                  </a:lnTo>
                  <a:lnTo>
                    <a:pt x="565" y="361"/>
                  </a:lnTo>
                  <a:lnTo>
                    <a:pt x="565" y="361"/>
                  </a:lnTo>
                  <a:lnTo>
                    <a:pt x="542" y="361"/>
                  </a:lnTo>
                  <a:lnTo>
                    <a:pt x="542" y="361"/>
                  </a:lnTo>
                  <a:lnTo>
                    <a:pt x="542" y="408"/>
                  </a:lnTo>
                  <a:lnTo>
                    <a:pt x="542" y="408"/>
                  </a:lnTo>
                  <a:lnTo>
                    <a:pt x="530" y="408"/>
                  </a:lnTo>
                  <a:lnTo>
                    <a:pt x="530" y="408"/>
                  </a:lnTo>
                  <a:lnTo>
                    <a:pt x="518" y="408"/>
                  </a:lnTo>
                  <a:lnTo>
                    <a:pt x="518" y="408"/>
                  </a:lnTo>
                  <a:lnTo>
                    <a:pt x="513" y="408"/>
                  </a:lnTo>
                  <a:lnTo>
                    <a:pt x="506" y="408"/>
                  </a:lnTo>
                  <a:lnTo>
                    <a:pt x="506" y="408"/>
                  </a:lnTo>
                  <a:lnTo>
                    <a:pt x="501" y="408"/>
                  </a:lnTo>
                  <a:lnTo>
                    <a:pt x="494" y="408"/>
                  </a:lnTo>
                  <a:lnTo>
                    <a:pt x="494" y="408"/>
                  </a:lnTo>
                  <a:lnTo>
                    <a:pt x="494" y="410"/>
                  </a:lnTo>
                  <a:lnTo>
                    <a:pt x="494" y="412"/>
                  </a:lnTo>
                  <a:lnTo>
                    <a:pt x="494" y="419"/>
                  </a:lnTo>
                  <a:lnTo>
                    <a:pt x="494" y="419"/>
                  </a:lnTo>
                  <a:lnTo>
                    <a:pt x="494" y="427"/>
                  </a:lnTo>
                  <a:lnTo>
                    <a:pt x="497" y="429"/>
                  </a:lnTo>
                  <a:lnTo>
                    <a:pt x="494" y="431"/>
                  </a:lnTo>
                  <a:lnTo>
                    <a:pt x="494" y="431"/>
                  </a:lnTo>
                  <a:lnTo>
                    <a:pt x="490" y="431"/>
                  </a:lnTo>
                  <a:lnTo>
                    <a:pt x="483" y="431"/>
                  </a:lnTo>
                  <a:lnTo>
                    <a:pt x="483" y="431"/>
                  </a:lnTo>
                  <a:lnTo>
                    <a:pt x="483" y="443"/>
                  </a:lnTo>
                  <a:lnTo>
                    <a:pt x="483" y="443"/>
                  </a:lnTo>
                  <a:lnTo>
                    <a:pt x="483" y="467"/>
                  </a:lnTo>
                  <a:lnTo>
                    <a:pt x="483" y="467"/>
                  </a:lnTo>
                  <a:lnTo>
                    <a:pt x="483" y="514"/>
                  </a:lnTo>
                  <a:lnTo>
                    <a:pt x="483" y="514"/>
                  </a:lnTo>
                  <a:lnTo>
                    <a:pt x="483" y="535"/>
                  </a:lnTo>
                  <a:lnTo>
                    <a:pt x="483" y="535"/>
                  </a:lnTo>
                  <a:lnTo>
                    <a:pt x="483" y="547"/>
                  </a:lnTo>
                  <a:lnTo>
                    <a:pt x="483" y="547"/>
                  </a:lnTo>
                  <a:lnTo>
                    <a:pt x="483" y="570"/>
                  </a:lnTo>
                  <a:lnTo>
                    <a:pt x="483" y="570"/>
                  </a:lnTo>
                  <a:lnTo>
                    <a:pt x="478" y="570"/>
                  </a:lnTo>
                  <a:lnTo>
                    <a:pt x="471" y="570"/>
                  </a:lnTo>
                  <a:lnTo>
                    <a:pt x="471" y="570"/>
                  </a:lnTo>
                  <a:lnTo>
                    <a:pt x="466" y="570"/>
                  </a:lnTo>
                  <a:lnTo>
                    <a:pt x="459" y="570"/>
                  </a:lnTo>
                  <a:lnTo>
                    <a:pt x="459" y="570"/>
                  </a:lnTo>
                  <a:lnTo>
                    <a:pt x="459" y="566"/>
                  </a:lnTo>
                  <a:lnTo>
                    <a:pt x="459" y="558"/>
                  </a:lnTo>
                  <a:lnTo>
                    <a:pt x="459" y="558"/>
                  </a:lnTo>
                  <a:lnTo>
                    <a:pt x="459" y="547"/>
                  </a:lnTo>
                  <a:lnTo>
                    <a:pt x="459" y="547"/>
                  </a:lnTo>
                  <a:lnTo>
                    <a:pt x="459" y="525"/>
                  </a:lnTo>
                  <a:lnTo>
                    <a:pt x="459" y="525"/>
                  </a:lnTo>
                  <a:lnTo>
                    <a:pt x="412" y="525"/>
                  </a:lnTo>
                  <a:lnTo>
                    <a:pt x="412" y="525"/>
                  </a:lnTo>
                  <a:lnTo>
                    <a:pt x="388" y="525"/>
                  </a:lnTo>
                  <a:lnTo>
                    <a:pt x="388" y="525"/>
                  </a:lnTo>
                  <a:lnTo>
                    <a:pt x="377" y="525"/>
                  </a:lnTo>
                  <a:lnTo>
                    <a:pt x="377" y="525"/>
                  </a:lnTo>
                  <a:lnTo>
                    <a:pt x="370" y="525"/>
                  </a:lnTo>
                  <a:lnTo>
                    <a:pt x="365" y="525"/>
                  </a:lnTo>
                  <a:lnTo>
                    <a:pt x="365" y="525"/>
                  </a:lnTo>
                  <a:lnTo>
                    <a:pt x="365" y="518"/>
                  </a:lnTo>
                  <a:lnTo>
                    <a:pt x="365" y="514"/>
                  </a:lnTo>
                  <a:lnTo>
                    <a:pt x="365" y="514"/>
                  </a:lnTo>
                  <a:lnTo>
                    <a:pt x="362" y="511"/>
                  </a:lnTo>
                  <a:lnTo>
                    <a:pt x="358" y="514"/>
                  </a:lnTo>
                  <a:lnTo>
                    <a:pt x="355" y="514"/>
                  </a:lnTo>
                  <a:lnTo>
                    <a:pt x="353" y="514"/>
                  </a:lnTo>
                  <a:lnTo>
                    <a:pt x="353" y="514"/>
                  </a:lnTo>
                  <a:lnTo>
                    <a:pt x="353" y="511"/>
                  </a:lnTo>
                  <a:lnTo>
                    <a:pt x="353" y="507"/>
                  </a:lnTo>
                  <a:lnTo>
                    <a:pt x="353" y="504"/>
                  </a:lnTo>
                  <a:lnTo>
                    <a:pt x="353" y="502"/>
                  </a:lnTo>
                  <a:lnTo>
                    <a:pt x="353" y="502"/>
                  </a:lnTo>
                  <a:lnTo>
                    <a:pt x="351" y="500"/>
                  </a:lnTo>
                  <a:lnTo>
                    <a:pt x="346" y="502"/>
                  </a:lnTo>
                  <a:lnTo>
                    <a:pt x="344" y="502"/>
                  </a:lnTo>
                  <a:lnTo>
                    <a:pt x="341" y="502"/>
                  </a:lnTo>
                  <a:lnTo>
                    <a:pt x="341" y="502"/>
                  </a:lnTo>
                  <a:lnTo>
                    <a:pt x="341" y="500"/>
                  </a:lnTo>
                  <a:lnTo>
                    <a:pt x="341" y="495"/>
                  </a:lnTo>
                  <a:lnTo>
                    <a:pt x="341" y="492"/>
                  </a:lnTo>
                  <a:lnTo>
                    <a:pt x="341" y="490"/>
                  </a:lnTo>
                  <a:lnTo>
                    <a:pt x="341" y="490"/>
                  </a:lnTo>
                  <a:lnTo>
                    <a:pt x="339" y="488"/>
                  </a:lnTo>
                  <a:lnTo>
                    <a:pt x="334" y="490"/>
                  </a:lnTo>
                  <a:lnTo>
                    <a:pt x="332" y="490"/>
                  </a:lnTo>
                  <a:lnTo>
                    <a:pt x="329" y="490"/>
                  </a:lnTo>
                  <a:lnTo>
                    <a:pt x="329" y="490"/>
                  </a:lnTo>
                  <a:lnTo>
                    <a:pt x="329" y="488"/>
                  </a:lnTo>
                  <a:lnTo>
                    <a:pt x="329" y="483"/>
                  </a:lnTo>
                  <a:lnTo>
                    <a:pt x="329" y="481"/>
                  </a:lnTo>
                  <a:lnTo>
                    <a:pt x="329" y="478"/>
                  </a:lnTo>
                  <a:lnTo>
                    <a:pt x="329" y="478"/>
                  </a:lnTo>
                  <a:lnTo>
                    <a:pt x="322" y="478"/>
                  </a:lnTo>
                  <a:lnTo>
                    <a:pt x="318" y="478"/>
                  </a:lnTo>
                  <a:lnTo>
                    <a:pt x="318" y="478"/>
                  </a:lnTo>
                  <a:lnTo>
                    <a:pt x="318" y="467"/>
                  </a:lnTo>
                  <a:lnTo>
                    <a:pt x="318" y="467"/>
                  </a:lnTo>
                  <a:lnTo>
                    <a:pt x="318" y="419"/>
                  </a:lnTo>
                  <a:lnTo>
                    <a:pt x="318" y="419"/>
                  </a:lnTo>
                  <a:lnTo>
                    <a:pt x="318" y="372"/>
                  </a:lnTo>
                  <a:lnTo>
                    <a:pt x="318" y="372"/>
                  </a:lnTo>
                  <a:lnTo>
                    <a:pt x="318" y="361"/>
                  </a:lnTo>
                  <a:lnTo>
                    <a:pt x="318" y="361"/>
                  </a:lnTo>
                  <a:lnTo>
                    <a:pt x="318" y="337"/>
                  </a:lnTo>
                  <a:lnTo>
                    <a:pt x="318" y="337"/>
                  </a:lnTo>
                  <a:lnTo>
                    <a:pt x="318" y="325"/>
                  </a:lnTo>
                  <a:lnTo>
                    <a:pt x="318" y="325"/>
                  </a:lnTo>
                  <a:lnTo>
                    <a:pt x="318" y="302"/>
                  </a:lnTo>
                  <a:lnTo>
                    <a:pt x="318" y="302"/>
                  </a:lnTo>
                  <a:lnTo>
                    <a:pt x="318" y="292"/>
                  </a:lnTo>
                  <a:lnTo>
                    <a:pt x="318" y="292"/>
                  </a:lnTo>
                  <a:lnTo>
                    <a:pt x="318" y="269"/>
                  </a:lnTo>
                  <a:lnTo>
                    <a:pt x="318" y="269"/>
                  </a:lnTo>
                  <a:lnTo>
                    <a:pt x="318" y="257"/>
                  </a:lnTo>
                  <a:lnTo>
                    <a:pt x="318" y="257"/>
                  </a:lnTo>
                  <a:lnTo>
                    <a:pt x="318" y="233"/>
                  </a:lnTo>
                  <a:lnTo>
                    <a:pt x="318" y="233"/>
                  </a:lnTo>
                  <a:lnTo>
                    <a:pt x="318" y="186"/>
                  </a:lnTo>
                  <a:lnTo>
                    <a:pt x="318" y="186"/>
                  </a:lnTo>
                  <a:lnTo>
                    <a:pt x="318" y="92"/>
                  </a:lnTo>
                  <a:lnTo>
                    <a:pt x="318" y="92"/>
                  </a:lnTo>
                  <a:lnTo>
                    <a:pt x="306" y="92"/>
                  </a:lnTo>
                  <a:lnTo>
                    <a:pt x="306" y="92"/>
                  </a:lnTo>
                  <a:lnTo>
                    <a:pt x="282" y="92"/>
                  </a:lnTo>
                  <a:lnTo>
                    <a:pt x="282" y="92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47" y="92"/>
                  </a:lnTo>
                  <a:lnTo>
                    <a:pt x="247" y="92"/>
                  </a:lnTo>
                  <a:lnTo>
                    <a:pt x="240" y="92"/>
                  </a:lnTo>
                  <a:lnTo>
                    <a:pt x="238" y="94"/>
                  </a:lnTo>
                  <a:lnTo>
                    <a:pt x="235" y="92"/>
                  </a:lnTo>
                  <a:lnTo>
                    <a:pt x="235" y="92"/>
                  </a:lnTo>
                  <a:lnTo>
                    <a:pt x="233" y="90"/>
                  </a:lnTo>
                  <a:lnTo>
                    <a:pt x="235" y="87"/>
                  </a:lnTo>
                  <a:lnTo>
                    <a:pt x="235" y="80"/>
                  </a:lnTo>
                  <a:lnTo>
                    <a:pt x="235" y="80"/>
                  </a:lnTo>
                  <a:lnTo>
                    <a:pt x="235" y="35"/>
                  </a:lnTo>
                  <a:lnTo>
                    <a:pt x="235" y="35"/>
                  </a:lnTo>
                  <a:lnTo>
                    <a:pt x="235" y="24"/>
                  </a:lnTo>
                  <a:lnTo>
                    <a:pt x="235" y="24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28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1" y="5"/>
                  </a:lnTo>
                  <a:lnTo>
                    <a:pt x="223" y="12"/>
                  </a:lnTo>
                  <a:lnTo>
                    <a:pt x="223" y="12"/>
                  </a:lnTo>
                  <a:lnTo>
                    <a:pt x="223" y="24"/>
                  </a:lnTo>
                  <a:lnTo>
                    <a:pt x="223" y="24"/>
                  </a:lnTo>
                  <a:lnTo>
                    <a:pt x="223" y="35"/>
                  </a:lnTo>
                  <a:lnTo>
                    <a:pt x="223" y="35"/>
                  </a:lnTo>
                  <a:lnTo>
                    <a:pt x="223" y="47"/>
                  </a:lnTo>
                  <a:lnTo>
                    <a:pt x="223" y="47"/>
                  </a:lnTo>
                  <a:lnTo>
                    <a:pt x="223" y="59"/>
                  </a:lnTo>
                  <a:lnTo>
                    <a:pt x="223" y="59"/>
                  </a:lnTo>
                  <a:lnTo>
                    <a:pt x="223" y="68"/>
                  </a:lnTo>
                  <a:lnTo>
                    <a:pt x="223" y="68"/>
                  </a:lnTo>
                  <a:lnTo>
                    <a:pt x="223" y="80"/>
                  </a:lnTo>
                  <a:lnTo>
                    <a:pt x="223" y="80"/>
                  </a:lnTo>
                  <a:lnTo>
                    <a:pt x="223" y="87"/>
                  </a:lnTo>
                  <a:lnTo>
                    <a:pt x="223" y="92"/>
                  </a:lnTo>
                  <a:lnTo>
                    <a:pt x="223" y="92"/>
                  </a:lnTo>
                  <a:lnTo>
                    <a:pt x="212" y="92"/>
                  </a:lnTo>
                  <a:lnTo>
                    <a:pt x="212" y="92"/>
                  </a:lnTo>
                  <a:lnTo>
                    <a:pt x="205" y="92"/>
                  </a:lnTo>
                  <a:lnTo>
                    <a:pt x="200" y="92"/>
                  </a:lnTo>
                  <a:lnTo>
                    <a:pt x="200" y="92"/>
                  </a:lnTo>
                  <a:lnTo>
                    <a:pt x="193" y="94"/>
                  </a:lnTo>
                  <a:lnTo>
                    <a:pt x="188" y="92"/>
                  </a:lnTo>
                  <a:lnTo>
                    <a:pt x="188" y="92"/>
                  </a:lnTo>
                  <a:lnTo>
                    <a:pt x="176" y="92"/>
                  </a:lnTo>
                  <a:lnTo>
                    <a:pt x="176" y="92"/>
                  </a:lnTo>
                  <a:lnTo>
                    <a:pt x="169" y="92"/>
                  </a:lnTo>
                  <a:lnTo>
                    <a:pt x="162" y="92"/>
                  </a:lnTo>
                  <a:lnTo>
                    <a:pt x="162" y="92"/>
                  </a:lnTo>
                  <a:lnTo>
                    <a:pt x="162" y="87"/>
                  </a:lnTo>
                  <a:lnTo>
                    <a:pt x="162" y="80"/>
                  </a:lnTo>
                  <a:lnTo>
                    <a:pt x="162" y="80"/>
                  </a:lnTo>
                  <a:lnTo>
                    <a:pt x="162" y="75"/>
                  </a:lnTo>
                  <a:lnTo>
                    <a:pt x="162" y="68"/>
                  </a:lnTo>
                  <a:lnTo>
                    <a:pt x="162" y="68"/>
                  </a:lnTo>
                  <a:lnTo>
                    <a:pt x="162" y="59"/>
                  </a:lnTo>
                  <a:lnTo>
                    <a:pt x="162" y="59"/>
                  </a:lnTo>
                  <a:lnTo>
                    <a:pt x="162" y="47"/>
                  </a:lnTo>
                  <a:lnTo>
                    <a:pt x="162" y="47"/>
                  </a:lnTo>
                  <a:lnTo>
                    <a:pt x="162" y="35"/>
                  </a:lnTo>
                  <a:lnTo>
                    <a:pt x="162" y="35"/>
                  </a:lnTo>
                  <a:lnTo>
                    <a:pt x="162" y="24"/>
                  </a:lnTo>
                  <a:lnTo>
                    <a:pt x="162" y="24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5" y="5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0" y="5"/>
                  </a:lnTo>
                  <a:lnTo>
                    <a:pt x="150" y="12"/>
                  </a:lnTo>
                  <a:lnTo>
                    <a:pt x="150" y="12"/>
                  </a:lnTo>
                  <a:lnTo>
                    <a:pt x="150" y="24"/>
                  </a:lnTo>
                  <a:lnTo>
                    <a:pt x="150" y="24"/>
                  </a:lnTo>
                  <a:lnTo>
                    <a:pt x="150" y="35"/>
                  </a:lnTo>
                  <a:lnTo>
                    <a:pt x="150" y="35"/>
                  </a:lnTo>
                  <a:lnTo>
                    <a:pt x="150" y="59"/>
                  </a:lnTo>
                  <a:lnTo>
                    <a:pt x="150" y="59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50" y="80"/>
                  </a:lnTo>
                  <a:lnTo>
                    <a:pt x="150" y="80"/>
                  </a:lnTo>
                  <a:lnTo>
                    <a:pt x="153" y="87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8" y="94"/>
                  </a:lnTo>
                  <a:lnTo>
                    <a:pt x="146" y="92"/>
                  </a:lnTo>
                  <a:lnTo>
                    <a:pt x="139" y="92"/>
                  </a:lnTo>
                  <a:lnTo>
                    <a:pt x="139" y="92"/>
                  </a:lnTo>
                  <a:lnTo>
                    <a:pt x="127" y="92"/>
                  </a:lnTo>
                  <a:lnTo>
                    <a:pt x="127" y="92"/>
                  </a:lnTo>
                  <a:lnTo>
                    <a:pt x="103" y="92"/>
                  </a:lnTo>
                  <a:lnTo>
                    <a:pt x="103" y="92"/>
                  </a:lnTo>
                  <a:lnTo>
                    <a:pt x="56" y="92"/>
                  </a:lnTo>
                  <a:lnTo>
                    <a:pt x="56" y="92"/>
                  </a:lnTo>
                  <a:lnTo>
                    <a:pt x="56" y="104"/>
                  </a:lnTo>
                  <a:lnTo>
                    <a:pt x="56" y="104"/>
                  </a:lnTo>
                  <a:lnTo>
                    <a:pt x="56" y="127"/>
                  </a:lnTo>
                  <a:lnTo>
                    <a:pt x="56" y="127"/>
                  </a:lnTo>
                  <a:lnTo>
                    <a:pt x="56" y="174"/>
                  </a:lnTo>
                  <a:lnTo>
                    <a:pt x="56" y="174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45"/>
                  </a:lnTo>
                  <a:lnTo>
                    <a:pt x="56" y="245"/>
                  </a:lnTo>
                  <a:lnTo>
                    <a:pt x="56" y="292"/>
                  </a:lnTo>
                  <a:lnTo>
                    <a:pt x="56" y="292"/>
                  </a:lnTo>
                  <a:lnTo>
                    <a:pt x="56" y="313"/>
                  </a:lnTo>
                  <a:lnTo>
                    <a:pt x="56" y="313"/>
                  </a:lnTo>
                  <a:lnTo>
                    <a:pt x="56" y="325"/>
                  </a:lnTo>
                  <a:lnTo>
                    <a:pt x="56" y="325"/>
                  </a:lnTo>
                  <a:lnTo>
                    <a:pt x="56" y="349"/>
                  </a:lnTo>
                  <a:lnTo>
                    <a:pt x="56" y="349"/>
                  </a:lnTo>
                  <a:lnTo>
                    <a:pt x="56" y="372"/>
                  </a:lnTo>
                  <a:lnTo>
                    <a:pt x="56" y="372"/>
                  </a:lnTo>
                  <a:lnTo>
                    <a:pt x="56" y="384"/>
                  </a:lnTo>
                  <a:lnTo>
                    <a:pt x="56" y="384"/>
                  </a:lnTo>
                  <a:lnTo>
                    <a:pt x="56" y="408"/>
                  </a:lnTo>
                  <a:lnTo>
                    <a:pt x="56" y="408"/>
                  </a:lnTo>
                  <a:lnTo>
                    <a:pt x="56" y="419"/>
                  </a:lnTo>
                  <a:lnTo>
                    <a:pt x="56" y="419"/>
                  </a:lnTo>
                  <a:lnTo>
                    <a:pt x="56" y="443"/>
                  </a:lnTo>
                  <a:lnTo>
                    <a:pt x="56" y="443"/>
                  </a:lnTo>
                  <a:lnTo>
                    <a:pt x="56" y="455"/>
                  </a:lnTo>
                  <a:lnTo>
                    <a:pt x="56" y="455"/>
                  </a:lnTo>
                  <a:lnTo>
                    <a:pt x="56" y="467"/>
                  </a:lnTo>
                  <a:lnTo>
                    <a:pt x="56" y="467"/>
                  </a:lnTo>
                  <a:lnTo>
                    <a:pt x="56" y="471"/>
                  </a:lnTo>
                  <a:lnTo>
                    <a:pt x="56" y="478"/>
                  </a:lnTo>
                  <a:lnTo>
                    <a:pt x="56" y="478"/>
                  </a:lnTo>
                  <a:lnTo>
                    <a:pt x="51" y="478"/>
                  </a:lnTo>
                  <a:lnTo>
                    <a:pt x="44" y="478"/>
                  </a:lnTo>
                  <a:lnTo>
                    <a:pt x="44" y="478"/>
                  </a:lnTo>
                  <a:lnTo>
                    <a:pt x="44" y="481"/>
                  </a:lnTo>
                  <a:lnTo>
                    <a:pt x="44" y="483"/>
                  </a:lnTo>
                  <a:lnTo>
                    <a:pt x="44" y="490"/>
                  </a:lnTo>
                  <a:lnTo>
                    <a:pt x="44" y="490"/>
                  </a:lnTo>
                  <a:lnTo>
                    <a:pt x="33" y="490"/>
                  </a:lnTo>
                  <a:lnTo>
                    <a:pt x="33" y="490"/>
                  </a:lnTo>
                  <a:lnTo>
                    <a:pt x="21" y="490"/>
                  </a:lnTo>
                  <a:lnTo>
                    <a:pt x="21" y="490"/>
                  </a:lnTo>
                  <a:lnTo>
                    <a:pt x="9" y="490"/>
                  </a:lnTo>
                  <a:lnTo>
                    <a:pt x="9" y="490"/>
                  </a:lnTo>
                  <a:lnTo>
                    <a:pt x="4" y="490"/>
                  </a:lnTo>
                  <a:lnTo>
                    <a:pt x="0" y="490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21" y="606"/>
                  </a:lnTo>
                  <a:lnTo>
                    <a:pt x="21" y="606"/>
                  </a:lnTo>
                  <a:lnTo>
                    <a:pt x="33" y="606"/>
                  </a:lnTo>
                  <a:lnTo>
                    <a:pt x="33" y="606"/>
                  </a:lnTo>
                  <a:lnTo>
                    <a:pt x="56" y="606"/>
                  </a:lnTo>
                  <a:lnTo>
                    <a:pt x="56" y="606"/>
                  </a:lnTo>
                  <a:lnTo>
                    <a:pt x="68" y="606"/>
                  </a:lnTo>
                  <a:lnTo>
                    <a:pt x="68" y="606"/>
                  </a:lnTo>
                  <a:lnTo>
                    <a:pt x="91" y="606"/>
                  </a:lnTo>
                  <a:lnTo>
                    <a:pt x="91" y="606"/>
                  </a:lnTo>
                  <a:lnTo>
                    <a:pt x="103" y="606"/>
                  </a:lnTo>
                  <a:lnTo>
                    <a:pt x="103" y="606"/>
                  </a:lnTo>
                  <a:lnTo>
                    <a:pt x="127" y="606"/>
                  </a:lnTo>
                  <a:lnTo>
                    <a:pt x="127" y="606"/>
                  </a:lnTo>
                  <a:lnTo>
                    <a:pt x="139" y="606"/>
                  </a:lnTo>
                  <a:lnTo>
                    <a:pt x="139" y="606"/>
                  </a:lnTo>
                  <a:lnTo>
                    <a:pt x="162" y="606"/>
                  </a:lnTo>
                  <a:lnTo>
                    <a:pt x="162" y="606"/>
                  </a:lnTo>
                  <a:lnTo>
                    <a:pt x="176" y="606"/>
                  </a:lnTo>
                  <a:lnTo>
                    <a:pt x="176" y="606"/>
                  </a:lnTo>
                  <a:lnTo>
                    <a:pt x="200" y="606"/>
                  </a:lnTo>
                  <a:lnTo>
                    <a:pt x="200" y="606"/>
                  </a:lnTo>
                  <a:lnTo>
                    <a:pt x="212" y="606"/>
                  </a:lnTo>
                  <a:lnTo>
                    <a:pt x="212" y="606"/>
                  </a:lnTo>
                  <a:lnTo>
                    <a:pt x="235" y="606"/>
                  </a:lnTo>
                  <a:lnTo>
                    <a:pt x="235" y="606"/>
                  </a:lnTo>
                  <a:lnTo>
                    <a:pt x="247" y="606"/>
                  </a:lnTo>
                  <a:lnTo>
                    <a:pt x="247" y="606"/>
                  </a:lnTo>
                  <a:lnTo>
                    <a:pt x="271" y="606"/>
                  </a:lnTo>
                  <a:lnTo>
                    <a:pt x="271" y="606"/>
                  </a:lnTo>
                  <a:lnTo>
                    <a:pt x="294" y="606"/>
                  </a:lnTo>
                  <a:lnTo>
                    <a:pt x="294" y="606"/>
                  </a:lnTo>
                  <a:lnTo>
                    <a:pt x="306" y="606"/>
                  </a:lnTo>
                  <a:lnTo>
                    <a:pt x="306" y="606"/>
                  </a:lnTo>
                  <a:lnTo>
                    <a:pt x="329" y="606"/>
                  </a:lnTo>
                  <a:lnTo>
                    <a:pt x="329" y="606"/>
                  </a:lnTo>
                  <a:lnTo>
                    <a:pt x="341" y="606"/>
                  </a:lnTo>
                  <a:lnTo>
                    <a:pt x="341" y="606"/>
                  </a:lnTo>
                  <a:lnTo>
                    <a:pt x="365" y="606"/>
                  </a:lnTo>
                  <a:lnTo>
                    <a:pt x="365" y="606"/>
                  </a:lnTo>
                  <a:lnTo>
                    <a:pt x="377" y="606"/>
                  </a:lnTo>
                  <a:lnTo>
                    <a:pt x="377" y="606"/>
                  </a:lnTo>
                  <a:lnTo>
                    <a:pt x="400" y="606"/>
                  </a:lnTo>
                  <a:lnTo>
                    <a:pt x="400" y="606"/>
                  </a:lnTo>
                  <a:lnTo>
                    <a:pt x="412" y="606"/>
                  </a:lnTo>
                  <a:lnTo>
                    <a:pt x="412" y="606"/>
                  </a:lnTo>
                  <a:lnTo>
                    <a:pt x="435" y="606"/>
                  </a:lnTo>
                  <a:lnTo>
                    <a:pt x="435" y="606"/>
                  </a:lnTo>
                  <a:lnTo>
                    <a:pt x="447" y="606"/>
                  </a:lnTo>
                  <a:lnTo>
                    <a:pt x="447" y="606"/>
                  </a:lnTo>
                  <a:lnTo>
                    <a:pt x="471" y="606"/>
                  </a:lnTo>
                  <a:lnTo>
                    <a:pt x="471" y="606"/>
                  </a:lnTo>
                  <a:lnTo>
                    <a:pt x="483" y="606"/>
                  </a:lnTo>
                  <a:lnTo>
                    <a:pt x="483" y="606"/>
                  </a:lnTo>
                  <a:lnTo>
                    <a:pt x="506" y="606"/>
                  </a:lnTo>
                  <a:lnTo>
                    <a:pt x="506" y="606"/>
                  </a:lnTo>
                  <a:lnTo>
                    <a:pt x="518" y="606"/>
                  </a:lnTo>
                  <a:lnTo>
                    <a:pt x="518" y="606"/>
                  </a:lnTo>
                  <a:lnTo>
                    <a:pt x="542" y="606"/>
                  </a:lnTo>
                  <a:lnTo>
                    <a:pt x="542" y="606"/>
                  </a:lnTo>
                  <a:lnTo>
                    <a:pt x="565" y="606"/>
                  </a:lnTo>
                  <a:lnTo>
                    <a:pt x="565" y="606"/>
                  </a:lnTo>
                  <a:lnTo>
                    <a:pt x="577" y="606"/>
                  </a:lnTo>
                  <a:lnTo>
                    <a:pt x="577" y="606"/>
                  </a:lnTo>
                  <a:lnTo>
                    <a:pt x="603" y="606"/>
                  </a:lnTo>
                  <a:lnTo>
                    <a:pt x="603" y="606"/>
                  </a:lnTo>
                  <a:lnTo>
                    <a:pt x="615" y="606"/>
                  </a:lnTo>
                  <a:lnTo>
                    <a:pt x="615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50" y="606"/>
                  </a:lnTo>
                  <a:lnTo>
                    <a:pt x="650" y="606"/>
                  </a:lnTo>
                  <a:lnTo>
                    <a:pt x="673" y="606"/>
                  </a:lnTo>
                  <a:lnTo>
                    <a:pt x="673" y="606"/>
                  </a:lnTo>
                  <a:lnTo>
                    <a:pt x="685" y="606"/>
                  </a:lnTo>
                  <a:lnTo>
                    <a:pt x="685" y="606"/>
                  </a:lnTo>
                  <a:lnTo>
                    <a:pt x="709" y="606"/>
                  </a:lnTo>
                  <a:lnTo>
                    <a:pt x="709" y="606"/>
                  </a:lnTo>
                  <a:lnTo>
                    <a:pt x="721" y="606"/>
                  </a:lnTo>
                  <a:lnTo>
                    <a:pt x="721" y="606"/>
                  </a:lnTo>
                  <a:lnTo>
                    <a:pt x="744" y="606"/>
                  </a:lnTo>
                  <a:lnTo>
                    <a:pt x="744" y="606"/>
                  </a:lnTo>
                  <a:lnTo>
                    <a:pt x="756" y="606"/>
                  </a:lnTo>
                  <a:lnTo>
                    <a:pt x="756" y="606"/>
                  </a:lnTo>
                  <a:lnTo>
                    <a:pt x="779" y="606"/>
                  </a:lnTo>
                  <a:lnTo>
                    <a:pt x="779" y="606"/>
                  </a:lnTo>
                  <a:lnTo>
                    <a:pt x="791" y="606"/>
                  </a:lnTo>
                  <a:lnTo>
                    <a:pt x="791" y="606"/>
                  </a:lnTo>
                  <a:lnTo>
                    <a:pt x="815" y="606"/>
                  </a:lnTo>
                  <a:lnTo>
                    <a:pt x="815" y="606"/>
                  </a:lnTo>
                  <a:lnTo>
                    <a:pt x="827" y="606"/>
                  </a:lnTo>
                  <a:lnTo>
                    <a:pt x="827" y="606"/>
                  </a:lnTo>
                  <a:lnTo>
                    <a:pt x="850" y="606"/>
                  </a:lnTo>
                  <a:lnTo>
                    <a:pt x="850" y="606"/>
                  </a:lnTo>
                  <a:lnTo>
                    <a:pt x="862" y="606"/>
                  </a:lnTo>
                  <a:lnTo>
                    <a:pt x="862" y="606"/>
                  </a:lnTo>
                  <a:lnTo>
                    <a:pt x="886" y="606"/>
                  </a:lnTo>
                  <a:lnTo>
                    <a:pt x="886" y="606"/>
                  </a:lnTo>
                  <a:lnTo>
                    <a:pt x="897" y="606"/>
                  </a:lnTo>
                  <a:lnTo>
                    <a:pt x="897" y="606"/>
                  </a:lnTo>
                  <a:lnTo>
                    <a:pt x="921" y="606"/>
                  </a:lnTo>
                  <a:lnTo>
                    <a:pt x="921" y="606"/>
                  </a:lnTo>
                  <a:lnTo>
                    <a:pt x="933" y="606"/>
                  </a:lnTo>
                  <a:lnTo>
                    <a:pt x="933" y="606"/>
                  </a:lnTo>
                  <a:lnTo>
                    <a:pt x="956" y="606"/>
                  </a:lnTo>
                  <a:lnTo>
                    <a:pt x="956" y="606"/>
                  </a:lnTo>
                  <a:lnTo>
                    <a:pt x="968" y="606"/>
                  </a:lnTo>
                  <a:lnTo>
                    <a:pt x="968" y="606"/>
                  </a:lnTo>
                  <a:lnTo>
                    <a:pt x="994" y="606"/>
                  </a:lnTo>
                  <a:lnTo>
                    <a:pt x="994" y="606"/>
                  </a:lnTo>
                  <a:lnTo>
                    <a:pt x="1006" y="606"/>
                  </a:lnTo>
                  <a:lnTo>
                    <a:pt x="1006" y="606"/>
                  </a:lnTo>
                  <a:lnTo>
                    <a:pt x="1029" y="606"/>
                  </a:lnTo>
                  <a:lnTo>
                    <a:pt x="1029" y="606"/>
                  </a:lnTo>
                  <a:lnTo>
                    <a:pt x="1041" y="606"/>
                  </a:lnTo>
                  <a:lnTo>
                    <a:pt x="1041" y="606"/>
                  </a:lnTo>
                  <a:lnTo>
                    <a:pt x="1065" y="606"/>
                  </a:lnTo>
                  <a:lnTo>
                    <a:pt x="1065" y="606"/>
                  </a:lnTo>
                  <a:lnTo>
                    <a:pt x="1076" y="606"/>
                  </a:lnTo>
                  <a:lnTo>
                    <a:pt x="1076" y="606"/>
                  </a:lnTo>
                  <a:lnTo>
                    <a:pt x="1100" y="606"/>
                  </a:lnTo>
                  <a:lnTo>
                    <a:pt x="1100" y="606"/>
                  </a:lnTo>
                  <a:lnTo>
                    <a:pt x="1123" y="606"/>
                  </a:lnTo>
                  <a:lnTo>
                    <a:pt x="1123" y="606"/>
                  </a:lnTo>
                  <a:lnTo>
                    <a:pt x="1135" y="606"/>
                  </a:lnTo>
                  <a:lnTo>
                    <a:pt x="1135" y="606"/>
                  </a:lnTo>
                  <a:lnTo>
                    <a:pt x="1159" y="606"/>
                  </a:lnTo>
                  <a:lnTo>
                    <a:pt x="1159" y="606"/>
                  </a:lnTo>
                  <a:lnTo>
                    <a:pt x="1171" y="606"/>
                  </a:lnTo>
                  <a:lnTo>
                    <a:pt x="1171" y="606"/>
                  </a:lnTo>
                  <a:lnTo>
                    <a:pt x="1194" y="606"/>
                  </a:lnTo>
                  <a:lnTo>
                    <a:pt x="1194" y="606"/>
                  </a:lnTo>
                  <a:lnTo>
                    <a:pt x="1206" y="606"/>
                  </a:lnTo>
                  <a:lnTo>
                    <a:pt x="1206" y="606"/>
                  </a:lnTo>
                  <a:lnTo>
                    <a:pt x="1230" y="606"/>
                  </a:lnTo>
                  <a:lnTo>
                    <a:pt x="1230" y="606"/>
                  </a:lnTo>
                  <a:lnTo>
                    <a:pt x="1241" y="606"/>
                  </a:lnTo>
                  <a:lnTo>
                    <a:pt x="1241" y="606"/>
                  </a:lnTo>
                  <a:lnTo>
                    <a:pt x="1265" y="606"/>
                  </a:lnTo>
                  <a:lnTo>
                    <a:pt x="1265" y="606"/>
                  </a:lnTo>
                  <a:lnTo>
                    <a:pt x="1277" y="606"/>
                  </a:lnTo>
                  <a:lnTo>
                    <a:pt x="1277" y="606"/>
                  </a:lnTo>
                  <a:lnTo>
                    <a:pt x="1300" y="606"/>
                  </a:lnTo>
                  <a:lnTo>
                    <a:pt x="1300" y="606"/>
                  </a:lnTo>
                  <a:lnTo>
                    <a:pt x="1312" y="606"/>
                  </a:lnTo>
                  <a:lnTo>
                    <a:pt x="1312" y="606"/>
                  </a:lnTo>
                  <a:lnTo>
                    <a:pt x="1336" y="606"/>
                  </a:lnTo>
                  <a:lnTo>
                    <a:pt x="1336" y="606"/>
                  </a:lnTo>
                  <a:lnTo>
                    <a:pt x="1347" y="606"/>
                  </a:lnTo>
                  <a:lnTo>
                    <a:pt x="1347" y="606"/>
                  </a:lnTo>
                  <a:lnTo>
                    <a:pt x="1371" y="606"/>
                  </a:lnTo>
                  <a:lnTo>
                    <a:pt x="1371" y="606"/>
                  </a:lnTo>
                  <a:lnTo>
                    <a:pt x="1397" y="606"/>
                  </a:lnTo>
                  <a:lnTo>
                    <a:pt x="1397" y="606"/>
                  </a:lnTo>
                  <a:lnTo>
                    <a:pt x="1409" y="606"/>
                  </a:lnTo>
                  <a:lnTo>
                    <a:pt x="1409" y="606"/>
                  </a:lnTo>
                  <a:lnTo>
                    <a:pt x="1432" y="606"/>
                  </a:lnTo>
                  <a:lnTo>
                    <a:pt x="1432" y="606"/>
                  </a:lnTo>
                  <a:lnTo>
                    <a:pt x="1444" y="606"/>
                  </a:lnTo>
                  <a:lnTo>
                    <a:pt x="1444" y="606"/>
                  </a:lnTo>
                  <a:lnTo>
                    <a:pt x="1468" y="606"/>
                  </a:lnTo>
                  <a:lnTo>
                    <a:pt x="1468" y="606"/>
                  </a:lnTo>
                  <a:lnTo>
                    <a:pt x="1479" y="606"/>
                  </a:lnTo>
                  <a:lnTo>
                    <a:pt x="1479" y="606"/>
                  </a:lnTo>
                  <a:lnTo>
                    <a:pt x="1503" y="606"/>
                  </a:lnTo>
                  <a:lnTo>
                    <a:pt x="1503" y="606"/>
                  </a:lnTo>
                  <a:lnTo>
                    <a:pt x="1515" y="606"/>
                  </a:lnTo>
                  <a:lnTo>
                    <a:pt x="1515" y="606"/>
                  </a:lnTo>
                  <a:lnTo>
                    <a:pt x="1538" y="606"/>
                  </a:lnTo>
                  <a:lnTo>
                    <a:pt x="1538" y="606"/>
                  </a:lnTo>
                  <a:lnTo>
                    <a:pt x="1550" y="606"/>
                  </a:lnTo>
                  <a:lnTo>
                    <a:pt x="1550" y="606"/>
                  </a:lnTo>
                  <a:lnTo>
                    <a:pt x="1574" y="606"/>
                  </a:lnTo>
                  <a:lnTo>
                    <a:pt x="1574" y="606"/>
                  </a:lnTo>
                  <a:lnTo>
                    <a:pt x="1585" y="606"/>
                  </a:lnTo>
                  <a:lnTo>
                    <a:pt x="1585" y="606"/>
                  </a:lnTo>
                  <a:lnTo>
                    <a:pt x="1609" y="606"/>
                  </a:lnTo>
                  <a:lnTo>
                    <a:pt x="1609" y="606"/>
                  </a:lnTo>
                  <a:lnTo>
                    <a:pt x="1621" y="606"/>
                  </a:lnTo>
                  <a:lnTo>
                    <a:pt x="1621" y="606"/>
                  </a:lnTo>
                  <a:lnTo>
                    <a:pt x="1644" y="606"/>
                  </a:lnTo>
                  <a:lnTo>
                    <a:pt x="1644" y="606"/>
                  </a:lnTo>
                  <a:lnTo>
                    <a:pt x="1668" y="606"/>
                  </a:lnTo>
                  <a:lnTo>
                    <a:pt x="1668" y="606"/>
                  </a:lnTo>
                  <a:lnTo>
                    <a:pt x="1680" y="606"/>
                  </a:lnTo>
                  <a:lnTo>
                    <a:pt x="1680" y="606"/>
                  </a:lnTo>
                  <a:lnTo>
                    <a:pt x="1703" y="606"/>
                  </a:lnTo>
                  <a:lnTo>
                    <a:pt x="1703" y="606"/>
                  </a:lnTo>
                  <a:lnTo>
                    <a:pt x="1715" y="606"/>
                  </a:lnTo>
                  <a:lnTo>
                    <a:pt x="1715" y="606"/>
                  </a:lnTo>
                  <a:lnTo>
                    <a:pt x="1738" y="606"/>
                  </a:lnTo>
                  <a:lnTo>
                    <a:pt x="1738" y="606"/>
                  </a:lnTo>
                  <a:lnTo>
                    <a:pt x="1750" y="606"/>
                  </a:lnTo>
                  <a:lnTo>
                    <a:pt x="1750" y="606"/>
                  </a:lnTo>
                  <a:lnTo>
                    <a:pt x="1774" y="606"/>
                  </a:lnTo>
                  <a:lnTo>
                    <a:pt x="1774" y="606"/>
                  </a:lnTo>
                  <a:lnTo>
                    <a:pt x="1786" y="606"/>
                  </a:lnTo>
                  <a:lnTo>
                    <a:pt x="1786" y="606"/>
                  </a:lnTo>
                  <a:lnTo>
                    <a:pt x="1812" y="606"/>
                  </a:lnTo>
                  <a:lnTo>
                    <a:pt x="1812" y="606"/>
                  </a:lnTo>
                  <a:lnTo>
                    <a:pt x="1823" y="606"/>
                  </a:lnTo>
                  <a:lnTo>
                    <a:pt x="1823" y="606"/>
                  </a:lnTo>
                  <a:lnTo>
                    <a:pt x="1847" y="606"/>
                  </a:lnTo>
                  <a:lnTo>
                    <a:pt x="1847" y="606"/>
                  </a:lnTo>
                  <a:lnTo>
                    <a:pt x="1859" y="606"/>
                  </a:lnTo>
                  <a:lnTo>
                    <a:pt x="1859" y="606"/>
                  </a:lnTo>
                  <a:lnTo>
                    <a:pt x="1882" y="606"/>
                  </a:lnTo>
                  <a:lnTo>
                    <a:pt x="1882" y="606"/>
                  </a:lnTo>
                  <a:lnTo>
                    <a:pt x="1894" y="606"/>
                  </a:lnTo>
                  <a:lnTo>
                    <a:pt x="1894" y="606"/>
                  </a:lnTo>
                  <a:lnTo>
                    <a:pt x="1918" y="606"/>
                  </a:lnTo>
                  <a:lnTo>
                    <a:pt x="1918" y="606"/>
                  </a:lnTo>
                  <a:lnTo>
                    <a:pt x="1929" y="606"/>
                  </a:lnTo>
                  <a:lnTo>
                    <a:pt x="1929" y="606"/>
                  </a:lnTo>
                  <a:lnTo>
                    <a:pt x="1953" y="606"/>
                  </a:lnTo>
                  <a:lnTo>
                    <a:pt x="1953" y="606"/>
                  </a:lnTo>
                  <a:lnTo>
                    <a:pt x="1965" y="606"/>
                  </a:lnTo>
                  <a:lnTo>
                    <a:pt x="1965" y="606"/>
                  </a:lnTo>
                  <a:lnTo>
                    <a:pt x="1988" y="606"/>
                  </a:lnTo>
                  <a:lnTo>
                    <a:pt x="1988" y="606"/>
                  </a:lnTo>
                  <a:lnTo>
                    <a:pt x="2000" y="606"/>
                  </a:lnTo>
                  <a:lnTo>
                    <a:pt x="2000" y="606"/>
                  </a:lnTo>
                  <a:lnTo>
                    <a:pt x="2024" y="606"/>
                  </a:lnTo>
                  <a:lnTo>
                    <a:pt x="2024" y="606"/>
                  </a:lnTo>
                  <a:lnTo>
                    <a:pt x="2035" y="606"/>
                  </a:lnTo>
                  <a:lnTo>
                    <a:pt x="2035" y="606"/>
                  </a:lnTo>
                  <a:lnTo>
                    <a:pt x="2059" y="606"/>
                  </a:lnTo>
                  <a:lnTo>
                    <a:pt x="2059" y="606"/>
                  </a:lnTo>
                  <a:lnTo>
                    <a:pt x="2071" y="606"/>
                  </a:lnTo>
                  <a:lnTo>
                    <a:pt x="2071" y="606"/>
                  </a:lnTo>
                  <a:lnTo>
                    <a:pt x="2094" y="606"/>
                  </a:lnTo>
                  <a:lnTo>
                    <a:pt x="2094" y="606"/>
                  </a:lnTo>
                  <a:lnTo>
                    <a:pt x="2106" y="606"/>
                  </a:lnTo>
                  <a:lnTo>
                    <a:pt x="2106" y="606"/>
                  </a:lnTo>
                  <a:lnTo>
                    <a:pt x="2130" y="606"/>
                  </a:lnTo>
                  <a:lnTo>
                    <a:pt x="2130" y="606"/>
                  </a:lnTo>
                  <a:lnTo>
                    <a:pt x="2141" y="606"/>
                  </a:lnTo>
                  <a:lnTo>
                    <a:pt x="2141" y="606"/>
                  </a:lnTo>
                  <a:lnTo>
                    <a:pt x="2165" y="606"/>
                  </a:lnTo>
                  <a:lnTo>
                    <a:pt x="2165" y="606"/>
                  </a:lnTo>
                  <a:lnTo>
                    <a:pt x="2177" y="606"/>
                  </a:lnTo>
                  <a:lnTo>
                    <a:pt x="2177" y="606"/>
                  </a:lnTo>
                  <a:lnTo>
                    <a:pt x="2200" y="606"/>
                  </a:lnTo>
                  <a:lnTo>
                    <a:pt x="2200" y="606"/>
                  </a:lnTo>
                  <a:lnTo>
                    <a:pt x="2214" y="606"/>
                  </a:lnTo>
                  <a:lnTo>
                    <a:pt x="2214" y="606"/>
                  </a:lnTo>
                  <a:lnTo>
                    <a:pt x="2238" y="606"/>
                  </a:lnTo>
                  <a:lnTo>
                    <a:pt x="2238" y="606"/>
                  </a:lnTo>
                  <a:lnTo>
                    <a:pt x="2262" y="606"/>
                  </a:lnTo>
                  <a:lnTo>
                    <a:pt x="2262" y="606"/>
                  </a:lnTo>
                  <a:lnTo>
                    <a:pt x="2273" y="606"/>
                  </a:lnTo>
                  <a:lnTo>
                    <a:pt x="2273" y="606"/>
                  </a:lnTo>
                  <a:lnTo>
                    <a:pt x="2297" y="606"/>
                  </a:lnTo>
                  <a:lnTo>
                    <a:pt x="2297" y="606"/>
                  </a:lnTo>
                  <a:lnTo>
                    <a:pt x="2344" y="606"/>
                  </a:lnTo>
                  <a:lnTo>
                    <a:pt x="2344" y="606"/>
                  </a:lnTo>
                  <a:lnTo>
                    <a:pt x="2344" y="582"/>
                  </a:lnTo>
                  <a:lnTo>
                    <a:pt x="2344" y="582"/>
                  </a:lnTo>
                  <a:lnTo>
                    <a:pt x="2344" y="570"/>
                  </a:lnTo>
                  <a:lnTo>
                    <a:pt x="2344" y="570"/>
                  </a:lnTo>
                  <a:lnTo>
                    <a:pt x="2344" y="547"/>
                  </a:lnTo>
                  <a:lnTo>
                    <a:pt x="2344" y="547"/>
                  </a:lnTo>
                  <a:lnTo>
                    <a:pt x="2344" y="525"/>
                  </a:lnTo>
                  <a:lnTo>
                    <a:pt x="2344" y="525"/>
                  </a:lnTo>
                  <a:lnTo>
                    <a:pt x="2344" y="518"/>
                  </a:lnTo>
                  <a:lnTo>
                    <a:pt x="2344" y="514"/>
                  </a:lnTo>
                  <a:lnTo>
                    <a:pt x="2344" y="514"/>
                  </a:lnTo>
                  <a:close/>
                </a:path>
              </a:pathLst>
            </a:custGeom>
            <a:solidFill>
              <a:srgbClr val="0C0C0C">
                <a:alpha val="6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" name="Google Shape;95;p27"/>
            <p:cNvGrpSpPr/>
            <p:nvPr/>
          </p:nvGrpSpPr>
          <p:grpSpPr>
            <a:xfrm>
              <a:off x="-36768" y="5819551"/>
              <a:ext cx="3711575" cy="962025"/>
              <a:chOff x="1187450" y="1524000"/>
              <a:chExt cx="3711575" cy="962025"/>
            </a:xfrm>
          </p:grpSpPr>
          <p:sp>
            <p:nvSpPr>
              <p:cNvPr id="96" name="Google Shape;96;p27"/>
              <p:cNvSpPr/>
              <p:nvPr/>
            </p:nvSpPr>
            <p:spPr>
              <a:xfrm>
                <a:off x="1962150" y="2246313"/>
                <a:ext cx="55563" cy="19050"/>
              </a:xfrm>
              <a:custGeom>
                <a:rect b="b" l="l" r="r" t="t"/>
                <a:pathLst>
                  <a:path extrusionOk="0" h="12" w="35">
                    <a:moveTo>
                      <a:pt x="35" y="0"/>
                    </a:moveTo>
                    <a:lnTo>
                      <a:pt x="35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5" y="12"/>
                    </a:lnTo>
                    <a:lnTo>
                      <a:pt x="35" y="12"/>
                    </a:lnTo>
                    <a:lnTo>
                      <a:pt x="35" y="4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C0C0C">
                  <a:alpha val="67058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27"/>
              <p:cNvSpPr/>
              <p:nvPr/>
            </p:nvSpPr>
            <p:spPr>
              <a:xfrm>
                <a:off x="1187450" y="1524000"/>
                <a:ext cx="3711575" cy="962025"/>
              </a:xfrm>
              <a:custGeom>
                <a:rect b="b" l="l" r="r" t="t"/>
                <a:pathLst>
                  <a:path extrusionOk="0" h="606" w="2338">
                    <a:moveTo>
                      <a:pt x="2338" y="490"/>
                    </a:moveTo>
                    <a:lnTo>
                      <a:pt x="2338" y="490"/>
                    </a:lnTo>
                    <a:lnTo>
                      <a:pt x="2335" y="490"/>
                    </a:lnTo>
                    <a:lnTo>
                      <a:pt x="2335" y="490"/>
                    </a:lnTo>
                    <a:lnTo>
                      <a:pt x="2335" y="488"/>
                    </a:lnTo>
                    <a:lnTo>
                      <a:pt x="2335" y="483"/>
                    </a:lnTo>
                    <a:lnTo>
                      <a:pt x="2335" y="478"/>
                    </a:lnTo>
                    <a:lnTo>
                      <a:pt x="2335" y="478"/>
                    </a:lnTo>
                    <a:lnTo>
                      <a:pt x="2328" y="478"/>
                    </a:lnTo>
                    <a:lnTo>
                      <a:pt x="2323" y="478"/>
                    </a:lnTo>
                    <a:lnTo>
                      <a:pt x="2323" y="478"/>
                    </a:lnTo>
                    <a:lnTo>
                      <a:pt x="2323" y="471"/>
                    </a:lnTo>
                    <a:lnTo>
                      <a:pt x="2323" y="467"/>
                    </a:lnTo>
                    <a:lnTo>
                      <a:pt x="2323" y="467"/>
                    </a:lnTo>
                    <a:lnTo>
                      <a:pt x="2323" y="455"/>
                    </a:lnTo>
                    <a:lnTo>
                      <a:pt x="2323" y="455"/>
                    </a:lnTo>
                    <a:lnTo>
                      <a:pt x="2323" y="431"/>
                    </a:lnTo>
                    <a:lnTo>
                      <a:pt x="2323" y="431"/>
                    </a:lnTo>
                    <a:lnTo>
                      <a:pt x="2323" y="408"/>
                    </a:lnTo>
                    <a:lnTo>
                      <a:pt x="2323" y="408"/>
                    </a:lnTo>
                    <a:lnTo>
                      <a:pt x="2312" y="408"/>
                    </a:lnTo>
                    <a:lnTo>
                      <a:pt x="2312" y="408"/>
                    </a:lnTo>
                    <a:lnTo>
                      <a:pt x="2300" y="408"/>
                    </a:lnTo>
                    <a:lnTo>
                      <a:pt x="2300" y="408"/>
                    </a:lnTo>
                    <a:lnTo>
                      <a:pt x="2288" y="408"/>
                    </a:lnTo>
                    <a:lnTo>
                      <a:pt x="2288" y="408"/>
                    </a:lnTo>
                    <a:lnTo>
                      <a:pt x="2276" y="408"/>
                    </a:lnTo>
                    <a:lnTo>
                      <a:pt x="2276" y="408"/>
                    </a:lnTo>
                    <a:lnTo>
                      <a:pt x="2269" y="408"/>
                    </a:lnTo>
                    <a:lnTo>
                      <a:pt x="2265" y="408"/>
                    </a:lnTo>
                    <a:lnTo>
                      <a:pt x="2265" y="408"/>
                    </a:lnTo>
                    <a:lnTo>
                      <a:pt x="2265" y="412"/>
                    </a:lnTo>
                    <a:lnTo>
                      <a:pt x="2265" y="419"/>
                    </a:lnTo>
                    <a:lnTo>
                      <a:pt x="2265" y="419"/>
                    </a:lnTo>
                    <a:lnTo>
                      <a:pt x="2262" y="419"/>
                    </a:lnTo>
                    <a:lnTo>
                      <a:pt x="2257" y="419"/>
                    </a:lnTo>
                    <a:lnTo>
                      <a:pt x="2253" y="419"/>
                    </a:lnTo>
                    <a:lnTo>
                      <a:pt x="2253" y="419"/>
                    </a:lnTo>
                    <a:lnTo>
                      <a:pt x="2253" y="372"/>
                    </a:lnTo>
                    <a:lnTo>
                      <a:pt x="2253" y="372"/>
                    </a:lnTo>
                    <a:lnTo>
                      <a:pt x="2253" y="325"/>
                    </a:lnTo>
                    <a:lnTo>
                      <a:pt x="2253" y="325"/>
                    </a:lnTo>
                    <a:lnTo>
                      <a:pt x="2253" y="313"/>
                    </a:lnTo>
                    <a:lnTo>
                      <a:pt x="2253" y="313"/>
                    </a:lnTo>
                    <a:lnTo>
                      <a:pt x="2253" y="292"/>
                    </a:lnTo>
                    <a:lnTo>
                      <a:pt x="2253" y="292"/>
                    </a:lnTo>
                    <a:lnTo>
                      <a:pt x="2253" y="280"/>
                    </a:lnTo>
                    <a:lnTo>
                      <a:pt x="2253" y="280"/>
                    </a:lnTo>
                    <a:lnTo>
                      <a:pt x="2253" y="257"/>
                    </a:lnTo>
                    <a:lnTo>
                      <a:pt x="2253" y="257"/>
                    </a:lnTo>
                    <a:lnTo>
                      <a:pt x="2253" y="245"/>
                    </a:lnTo>
                    <a:lnTo>
                      <a:pt x="2253" y="245"/>
                    </a:lnTo>
                    <a:lnTo>
                      <a:pt x="2253" y="221"/>
                    </a:lnTo>
                    <a:lnTo>
                      <a:pt x="2253" y="221"/>
                    </a:lnTo>
                    <a:lnTo>
                      <a:pt x="2253" y="210"/>
                    </a:lnTo>
                    <a:lnTo>
                      <a:pt x="2253" y="210"/>
                    </a:lnTo>
                    <a:lnTo>
                      <a:pt x="2253" y="186"/>
                    </a:lnTo>
                    <a:lnTo>
                      <a:pt x="2253" y="186"/>
                    </a:lnTo>
                    <a:lnTo>
                      <a:pt x="2253" y="174"/>
                    </a:lnTo>
                    <a:lnTo>
                      <a:pt x="2253" y="174"/>
                    </a:lnTo>
                    <a:lnTo>
                      <a:pt x="2253" y="151"/>
                    </a:lnTo>
                    <a:lnTo>
                      <a:pt x="2253" y="151"/>
                    </a:lnTo>
                    <a:lnTo>
                      <a:pt x="2253" y="127"/>
                    </a:lnTo>
                    <a:lnTo>
                      <a:pt x="2253" y="127"/>
                    </a:lnTo>
                    <a:lnTo>
                      <a:pt x="2253" y="80"/>
                    </a:lnTo>
                    <a:lnTo>
                      <a:pt x="2253" y="80"/>
                    </a:lnTo>
                    <a:lnTo>
                      <a:pt x="2253" y="68"/>
                    </a:lnTo>
                    <a:lnTo>
                      <a:pt x="2253" y="68"/>
                    </a:lnTo>
                    <a:lnTo>
                      <a:pt x="2246" y="71"/>
                    </a:lnTo>
                    <a:lnTo>
                      <a:pt x="2241" y="68"/>
                    </a:lnTo>
                    <a:lnTo>
                      <a:pt x="2241" y="68"/>
                    </a:lnTo>
                    <a:lnTo>
                      <a:pt x="2241" y="64"/>
                    </a:lnTo>
                    <a:lnTo>
                      <a:pt x="2241" y="59"/>
                    </a:lnTo>
                    <a:lnTo>
                      <a:pt x="2241" y="59"/>
                    </a:lnTo>
                    <a:lnTo>
                      <a:pt x="2239" y="57"/>
                    </a:lnTo>
                    <a:lnTo>
                      <a:pt x="2234" y="57"/>
                    </a:lnTo>
                    <a:lnTo>
                      <a:pt x="2232" y="59"/>
                    </a:lnTo>
                    <a:lnTo>
                      <a:pt x="2229" y="59"/>
                    </a:lnTo>
                    <a:lnTo>
                      <a:pt x="2229" y="59"/>
                    </a:lnTo>
                    <a:lnTo>
                      <a:pt x="2229" y="57"/>
                    </a:lnTo>
                    <a:lnTo>
                      <a:pt x="2229" y="52"/>
                    </a:lnTo>
                    <a:lnTo>
                      <a:pt x="2229" y="49"/>
                    </a:lnTo>
                    <a:lnTo>
                      <a:pt x="2229" y="47"/>
                    </a:lnTo>
                    <a:lnTo>
                      <a:pt x="2229" y="47"/>
                    </a:lnTo>
                    <a:lnTo>
                      <a:pt x="2227" y="45"/>
                    </a:lnTo>
                    <a:lnTo>
                      <a:pt x="2222" y="47"/>
                    </a:lnTo>
                    <a:lnTo>
                      <a:pt x="2220" y="47"/>
                    </a:lnTo>
                    <a:lnTo>
                      <a:pt x="2217" y="47"/>
                    </a:lnTo>
                    <a:lnTo>
                      <a:pt x="2217" y="47"/>
                    </a:lnTo>
                    <a:lnTo>
                      <a:pt x="2217" y="45"/>
                    </a:lnTo>
                    <a:lnTo>
                      <a:pt x="2217" y="40"/>
                    </a:lnTo>
                    <a:lnTo>
                      <a:pt x="2217" y="38"/>
                    </a:lnTo>
                    <a:lnTo>
                      <a:pt x="2217" y="35"/>
                    </a:lnTo>
                    <a:lnTo>
                      <a:pt x="2217" y="35"/>
                    </a:lnTo>
                    <a:lnTo>
                      <a:pt x="2215" y="33"/>
                    </a:lnTo>
                    <a:lnTo>
                      <a:pt x="2210" y="35"/>
                    </a:lnTo>
                    <a:lnTo>
                      <a:pt x="2206" y="35"/>
                    </a:lnTo>
                    <a:lnTo>
                      <a:pt x="2206" y="35"/>
                    </a:lnTo>
                    <a:lnTo>
                      <a:pt x="2206" y="28"/>
                    </a:lnTo>
                    <a:lnTo>
                      <a:pt x="2206" y="26"/>
                    </a:lnTo>
                    <a:lnTo>
                      <a:pt x="2206" y="24"/>
                    </a:lnTo>
                    <a:lnTo>
                      <a:pt x="2206" y="24"/>
                    </a:lnTo>
                    <a:lnTo>
                      <a:pt x="2199" y="24"/>
                    </a:lnTo>
                    <a:lnTo>
                      <a:pt x="2196" y="24"/>
                    </a:lnTo>
                    <a:lnTo>
                      <a:pt x="2194" y="24"/>
                    </a:lnTo>
                    <a:lnTo>
                      <a:pt x="2194" y="24"/>
                    </a:lnTo>
                    <a:lnTo>
                      <a:pt x="2192" y="21"/>
                    </a:lnTo>
                    <a:lnTo>
                      <a:pt x="2194" y="16"/>
                    </a:lnTo>
                    <a:lnTo>
                      <a:pt x="2194" y="12"/>
                    </a:lnTo>
                    <a:lnTo>
                      <a:pt x="2194" y="12"/>
                    </a:lnTo>
                    <a:lnTo>
                      <a:pt x="2187" y="12"/>
                    </a:lnTo>
                    <a:lnTo>
                      <a:pt x="2182" y="12"/>
                    </a:lnTo>
                    <a:lnTo>
                      <a:pt x="2182" y="12"/>
                    </a:lnTo>
                    <a:lnTo>
                      <a:pt x="2180" y="9"/>
                    </a:lnTo>
                    <a:lnTo>
                      <a:pt x="2182" y="5"/>
                    </a:lnTo>
                    <a:lnTo>
                      <a:pt x="2182" y="0"/>
                    </a:lnTo>
                    <a:lnTo>
                      <a:pt x="2182" y="0"/>
                    </a:lnTo>
                    <a:lnTo>
                      <a:pt x="2170" y="0"/>
                    </a:lnTo>
                    <a:lnTo>
                      <a:pt x="2170" y="0"/>
                    </a:lnTo>
                    <a:lnTo>
                      <a:pt x="2163" y="0"/>
                    </a:lnTo>
                    <a:lnTo>
                      <a:pt x="2159" y="0"/>
                    </a:lnTo>
                    <a:lnTo>
                      <a:pt x="2159" y="0"/>
                    </a:lnTo>
                    <a:lnTo>
                      <a:pt x="2159" y="5"/>
                    </a:lnTo>
                    <a:lnTo>
                      <a:pt x="2159" y="12"/>
                    </a:lnTo>
                    <a:lnTo>
                      <a:pt x="2159" y="12"/>
                    </a:lnTo>
                    <a:lnTo>
                      <a:pt x="2156" y="12"/>
                    </a:lnTo>
                    <a:lnTo>
                      <a:pt x="2151" y="12"/>
                    </a:lnTo>
                    <a:lnTo>
                      <a:pt x="2147" y="12"/>
                    </a:lnTo>
                    <a:lnTo>
                      <a:pt x="2147" y="12"/>
                    </a:lnTo>
                    <a:lnTo>
                      <a:pt x="2144" y="14"/>
                    </a:lnTo>
                    <a:lnTo>
                      <a:pt x="2147" y="16"/>
                    </a:lnTo>
                    <a:lnTo>
                      <a:pt x="2147" y="24"/>
                    </a:lnTo>
                    <a:lnTo>
                      <a:pt x="2147" y="24"/>
                    </a:lnTo>
                    <a:lnTo>
                      <a:pt x="2144" y="24"/>
                    </a:lnTo>
                    <a:lnTo>
                      <a:pt x="2140" y="24"/>
                    </a:lnTo>
                    <a:lnTo>
                      <a:pt x="2137" y="21"/>
                    </a:lnTo>
                    <a:lnTo>
                      <a:pt x="2135" y="24"/>
                    </a:lnTo>
                    <a:lnTo>
                      <a:pt x="2135" y="24"/>
                    </a:lnTo>
                    <a:lnTo>
                      <a:pt x="2133" y="26"/>
                    </a:lnTo>
                    <a:lnTo>
                      <a:pt x="2135" y="28"/>
                    </a:lnTo>
                    <a:lnTo>
                      <a:pt x="2135" y="33"/>
                    </a:lnTo>
                    <a:lnTo>
                      <a:pt x="2135" y="35"/>
                    </a:lnTo>
                    <a:lnTo>
                      <a:pt x="2135" y="35"/>
                    </a:lnTo>
                    <a:lnTo>
                      <a:pt x="2133" y="35"/>
                    </a:lnTo>
                    <a:lnTo>
                      <a:pt x="2128" y="35"/>
                    </a:lnTo>
                    <a:lnTo>
                      <a:pt x="2123" y="35"/>
                    </a:lnTo>
                    <a:lnTo>
                      <a:pt x="2123" y="35"/>
                    </a:lnTo>
                    <a:lnTo>
                      <a:pt x="2123" y="40"/>
                    </a:lnTo>
                    <a:lnTo>
                      <a:pt x="2123" y="47"/>
                    </a:lnTo>
                    <a:lnTo>
                      <a:pt x="2123" y="47"/>
                    </a:lnTo>
                    <a:lnTo>
                      <a:pt x="2116" y="47"/>
                    </a:lnTo>
                    <a:lnTo>
                      <a:pt x="2111" y="47"/>
                    </a:lnTo>
                    <a:lnTo>
                      <a:pt x="2111" y="47"/>
                    </a:lnTo>
                    <a:lnTo>
                      <a:pt x="2109" y="49"/>
                    </a:lnTo>
                    <a:lnTo>
                      <a:pt x="2109" y="52"/>
                    </a:lnTo>
                    <a:lnTo>
                      <a:pt x="2111" y="59"/>
                    </a:lnTo>
                    <a:lnTo>
                      <a:pt x="2111" y="59"/>
                    </a:lnTo>
                    <a:lnTo>
                      <a:pt x="2085" y="59"/>
                    </a:lnTo>
                    <a:lnTo>
                      <a:pt x="2085" y="59"/>
                    </a:lnTo>
                    <a:lnTo>
                      <a:pt x="2085" y="68"/>
                    </a:lnTo>
                    <a:lnTo>
                      <a:pt x="2085" y="68"/>
                    </a:lnTo>
                    <a:lnTo>
                      <a:pt x="2085" y="92"/>
                    </a:lnTo>
                    <a:lnTo>
                      <a:pt x="2085" y="92"/>
                    </a:lnTo>
                    <a:lnTo>
                      <a:pt x="2085" y="104"/>
                    </a:lnTo>
                    <a:lnTo>
                      <a:pt x="2085" y="104"/>
                    </a:lnTo>
                    <a:lnTo>
                      <a:pt x="2088" y="111"/>
                    </a:lnTo>
                    <a:lnTo>
                      <a:pt x="2085" y="115"/>
                    </a:lnTo>
                    <a:lnTo>
                      <a:pt x="2085" y="115"/>
                    </a:lnTo>
                    <a:lnTo>
                      <a:pt x="2081" y="115"/>
                    </a:lnTo>
                    <a:lnTo>
                      <a:pt x="2074" y="115"/>
                    </a:lnTo>
                    <a:lnTo>
                      <a:pt x="2074" y="115"/>
                    </a:lnTo>
                    <a:lnTo>
                      <a:pt x="2074" y="127"/>
                    </a:lnTo>
                    <a:lnTo>
                      <a:pt x="2074" y="127"/>
                    </a:lnTo>
                    <a:lnTo>
                      <a:pt x="2074" y="139"/>
                    </a:lnTo>
                    <a:lnTo>
                      <a:pt x="2074" y="139"/>
                    </a:lnTo>
                    <a:lnTo>
                      <a:pt x="2074" y="163"/>
                    </a:lnTo>
                    <a:lnTo>
                      <a:pt x="2074" y="163"/>
                    </a:lnTo>
                    <a:lnTo>
                      <a:pt x="2074" y="174"/>
                    </a:lnTo>
                    <a:lnTo>
                      <a:pt x="2074" y="174"/>
                    </a:lnTo>
                    <a:lnTo>
                      <a:pt x="2074" y="198"/>
                    </a:lnTo>
                    <a:lnTo>
                      <a:pt x="2074" y="198"/>
                    </a:lnTo>
                    <a:lnTo>
                      <a:pt x="2074" y="221"/>
                    </a:lnTo>
                    <a:lnTo>
                      <a:pt x="2074" y="221"/>
                    </a:lnTo>
                    <a:lnTo>
                      <a:pt x="2069" y="221"/>
                    </a:lnTo>
                    <a:lnTo>
                      <a:pt x="2062" y="221"/>
                    </a:lnTo>
                    <a:lnTo>
                      <a:pt x="2062" y="221"/>
                    </a:lnTo>
                    <a:lnTo>
                      <a:pt x="2062" y="226"/>
                    </a:lnTo>
                    <a:lnTo>
                      <a:pt x="2062" y="233"/>
                    </a:lnTo>
                    <a:lnTo>
                      <a:pt x="2062" y="233"/>
                    </a:lnTo>
                    <a:lnTo>
                      <a:pt x="2062" y="245"/>
                    </a:lnTo>
                    <a:lnTo>
                      <a:pt x="2062" y="245"/>
                    </a:lnTo>
                    <a:lnTo>
                      <a:pt x="2062" y="257"/>
                    </a:lnTo>
                    <a:lnTo>
                      <a:pt x="2062" y="257"/>
                    </a:lnTo>
                    <a:lnTo>
                      <a:pt x="2038" y="257"/>
                    </a:lnTo>
                    <a:lnTo>
                      <a:pt x="2038" y="257"/>
                    </a:lnTo>
                    <a:lnTo>
                      <a:pt x="2038" y="280"/>
                    </a:lnTo>
                    <a:lnTo>
                      <a:pt x="2038" y="280"/>
                    </a:lnTo>
                    <a:lnTo>
                      <a:pt x="2038" y="292"/>
                    </a:lnTo>
                    <a:lnTo>
                      <a:pt x="2038" y="292"/>
                    </a:lnTo>
                    <a:lnTo>
                      <a:pt x="2038" y="302"/>
                    </a:lnTo>
                    <a:lnTo>
                      <a:pt x="2038" y="302"/>
                    </a:lnTo>
                    <a:lnTo>
                      <a:pt x="2038" y="313"/>
                    </a:lnTo>
                    <a:lnTo>
                      <a:pt x="2038" y="313"/>
                    </a:lnTo>
                    <a:lnTo>
                      <a:pt x="2038" y="320"/>
                    </a:lnTo>
                    <a:lnTo>
                      <a:pt x="2038" y="325"/>
                    </a:lnTo>
                    <a:lnTo>
                      <a:pt x="2038" y="325"/>
                    </a:lnTo>
                    <a:lnTo>
                      <a:pt x="2036" y="328"/>
                    </a:lnTo>
                    <a:lnTo>
                      <a:pt x="2034" y="325"/>
                    </a:lnTo>
                    <a:lnTo>
                      <a:pt x="2027" y="325"/>
                    </a:lnTo>
                    <a:lnTo>
                      <a:pt x="2027" y="325"/>
                    </a:lnTo>
                    <a:lnTo>
                      <a:pt x="2027" y="349"/>
                    </a:lnTo>
                    <a:lnTo>
                      <a:pt x="2027" y="349"/>
                    </a:lnTo>
                    <a:lnTo>
                      <a:pt x="2027" y="361"/>
                    </a:lnTo>
                    <a:lnTo>
                      <a:pt x="2027" y="361"/>
                    </a:lnTo>
                    <a:lnTo>
                      <a:pt x="2027" y="384"/>
                    </a:lnTo>
                    <a:lnTo>
                      <a:pt x="2027" y="384"/>
                    </a:lnTo>
                    <a:lnTo>
                      <a:pt x="2027" y="431"/>
                    </a:lnTo>
                    <a:lnTo>
                      <a:pt x="2027" y="431"/>
                    </a:lnTo>
                    <a:lnTo>
                      <a:pt x="2027" y="443"/>
                    </a:lnTo>
                    <a:lnTo>
                      <a:pt x="2027" y="443"/>
                    </a:lnTo>
                    <a:lnTo>
                      <a:pt x="2027" y="455"/>
                    </a:lnTo>
                    <a:lnTo>
                      <a:pt x="2027" y="455"/>
                    </a:lnTo>
                    <a:lnTo>
                      <a:pt x="2027" y="467"/>
                    </a:lnTo>
                    <a:lnTo>
                      <a:pt x="2027" y="467"/>
                    </a:lnTo>
                    <a:lnTo>
                      <a:pt x="2027" y="471"/>
                    </a:lnTo>
                    <a:lnTo>
                      <a:pt x="2027" y="478"/>
                    </a:lnTo>
                    <a:lnTo>
                      <a:pt x="2027" y="478"/>
                    </a:lnTo>
                    <a:lnTo>
                      <a:pt x="2024" y="478"/>
                    </a:lnTo>
                    <a:lnTo>
                      <a:pt x="2022" y="478"/>
                    </a:lnTo>
                    <a:lnTo>
                      <a:pt x="2015" y="478"/>
                    </a:lnTo>
                    <a:lnTo>
                      <a:pt x="2015" y="478"/>
                    </a:lnTo>
                    <a:lnTo>
                      <a:pt x="2003" y="478"/>
                    </a:lnTo>
                    <a:lnTo>
                      <a:pt x="2003" y="478"/>
                    </a:lnTo>
                    <a:lnTo>
                      <a:pt x="1998" y="478"/>
                    </a:lnTo>
                    <a:lnTo>
                      <a:pt x="1991" y="478"/>
                    </a:lnTo>
                    <a:lnTo>
                      <a:pt x="1991" y="478"/>
                    </a:lnTo>
                    <a:lnTo>
                      <a:pt x="1991" y="471"/>
                    </a:lnTo>
                    <a:lnTo>
                      <a:pt x="1991" y="467"/>
                    </a:lnTo>
                    <a:lnTo>
                      <a:pt x="1991" y="467"/>
                    </a:lnTo>
                    <a:lnTo>
                      <a:pt x="1979" y="467"/>
                    </a:lnTo>
                    <a:lnTo>
                      <a:pt x="1979" y="467"/>
                    </a:lnTo>
                    <a:lnTo>
                      <a:pt x="1968" y="467"/>
                    </a:lnTo>
                    <a:lnTo>
                      <a:pt x="1968" y="467"/>
                    </a:lnTo>
                    <a:lnTo>
                      <a:pt x="1968" y="459"/>
                    </a:lnTo>
                    <a:lnTo>
                      <a:pt x="1968" y="455"/>
                    </a:lnTo>
                    <a:lnTo>
                      <a:pt x="1968" y="455"/>
                    </a:lnTo>
                    <a:lnTo>
                      <a:pt x="1968" y="443"/>
                    </a:lnTo>
                    <a:lnTo>
                      <a:pt x="1968" y="443"/>
                    </a:lnTo>
                    <a:lnTo>
                      <a:pt x="1968" y="431"/>
                    </a:lnTo>
                    <a:lnTo>
                      <a:pt x="1968" y="431"/>
                    </a:lnTo>
                    <a:lnTo>
                      <a:pt x="1968" y="424"/>
                    </a:lnTo>
                    <a:lnTo>
                      <a:pt x="1968" y="419"/>
                    </a:lnTo>
                    <a:lnTo>
                      <a:pt x="1968" y="419"/>
                    </a:lnTo>
                    <a:lnTo>
                      <a:pt x="1965" y="419"/>
                    </a:lnTo>
                    <a:lnTo>
                      <a:pt x="1963" y="419"/>
                    </a:lnTo>
                    <a:lnTo>
                      <a:pt x="1956" y="419"/>
                    </a:lnTo>
                    <a:lnTo>
                      <a:pt x="1956" y="419"/>
                    </a:lnTo>
                    <a:lnTo>
                      <a:pt x="1956" y="396"/>
                    </a:lnTo>
                    <a:lnTo>
                      <a:pt x="1956" y="396"/>
                    </a:lnTo>
                    <a:lnTo>
                      <a:pt x="1909" y="396"/>
                    </a:lnTo>
                    <a:lnTo>
                      <a:pt x="1909" y="396"/>
                    </a:lnTo>
                    <a:lnTo>
                      <a:pt x="1885" y="396"/>
                    </a:lnTo>
                    <a:lnTo>
                      <a:pt x="1885" y="396"/>
                    </a:lnTo>
                    <a:lnTo>
                      <a:pt x="1885" y="349"/>
                    </a:lnTo>
                    <a:lnTo>
                      <a:pt x="1885" y="349"/>
                    </a:lnTo>
                    <a:lnTo>
                      <a:pt x="1873" y="349"/>
                    </a:lnTo>
                    <a:lnTo>
                      <a:pt x="1873" y="349"/>
                    </a:lnTo>
                    <a:lnTo>
                      <a:pt x="1850" y="349"/>
                    </a:lnTo>
                    <a:lnTo>
                      <a:pt x="1850" y="349"/>
                    </a:lnTo>
                    <a:lnTo>
                      <a:pt x="1803" y="349"/>
                    </a:lnTo>
                    <a:lnTo>
                      <a:pt x="1803" y="349"/>
                    </a:lnTo>
                    <a:lnTo>
                      <a:pt x="1791" y="349"/>
                    </a:lnTo>
                    <a:lnTo>
                      <a:pt x="1791" y="349"/>
                    </a:lnTo>
                    <a:lnTo>
                      <a:pt x="1767" y="349"/>
                    </a:lnTo>
                    <a:lnTo>
                      <a:pt x="1767" y="349"/>
                    </a:lnTo>
                    <a:lnTo>
                      <a:pt x="1720" y="349"/>
                    </a:lnTo>
                    <a:lnTo>
                      <a:pt x="1720" y="349"/>
                    </a:lnTo>
                    <a:lnTo>
                      <a:pt x="1720" y="396"/>
                    </a:lnTo>
                    <a:lnTo>
                      <a:pt x="1720" y="396"/>
                    </a:lnTo>
                    <a:lnTo>
                      <a:pt x="1720" y="490"/>
                    </a:lnTo>
                    <a:lnTo>
                      <a:pt x="1720" y="490"/>
                    </a:lnTo>
                    <a:lnTo>
                      <a:pt x="1720" y="535"/>
                    </a:lnTo>
                    <a:lnTo>
                      <a:pt x="1720" y="535"/>
                    </a:lnTo>
                    <a:lnTo>
                      <a:pt x="1709" y="535"/>
                    </a:lnTo>
                    <a:lnTo>
                      <a:pt x="1709" y="535"/>
                    </a:lnTo>
                    <a:lnTo>
                      <a:pt x="1659" y="535"/>
                    </a:lnTo>
                    <a:lnTo>
                      <a:pt x="1659" y="535"/>
                    </a:lnTo>
                    <a:lnTo>
                      <a:pt x="1635" y="535"/>
                    </a:lnTo>
                    <a:lnTo>
                      <a:pt x="1635" y="535"/>
                    </a:lnTo>
                    <a:lnTo>
                      <a:pt x="1635" y="525"/>
                    </a:lnTo>
                    <a:lnTo>
                      <a:pt x="1635" y="525"/>
                    </a:lnTo>
                    <a:lnTo>
                      <a:pt x="1635" y="514"/>
                    </a:lnTo>
                    <a:lnTo>
                      <a:pt x="1635" y="514"/>
                    </a:lnTo>
                    <a:lnTo>
                      <a:pt x="1635" y="502"/>
                    </a:lnTo>
                    <a:lnTo>
                      <a:pt x="1635" y="502"/>
                    </a:lnTo>
                    <a:lnTo>
                      <a:pt x="1635" y="490"/>
                    </a:lnTo>
                    <a:lnTo>
                      <a:pt x="1635" y="490"/>
                    </a:lnTo>
                    <a:lnTo>
                      <a:pt x="1638" y="483"/>
                    </a:lnTo>
                    <a:lnTo>
                      <a:pt x="1635" y="478"/>
                    </a:lnTo>
                    <a:lnTo>
                      <a:pt x="1635" y="478"/>
                    </a:lnTo>
                    <a:lnTo>
                      <a:pt x="1631" y="478"/>
                    </a:lnTo>
                    <a:lnTo>
                      <a:pt x="1624" y="478"/>
                    </a:lnTo>
                    <a:lnTo>
                      <a:pt x="1624" y="478"/>
                    </a:lnTo>
                    <a:lnTo>
                      <a:pt x="1612" y="478"/>
                    </a:lnTo>
                    <a:lnTo>
                      <a:pt x="1612" y="478"/>
                    </a:lnTo>
                    <a:lnTo>
                      <a:pt x="1612" y="455"/>
                    </a:lnTo>
                    <a:lnTo>
                      <a:pt x="1612" y="455"/>
                    </a:lnTo>
                    <a:lnTo>
                      <a:pt x="1612" y="431"/>
                    </a:lnTo>
                    <a:lnTo>
                      <a:pt x="1612" y="431"/>
                    </a:lnTo>
                    <a:lnTo>
                      <a:pt x="1612" y="419"/>
                    </a:lnTo>
                    <a:lnTo>
                      <a:pt x="1612" y="419"/>
                    </a:lnTo>
                    <a:lnTo>
                      <a:pt x="1612" y="396"/>
                    </a:lnTo>
                    <a:lnTo>
                      <a:pt x="1612" y="396"/>
                    </a:lnTo>
                    <a:lnTo>
                      <a:pt x="1612" y="349"/>
                    </a:lnTo>
                    <a:lnTo>
                      <a:pt x="1612" y="349"/>
                    </a:lnTo>
                    <a:lnTo>
                      <a:pt x="1612" y="325"/>
                    </a:lnTo>
                    <a:lnTo>
                      <a:pt x="1612" y="325"/>
                    </a:lnTo>
                    <a:lnTo>
                      <a:pt x="1612" y="320"/>
                    </a:lnTo>
                    <a:lnTo>
                      <a:pt x="1612" y="313"/>
                    </a:lnTo>
                    <a:lnTo>
                      <a:pt x="1612" y="313"/>
                    </a:lnTo>
                    <a:lnTo>
                      <a:pt x="1600" y="313"/>
                    </a:lnTo>
                    <a:lnTo>
                      <a:pt x="1600" y="313"/>
                    </a:lnTo>
                    <a:lnTo>
                      <a:pt x="1588" y="313"/>
                    </a:lnTo>
                    <a:lnTo>
                      <a:pt x="1588" y="313"/>
                    </a:lnTo>
                    <a:lnTo>
                      <a:pt x="1588" y="302"/>
                    </a:lnTo>
                    <a:lnTo>
                      <a:pt x="1588" y="302"/>
                    </a:lnTo>
                    <a:lnTo>
                      <a:pt x="1588" y="297"/>
                    </a:lnTo>
                    <a:lnTo>
                      <a:pt x="1588" y="292"/>
                    </a:lnTo>
                    <a:lnTo>
                      <a:pt x="1588" y="292"/>
                    </a:lnTo>
                    <a:lnTo>
                      <a:pt x="1584" y="292"/>
                    </a:lnTo>
                    <a:lnTo>
                      <a:pt x="1577" y="292"/>
                    </a:lnTo>
                    <a:lnTo>
                      <a:pt x="1577" y="292"/>
                    </a:lnTo>
                    <a:lnTo>
                      <a:pt x="1577" y="285"/>
                    </a:lnTo>
                    <a:lnTo>
                      <a:pt x="1577" y="280"/>
                    </a:lnTo>
                    <a:lnTo>
                      <a:pt x="1577" y="280"/>
                    </a:lnTo>
                    <a:lnTo>
                      <a:pt x="1572" y="280"/>
                    </a:lnTo>
                    <a:lnTo>
                      <a:pt x="1565" y="280"/>
                    </a:lnTo>
                    <a:lnTo>
                      <a:pt x="1565" y="280"/>
                    </a:lnTo>
                    <a:lnTo>
                      <a:pt x="1565" y="278"/>
                    </a:lnTo>
                    <a:lnTo>
                      <a:pt x="1565" y="273"/>
                    </a:lnTo>
                    <a:lnTo>
                      <a:pt x="1565" y="269"/>
                    </a:lnTo>
                    <a:lnTo>
                      <a:pt x="1565" y="269"/>
                    </a:lnTo>
                    <a:lnTo>
                      <a:pt x="1560" y="269"/>
                    </a:lnTo>
                    <a:lnTo>
                      <a:pt x="1555" y="269"/>
                    </a:lnTo>
                    <a:lnTo>
                      <a:pt x="1553" y="269"/>
                    </a:lnTo>
                    <a:lnTo>
                      <a:pt x="1553" y="269"/>
                    </a:lnTo>
                    <a:lnTo>
                      <a:pt x="1553" y="262"/>
                    </a:lnTo>
                    <a:lnTo>
                      <a:pt x="1553" y="257"/>
                    </a:lnTo>
                    <a:lnTo>
                      <a:pt x="1553" y="257"/>
                    </a:lnTo>
                    <a:lnTo>
                      <a:pt x="1553" y="245"/>
                    </a:lnTo>
                    <a:lnTo>
                      <a:pt x="1553" y="245"/>
                    </a:lnTo>
                    <a:lnTo>
                      <a:pt x="1553" y="221"/>
                    </a:lnTo>
                    <a:lnTo>
                      <a:pt x="1553" y="221"/>
                    </a:lnTo>
                    <a:lnTo>
                      <a:pt x="1541" y="221"/>
                    </a:lnTo>
                    <a:lnTo>
                      <a:pt x="1541" y="221"/>
                    </a:lnTo>
                    <a:lnTo>
                      <a:pt x="1518" y="221"/>
                    </a:lnTo>
                    <a:lnTo>
                      <a:pt x="1518" y="221"/>
                    </a:lnTo>
                    <a:lnTo>
                      <a:pt x="1471" y="221"/>
                    </a:lnTo>
                    <a:lnTo>
                      <a:pt x="1471" y="221"/>
                    </a:lnTo>
                    <a:lnTo>
                      <a:pt x="1459" y="221"/>
                    </a:lnTo>
                    <a:lnTo>
                      <a:pt x="1459" y="221"/>
                    </a:lnTo>
                    <a:lnTo>
                      <a:pt x="1459" y="210"/>
                    </a:lnTo>
                    <a:lnTo>
                      <a:pt x="1459" y="210"/>
                    </a:lnTo>
                    <a:lnTo>
                      <a:pt x="1459" y="203"/>
                    </a:lnTo>
                    <a:lnTo>
                      <a:pt x="1459" y="198"/>
                    </a:lnTo>
                    <a:lnTo>
                      <a:pt x="1459" y="198"/>
                    </a:lnTo>
                    <a:lnTo>
                      <a:pt x="1452" y="198"/>
                    </a:lnTo>
                    <a:lnTo>
                      <a:pt x="1447" y="198"/>
                    </a:lnTo>
                    <a:lnTo>
                      <a:pt x="1447" y="198"/>
                    </a:lnTo>
                    <a:lnTo>
                      <a:pt x="1435" y="198"/>
                    </a:lnTo>
                    <a:lnTo>
                      <a:pt x="1435" y="198"/>
                    </a:lnTo>
                    <a:lnTo>
                      <a:pt x="1423" y="198"/>
                    </a:lnTo>
                    <a:lnTo>
                      <a:pt x="1423" y="198"/>
                    </a:lnTo>
                    <a:lnTo>
                      <a:pt x="1412" y="198"/>
                    </a:lnTo>
                    <a:lnTo>
                      <a:pt x="1412" y="198"/>
                    </a:lnTo>
                    <a:lnTo>
                      <a:pt x="1388" y="198"/>
                    </a:lnTo>
                    <a:lnTo>
                      <a:pt x="1388" y="198"/>
                    </a:lnTo>
                    <a:lnTo>
                      <a:pt x="1365" y="198"/>
                    </a:lnTo>
                    <a:lnTo>
                      <a:pt x="1365" y="198"/>
                    </a:lnTo>
                    <a:lnTo>
                      <a:pt x="1357" y="198"/>
                    </a:lnTo>
                    <a:lnTo>
                      <a:pt x="1353" y="198"/>
                    </a:lnTo>
                    <a:lnTo>
                      <a:pt x="1353" y="198"/>
                    </a:lnTo>
                    <a:lnTo>
                      <a:pt x="1350" y="200"/>
                    </a:lnTo>
                    <a:lnTo>
                      <a:pt x="1353" y="203"/>
                    </a:lnTo>
                    <a:lnTo>
                      <a:pt x="1353" y="207"/>
                    </a:lnTo>
                    <a:lnTo>
                      <a:pt x="1353" y="210"/>
                    </a:lnTo>
                    <a:lnTo>
                      <a:pt x="1353" y="210"/>
                    </a:lnTo>
                    <a:lnTo>
                      <a:pt x="1350" y="210"/>
                    </a:lnTo>
                    <a:lnTo>
                      <a:pt x="1346" y="210"/>
                    </a:lnTo>
                    <a:lnTo>
                      <a:pt x="1343" y="210"/>
                    </a:lnTo>
                    <a:lnTo>
                      <a:pt x="1341" y="210"/>
                    </a:lnTo>
                    <a:lnTo>
                      <a:pt x="1341" y="210"/>
                    </a:lnTo>
                    <a:lnTo>
                      <a:pt x="1339" y="212"/>
                    </a:lnTo>
                    <a:lnTo>
                      <a:pt x="1341" y="214"/>
                    </a:lnTo>
                    <a:lnTo>
                      <a:pt x="1341" y="221"/>
                    </a:lnTo>
                    <a:lnTo>
                      <a:pt x="1341" y="221"/>
                    </a:lnTo>
                    <a:lnTo>
                      <a:pt x="1317" y="221"/>
                    </a:lnTo>
                    <a:lnTo>
                      <a:pt x="1317" y="221"/>
                    </a:lnTo>
                    <a:lnTo>
                      <a:pt x="1268" y="221"/>
                    </a:lnTo>
                    <a:lnTo>
                      <a:pt x="1268" y="221"/>
                    </a:lnTo>
                    <a:lnTo>
                      <a:pt x="1256" y="221"/>
                    </a:lnTo>
                    <a:lnTo>
                      <a:pt x="1256" y="221"/>
                    </a:lnTo>
                    <a:lnTo>
                      <a:pt x="1251" y="221"/>
                    </a:lnTo>
                    <a:lnTo>
                      <a:pt x="1244" y="221"/>
                    </a:lnTo>
                    <a:lnTo>
                      <a:pt x="1244" y="221"/>
                    </a:lnTo>
                    <a:lnTo>
                      <a:pt x="1244" y="226"/>
                    </a:lnTo>
                    <a:lnTo>
                      <a:pt x="1244" y="233"/>
                    </a:lnTo>
                    <a:lnTo>
                      <a:pt x="1244" y="233"/>
                    </a:lnTo>
                    <a:lnTo>
                      <a:pt x="1242" y="233"/>
                    </a:lnTo>
                    <a:lnTo>
                      <a:pt x="1240" y="233"/>
                    </a:lnTo>
                    <a:lnTo>
                      <a:pt x="1233" y="233"/>
                    </a:lnTo>
                    <a:lnTo>
                      <a:pt x="1233" y="233"/>
                    </a:lnTo>
                    <a:lnTo>
                      <a:pt x="1233" y="245"/>
                    </a:lnTo>
                    <a:lnTo>
                      <a:pt x="1233" y="245"/>
                    </a:lnTo>
                    <a:lnTo>
                      <a:pt x="1233" y="269"/>
                    </a:lnTo>
                    <a:lnTo>
                      <a:pt x="1233" y="269"/>
                    </a:lnTo>
                    <a:lnTo>
                      <a:pt x="1233" y="280"/>
                    </a:lnTo>
                    <a:lnTo>
                      <a:pt x="1233" y="280"/>
                    </a:lnTo>
                    <a:lnTo>
                      <a:pt x="1233" y="302"/>
                    </a:lnTo>
                    <a:lnTo>
                      <a:pt x="1233" y="302"/>
                    </a:lnTo>
                    <a:lnTo>
                      <a:pt x="1233" y="313"/>
                    </a:lnTo>
                    <a:lnTo>
                      <a:pt x="1233" y="313"/>
                    </a:lnTo>
                    <a:lnTo>
                      <a:pt x="1233" y="337"/>
                    </a:lnTo>
                    <a:lnTo>
                      <a:pt x="1233" y="337"/>
                    </a:lnTo>
                    <a:lnTo>
                      <a:pt x="1233" y="349"/>
                    </a:lnTo>
                    <a:lnTo>
                      <a:pt x="1233" y="349"/>
                    </a:lnTo>
                    <a:lnTo>
                      <a:pt x="1233" y="372"/>
                    </a:lnTo>
                    <a:lnTo>
                      <a:pt x="1233" y="372"/>
                    </a:lnTo>
                    <a:lnTo>
                      <a:pt x="1233" y="384"/>
                    </a:lnTo>
                    <a:lnTo>
                      <a:pt x="1233" y="384"/>
                    </a:lnTo>
                    <a:lnTo>
                      <a:pt x="1233" y="408"/>
                    </a:lnTo>
                    <a:lnTo>
                      <a:pt x="1233" y="408"/>
                    </a:lnTo>
                    <a:lnTo>
                      <a:pt x="1221" y="408"/>
                    </a:lnTo>
                    <a:lnTo>
                      <a:pt x="1221" y="408"/>
                    </a:lnTo>
                    <a:lnTo>
                      <a:pt x="1216" y="408"/>
                    </a:lnTo>
                    <a:lnTo>
                      <a:pt x="1209" y="408"/>
                    </a:lnTo>
                    <a:lnTo>
                      <a:pt x="1209" y="408"/>
                    </a:lnTo>
                    <a:lnTo>
                      <a:pt x="1209" y="415"/>
                    </a:lnTo>
                    <a:lnTo>
                      <a:pt x="1209" y="419"/>
                    </a:lnTo>
                    <a:lnTo>
                      <a:pt x="1209" y="419"/>
                    </a:lnTo>
                    <a:lnTo>
                      <a:pt x="1197" y="419"/>
                    </a:lnTo>
                    <a:lnTo>
                      <a:pt x="1197" y="419"/>
                    </a:lnTo>
                    <a:lnTo>
                      <a:pt x="1185" y="419"/>
                    </a:lnTo>
                    <a:lnTo>
                      <a:pt x="1185" y="419"/>
                    </a:lnTo>
                    <a:lnTo>
                      <a:pt x="1162" y="419"/>
                    </a:lnTo>
                    <a:lnTo>
                      <a:pt x="1162" y="419"/>
                    </a:lnTo>
                    <a:lnTo>
                      <a:pt x="1162" y="467"/>
                    </a:lnTo>
                    <a:lnTo>
                      <a:pt x="1162" y="467"/>
                    </a:lnTo>
                    <a:lnTo>
                      <a:pt x="1162" y="514"/>
                    </a:lnTo>
                    <a:lnTo>
                      <a:pt x="1162" y="514"/>
                    </a:lnTo>
                    <a:lnTo>
                      <a:pt x="1150" y="514"/>
                    </a:lnTo>
                    <a:lnTo>
                      <a:pt x="1150" y="514"/>
                    </a:lnTo>
                    <a:lnTo>
                      <a:pt x="1103" y="514"/>
                    </a:lnTo>
                    <a:lnTo>
                      <a:pt x="1103" y="514"/>
                    </a:lnTo>
                    <a:lnTo>
                      <a:pt x="1056" y="514"/>
                    </a:lnTo>
                    <a:lnTo>
                      <a:pt x="1056" y="514"/>
                    </a:lnTo>
                    <a:lnTo>
                      <a:pt x="1056" y="502"/>
                    </a:lnTo>
                    <a:lnTo>
                      <a:pt x="1056" y="502"/>
                    </a:lnTo>
                    <a:lnTo>
                      <a:pt x="1056" y="478"/>
                    </a:lnTo>
                    <a:lnTo>
                      <a:pt x="1056" y="478"/>
                    </a:lnTo>
                    <a:lnTo>
                      <a:pt x="1056" y="455"/>
                    </a:lnTo>
                    <a:lnTo>
                      <a:pt x="1056" y="455"/>
                    </a:lnTo>
                    <a:lnTo>
                      <a:pt x="1009" y="455"/>
                    </a:lnTo>
                    <a:lnTo>
                      <a:pt x="1009" y="455"/>
                    </a:lnTo>
                    <a:lnTo>
                      <a:pt x="997" y="455"/>
                    </a:lnTo>
                    <a:lnTo>
                      <a:pt x="997" y="455"/>
                    </a:lnTo>
                    <a:lnTo>
                      <a:pt x="990" y="455"/>
                    </a:lnTo>
                    <a:lnTo>
                      <a:pt x="985" y="455"/>
                    </a:lnTo>
                    <a:lnTo>
                      <a:pt x="985" y="455"/>
                    </a:lnTo>
                    <a:lnTo>
                      <a:pt x="985" y="448"/>
                    </a:lnTo>
                    <a:lnTo>
                      <a:pt x="985" y="443"/>
                    </a:lnTo>
                    <a:lnTo>
                      <a:pt x="985" y="443"/>
                    </a:lnTo>
                    <a:lnTo>
                      <a:pt x="978" y="443"/>
                    </a:lnTo>
                    <a:lnTo>
                      <a:pt x="973" y="443"/>
                    </a:lnTo>
                    <a:lnTo>
                      <a:pt x="973" y="443"/>
                    </a:lnTo>
                    <a:lnTo>
                      <a:pt x="962" y="443"/>
                    </a:lnTo>
                    <a:lnTo>
                      <a:pt x="962" y="443"/>
                    </a:lnTo>
                    <a:lnTo>
                      <a:pt x="914" y="443"/>
                    </a:lnTo>
                    <a:lnTo>
                      <a:pt x="914" y="443"/>
                    </a:lnTo>
                    <a:lnTo>
                      <a:pt x="891" y="443"/>
                    </a:lnTo>
                    <a:lnTo>
                      <a:pt x="891" y="443"/>
                    </a:lnTo>
                    <a:lnTo>
                      <a:pt x="877" y="443"/>
                    </a:lnTo>
                    <a:lnTo>
                      <a:pt x="877" y="443"/>
                    </a:lnTo>
                    <a:lnTo>
                      <a:pt x="865" y="443"/>
                    </a:lnTo>
                    <a:lnTo>
                      <a:pt x="865" y="443"/>
                    </a:lnTo>
                    <a:lnTo>
                      <a:pt x="853" y="443"/>
                    </a:lnTo>
                    <a:lnTo>
                      <a:pt x="853" y="443"/>
                    </a:lnTo>
                    <a:lnTo>
                      <a:pt x="841" y="443"/>
                    </a:lnTo>
                    <a:lnTo>
                      <a:pt x="841" y="443"/>
                    </a:lnTo>
                    <a:lnTo>
                      <a:pt x="841" y="455"/>
                    </a:lnTo>
                    <a:lnTo>
                      <a:pt x="841" y="455"/>
                    </a:lnTo>
                    <a:lnTo>
                      <a:pt x="844" y="459"/>
                    </a:lnTo>
                    <a:lnTo>
                      <a:pt x="841" y="467"/>
                    </a:lnTo>
                    <a:lnTo>
                      <a:pt x="841" y="467"/>
                    </a:lnTo>
                    <a:lnTo>
                      <a:pt x="837" y="467"/>
                    </a:lnTo>
                    <a:lnTo>
                      <a:pt x="830" y="467"/>
                    </a:lnTo>
                    <a:lnTo>
                      <a:pt x="830" y="467"/>
                    </a:lnTo>
                    <a:lnTo>
                      <a:pt x="783" y="467"/>
                    </a:lnTo>
                    <a:lnTo>
                      <a:pt x="783" y="467"/>
                    </a:lnTo>
                    <a:lnTo>
                      <a:pt x="783" y="490"/>
                    </a:lnTo>
                    <a:lnTo>
                      <a:pt x="783" y="490"/>
                    </a:lnTo>
                    <a:lnTo>
                      <a:pt x="783" y="502"/>
                    </a:lnTo>
                    <a:lnTo>
                      <a:pt x="783" y="502"/>
                    </a:lnTo>
                    <a:lnTo>
                      <a:pt x="783" y="525"/>
                    </a:lnTo>
                    <a:lnTo>
                      <a:pt x="783" y="525"/>
                    </a:lnTo>
                    <a:lnTo>
                      <a:pt x="771" y="525"/>
                    </a:lnTo>
                    <a:lnTo>
                      <a:pt x="771" y="525"/>
                    </a:lnTo>
                    <a:lnTo>
                      <a:pt x="747" y="525"/>
                    </a:lnTo>
                    <a:lnTo>
                      <a:pt x="747" y="525"/>
                    </a:lnTo>
                    <a:lnTo>
                      <a:pt x="700" y="525"/>
                    </a:lnTo>
                    <a:lnTo>
                      <a:pt x="700" y="525"/>
                    </a:lnTo>
                    <a:lnTo>
                      <a:pt x="700" y="547"/>
                    </a:lnTo>
                    <a:lnTo>
                      <a:pt x="700" y="547"/>
                    </a:lnTo>
                    <a:lnTo>
                      <a:pt x="676" y="547"/>
                    </a:lnTo>
                    <a:lnTo>
                      <a:pt x="676" y="547"/>
                    </a:lnTo>
                    <a:lnTo>
                      <a:pt x="653" y="547"/>
                    </a:lnTo>
                    <a:lnTo>
                      <a:pt x="653" y="547"/>
                    </a:lnTo>
                    <a:lnTo>
                      <a:pt x="653" y="535"/>
                    </a:lnTo>
                    <a:lnTo>
                      <a:pt x="653" y="535"/>
                    </a:lnTo>
                    <a:lnTo>
                      <a:pt x="653" y="530"/>
                    </a:lnTo>
                    <a:lnTo>
                      <a:pt x="653" y="525"/>
                    </a:lnTo>
                    <a:lnTo>
                      <a:pt x="653" y="525"/>
                    </a:lnTo>
                    <a:lnTo>
                      <a:pt x="648" y="523"/>
                    </a:lnTo>
                    <a:lnTo>
                      <a:pt x="641" y="525"/>
                    </a:lnTo>
                    <a:lnTo>
                      <a:pt x="641" y="525"/>
                    </a:lnTo>
                    <a:lnTo>
                      <a:pt x="634" y="523"/>
                    </a:lnTo>
                    <a:lnTo>
                      <a:pt x="629" y="525"/>
                    </a:lnTo>
                    <a:lnTo>
                      <a:pt x="629" y="525"/>
                    </a:lnTo>
                    <a:lnTo>
                      <a:pt x="629" y="530"/>
                    </a:lnTo>
                    <a:lnTo>
                      <a:pt x="629" y="535"/>
                    </a:lnTo>
                    <a:lnTo>
                      <a:pt x="629" y="535"/>
                    </a:lnTo>
                    <a:lnTo>
                      <a:pt x="622" y="537"/>
                    </a:lnTo>
                    <a:lnTo>
                      <a:pt x="618" y="535"/>
                    </a:lnTo>
                    <a:lnTo>
                      <a:pt x="618" y="535"/>
                    </a:lnTo>
                    <a:lnTo>
                      <a:pt x="618" y="537"/>
                    </a:lnTo>
                    <a:lnTo>
                      <a:pt x="618" y="542"/>
                    </a:lnTo>
                    <a:lnTo>
                      <a:pt x="618" y="547"/>
                    </a:lnTo>
                    <a:lnTo>
                      <a:pt x="618" y="547"/>
                    </a:lnTo>
                    <a:lnTo>
                      <a:pt x="611" y="547"/>
                    </a:lnTo>
                    <a:lnTo>
                      <a:pt x="606" y="547"/>
                    </a:lnTo>
                    <a:lnTo>
                      <a:pt x="606" y="547"/>
                    </a:lnTo>
                    <a:lnTo>
                      <a:pt x="606" y="535"/>
                    </a:lnTo>
                    <a:lnTo>
                      <a:pt x="606" y="535"/>
                    </a:lnTo>
                    <a:lnTo>
                      <a:pt x="606" y="525"/>
                    </a:lnTo>
                    <a:lnTo>
                      <a:pt x="606" y="525"/>
                    </a:lnTo>
                    <a:lnTo>
                      <a:pt x="594" y="525"/>
                    </a:lnTo>
                    <a:lnTo>
                      <a:pt x="594" y="525"/>
                    </a:lnTo>
                    <a:lnTo>
                      <a:pt x="582" y="525"/>
                    </a:lnTo>
                    <a:lnTo>
                      <a:pt x="582" y="525"/>
                    </a:lnTo>
                    <a:lnTo>
                      <a:pt x="570" y="525"/>
                    </a:lnTo>
                    <a:lnTo>
                      <a:pt x="570" y="525"/>
                    </a:lnTo>
                    <a:lnTo>
                      <a:pt x="559" y="525"/>
                    </a:lnTo>
                    <a:lnTo>
                      <a:pt x="559" y="525"/>
                    </a:lnTo>
                    <a:lnTo>
                      <a:pt x="552" y="523"/>
                    </a:lnTo>
                    <a:lnTo>
                      <a:pt x="547" y="525"/>
                    </a:lnTo>
                    <a:lnTo>
                      <a:pt x="547" y="525"/>
                    </a:lnTo>
                    <a:lnTo>
                      <a:pt x="545" y="530"/>
                    </a:lnTo>
                    <a:lnTo>
                      <a:pt x="547" y="535"/>
                    </a:lnTo>
                    <a:lnTo>
                      <a:pt x="547" y="535"/>
                    </a:lnTo>
                    <a:lnTo>
                      <a:pt x="547" y="547"/>
                    </a:lnTo>
                    <a:lnTo>
                      <a:pt x="547" y="547"/>
                    </a:lnTo>
                    <a:lnTo>
                      <a:pt x="523" y="547"/>
                    </a:lnTo>
                    <a:lnTo>
                      <a:pt x="523" y="547"/>
                    </a:lnTo>
                    <a:lnTo>
                      <a:pt x="523" y="535"/>
                    </a:lnTo>
                    <a:lnTo>
                      <a:pt x="523" y="535"/>
                    </a:lnTo>
                    <a:lnTo>
                      <a:pt x="523" y="530"/>
                    </a:lnTo>
                    <a:lnTo>
                      <a:pt x="523" y="525"/>
                    </a:lnTo>
                    <a:lnTo>
                      <a:pt x="523" y="525"/>
                    </a:lnTo>
                    <a:lnTo>
                      <a:pt x="516" y="523"/>
                    </a:lnTo>
                    <a:lnTo>
                      <a:pt x="512" y="525"/>
                    </a:lnTo>
                    <a:lnTo>
                      <a:pt x="512" y="525"/>
                    </a:lnTo>
                    <a:lnTo>
                      <a:pt x="504" y="523"/>
                    </a:lnTo>
                    <a:lnTo>
                      <a:pt x="500" y="525"/>
                    </a:lnTo>
                    <a:lnTo>
                      <a:pt x="500" y="525"/>
                    </a:lnTo>
                    <a:lnTo>
                      <a:pt x="474" y="525"/>
                    </a:lnTo>
                    <a:lnTo>
                      <a:pt x="474" y="525"/>
                    </a:lnTo>
                    <a:lnTo>
                      <a:pt x="474" y="518"/>
                    </a:lnTo>
                    <a:lnTo>
                      <a:pt x="474" y="516"/>
                    </a:lnTo>
                    <a:lnTo>
                      <a:pt x="474" y="514"/>
                    </a:lnTo>
                    <a:lnTo>
                      <a:pt x="474" y="514"/>
                    </a:lnTo>
                    <a:lnTo>
                      <a:pt x="481" y="511"/>
                    </a:lnTo>
                    <a:lnTo>
                      <a:pt x="488" y="514"/>
                    </a:lnTo>
                    <a:lnTo>
                      <a:pt x="488" y="514"/>
                    </a:lnTo>
                    <a:lnTo>
                      <a:pt x="512" y="514"/>
                    </a:lnTo>
                    <a:lnTo>
                      <a:pt x="512" y="514"/>
                    </a:lnTo>
                    <a:lnTo>
                      <a:pt x="535" y="514"/>
                    </a:lnTo>
                    <a:lnTo>
                      <a:pt x="535" y="514"/>
                    </a:lnTo>
                    <a:lnTo>
                      <a:pt x="535" y="467"/>
                    </a:lnTo>
                    <a:lnTo>
                      <a:pt x="535" y="467"/>
                    </a:lnTo>
                    <a:lnTo>
                      <a:pt x="528" y="467"/>
                    </a:lnTo>
                    <a:lnTo>
                      <a:pt x="523" y="467"/>
                    </a:lnTo>
                    <a:lnTo>
                      <a:pt x="523" y="467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474" y="478"/>
                    </a:lnTo>
                    <a:lnTo>
                      <a:pt x="474" y="478"/>
                    </a:lnTo>
                    <a:lnTo>
                      <a:pt x="474" y="467"/>
                    </a:lnTo>
                    <a:lnTo>
                      <a:pt x="474" y="467"/>
                    </a:lnTo>
                    <a:lnTo>
                      <a:pt x="474" y="443"/>
                    </a:lnTo>
                    <a:lnTo>
                      <a:pt x="474" y="443"/>
                    </a:lnTo>
                    <a:lnTo>
                      <a:pt x="474" y="431"/>
                    </a:lnTo>
                    <a:lnTo>
                      <a:pt x="474" y="431"/>
                    </a:lnTo>
                    <a:lnTo>
                      <a:pt x="474" y="408"/>
                    </a:lnTo>
                    <a:lnTo>
                      <a:pt x="474" y="408"/>
                    </a:lnTo>
                    <a:lnTo>
                      <a:pt x="474" y="361"/>
                    </a:lnTo>
                    <a:lnTo>
                      <a:pt x="474" y="361"/>
                    </a:lnTo>
                    <a:lnTo>
                      <a:pt x="474" y="313"/>
                    </a:lnTo>
                    <a:lnTo>
                      <a:pt x="474" y="313"/>
                    </a:lnTo>
                    <a:lnTo>
                      <a:pt x="450" y="313"/>
                    </a:lnTo>
                    <a:lnTo>
                      <a:pt x="450" y="313"/>
                    </a:lnTo>
                    <a:lnTo>
                      <a:pt x="439" y="313"/>
                    </a:lnTo>
                    <a:lnTo>
                      <a:pt x="439" y="313"/>
                    </a:lnTo>
                    <a:lnTo>
                      <a:pt x="427" y="313"/>
                    </a:lnTo>
                    <a:lnTo>
                      <a:pt x="427" y="313"/>
                    </a:lnTo>
                    <a:lnTo>
                      <a:pt x="422" y="316"/>
                    </a:lnTo>
                    <a:lnTo>
                      <a:pt x="415" y="313"/>
                    </a:lnTo>
                    <a:lnTo>
                      <a:pt x="415" y="313"/>
                    </a:lnTo>
                    <a:lnTo>
                      <a:pt x="410" y="316"/>
                    </a:lnTo>
                    <a:lnTo>
                      <a:pt x="403" y="313"/>
                    </a:lnTo>
                    <a:lnTo>
                      <a:pt x="403" y="313"/>
                    </a:lnTo>
                    <a:lnTo>
                      <a:pt x="403" y="302"/>
                    </a:lnTo>
                    <a:lnTo>
                      <a:pt x="403" y="302"/>
                    </a:lnTo>
                    <a:lnTo>
                      <a:pt x="403" y="292"/>
                    </a:lnTo>
                    <a:lnTo>
                      <a:pt x="403" y="292"/>
                    </a:lnTo>
                    <a:lnTo>
                      <a:pt x="380" y="292"/>
                    </a:lnTo>
                    <a:lnTo>
                      <a:pt x="380" y="292"/>
                    </a:lnTo>
                    <a:lnTo>
                      <a:pt x="332" y="292"/>
                    </a:lnTo>
                    <a:lnTo>
                      <a:pt x="332" y="292"/>
                    </a:lnTo>
                    <a:lnTo>
                      <a:pt x="321" y="292"/>
                    </a:lnTo>
                    <a:lnTo>
                      <a:pt x="321" y="292"/>
                    </a:lnTo>
                    <a:lnTo>
                      <a:pt x="297" y="292"/>
                    </a:lnTo>
                    <a:lnTo>
                      <a:pt x="297" y="292"/>
                    </a:lnTo>
                    <a:lnTo>
                      <a:pt x="274" y="292"/>
                    </a:lnTo>
                    <a:lnTo>
                      <a:pt x="274" y="292"/>
                    </a:lnTo>
                    <a:lnTo>
                      <a:pt x="274" y="245"/>
                    </a:lnTo>
                    <a:lnTo>
                      <a:pt x="274" y="245"/>
                    </a:lnTo>
                    <a:lnTo>
                      <a:pt x="274" y="221"/>
                    </a:lnTo>
                    <a:lnTo>
                      <a:pt x="274" y="221"/>
                    </a:lnTo>
                    <a:lnTo>
                      <a:pt x="250" y="221"/>
                    </a:lnTo>
                    <a:lnTo>
                      <a:pt x="250" y="221"/>
                    </a:lnTo>
                    <a:lnTo>
                      <a:pt x="250" y="245"/>
                    </a:lnTo>
                    <a:lnTo>
                      <a:pt x="250" y="245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38" y="292"/>
                    </a:lnTo>
                    <a:lnTo>
                      <a:pt x="238" y="292"/>
                    </a:lnTo>
                    <a:lnTo>
                      <a:pt x="191" y="292"/>
                    </a:lnTo>
                    <a:lnTo>
                      <a:pt x="191" y="292"/>
                    </a:lnTo>
                    <a:lnTo>
                      <a:pt x="179" y="292"/>
                    </a:lnTo>
                    <a:lnTo>
                      <a:pt x="179" y="292"/>
                    </a:lnTo>
                    <a:lnTo>
                      <a:pt x="156" y="292"/>
                    </a:lnTo>
                    <a:lnTo>
                      <a:pt x="156" y="292"/>
                    </a:lnTo>
                    <a:lnTo>
                      <a:pt x="144" y="292"/>
                    </a:lnTo>
                    <a:lnTo>
                      <a:pt x="144" y="292"/>
                    </a:lnTo>
                    <a:lnTo>
                      <a:pt x="132" y="292"/>
                    </a:lnTo>
                    <a:lnTo>
                      <a:pt x="132" y="292"/>
                    </a:lnTo>
                    <a:lnTo>
                      <a:pt x="125" y="290"/>
                    </a:lnTo>
                    <a:lnTo>
                      <a:pt x="120" y="292"/>
                    </a:lnTo>
                    <a:lnTo>
                      <a:pt x="120" y="292"/>
                    </a:lnTo>
                    <a:lnTo>
                      <a:pt x="118" y="297"/>
                    </a:lnTo>
                    <a:lnTo>
                      <a:pt x="120" y="302"/>
                    </a:lnTo>
                    <a:lnTo>
                      <a:pt x="120" y="302"/>
                    </a:lnTo>
                    <a:lnTo>
                      <a:pt x="120" y="313"/>
                    </a:lnTo>
                    <a:lnTo>
                      <a:pt x="120" y="313"/>
                    </a:lnTo>
                    <a:lnTo>
                      <a:pt x="120" y="325"/>
                    </a:lnTo>
                    <a:lnTo>
                      <a:pt x="120" y="325"/>
                    </a:lnTo>
                    <a:lnTo>
                      <a:pt x="71" y="325"/>
                    </a:lnTo>
                    <a:lnTo>
                      <a:pt x="71" y="325"/>
                    </a:lnTo>
                    <a:lnTo>
                      <a:pt x="47" y="325"/>
                    </a:lnTo>
                    <a:lnTo>
                      <a:pt x="47" y="325"/>
                    </a:lnTo>
                    <a:lnTo>
                      <a:pt x="47" y="349"/>
                    </a:lnTo>
                    <a:lnTo>
                      <a:pt x="47" y="349"/>
                    </a:lnTo>
                    <a:lnTo>
                      <a:pt x="47" y="361"/>
                    </a:lnTo>
                    <a:lnTo>
                      <a:pt x="47" y="361"/>
                    </a:lnTo>
                    <a:lnTo>
                      <a:pt x="47" y="384"/>
                    </a:lnTo>
                    <a:lnTo>
                      <a:pt x="47" y="384"/>
                    </a:lnTo>
                    <a:lnTo>
                      <a:pt x="47" y="396"/>
                    </a:lnTo>
                    <a:lnTo>
                      <a:pt x="47" y="396"/>
                    </a:lnTo>
                    <a:lnTo>
                      <a:pt x="47" y="419"/>
                    </a:lnTo>
                    <a:lnTo>
                      <a:pt x="47" y="419"/>
                    </a:lnTo>
                    <a:lnTo>
                      <a:pt x="47" y="431"/>
                    </a:lnTo>
                    <a:lnTo>
                      <a:pt x="47" y="431"/>
                    </a:lnTo>
                    <a:lnTo>
                      <a:pt x="47" y="455"/>
                    </a:lnTo>
                    <a:lnTo>
                      <a:pt x="47" y="455"/>
                    </a:lnTo>
                    <a:lnTo>
                      <a:pt x="47" y="502"/>
                    </a:lnTo>
                    <a:lnTo>
                      <a:pt x="47" y="502"/>
                    </a:lnTo>
                    <a:lnTo>
                      <a:pt x="47" y="514"/>
                    </a:lnTo>
                    <a:lnTo>
                      <a:pt x="47" y="514"/>
                    </a:lnTo>
                    <a:lnTo>
                      <a:pt x="47" y="535"/>
                    </a:lnTo>
                    <a:lnTo>
                      <a:pt x="47" y="535"/>
                    </a:lnTo>
                    <a:lnTo>
                      <a:pt x="47" y="558"/>
                    </a:lnTo>
                    <a:lnTo>
                      <a:pt x="47" y="558"/>
                    </a:lnTo>
                    <a:lnTo>
                      <a:pt x="36" y="558"/>
                    </a:lnTo>
                    <a:lnTo>
                      <a:pt x="36" y="558"/>
                    </a:lnTo>
                    <a:lnTo>
                      <a:pt x="24" y="558"/>
                    </a:lnTo>
                    <a:lnTo>
                      <a:pt x="24" y="558"/>
                    </a:lnTo>
                    <a:lnTo>
                      <a:pt x="12" y="558"/>
                    </a:lnTo>
                    <a:lnTo>
                      <a:pt x="12" y="558"/>
                    </a:lnTo>
                    <a:lnTo>
                      <a:pt x="7" y="558"/>
                    </a:lnTo>
                    <a:lnTo>
                      <a:pt x="0" y="558"/>
                    </a:lnTo>
                    <a:lnTo>
                      <a:pt x="0" y="558"/>
                    </a:lnTo>
                    <a:lnTo>
                      <a:pt x="0" y="561"/>
                    </a:lnTo>
                    <a:lnTo>
                      <a:pt x="0" y="566"/>
                    </a:lnTo>
                    <a:lnTo>
                      <a:pt x="0" y="570"/>
                    </a:lnTo>
                    <a:lnTo>
                      <a:pt x="0" y="570"/>
                    </a:lnTo>
                    <a:lnTo>
                      <a:pt x="0" y="594"/>
                    </a:lnTo>
                    <a:lnTo>
                      <a:pt x="0" y="594"/>
                    </a:lnTo>
                    <a:lnTo>
                      <a:pt x="0" y="601"/>
                    </a:lnTo>
                    <a:lnTo>
                      <a:pt x="0" y="606"/>
                    </a:lnTo>
                    <a:lnTo>
                      <a:pt x="0" y="606"/>
                    </a:lnTo>
                    <a:lnTo>
                      <a:pt x="12" y="606"/>
                    </a:lnTo>
                    <a:lnTo>
                      <a:pt x="12" y="606"/>
                    </a:lnTo>
                    <a:lnTo>
                      <a:pt x="24" y="606"/>
                    </a:lnTo>
                    <a:lnTo>
                      <a:pt x="24" y="606"/>
                    </a:lnTo>
                    <a:lnTo>
                      <a:pt x="36" y="606"/>
                    </a:lnTo>
                    <a:lnTo>
                      <a:pt x="36" y="606"/>
                    </a:lnTo>
                    <a:lnTo>
                      <a:pt x="59" y="606"/>
                    </a:lnTo>
                    <a:lnTo>
                      <a:pt x="59" y="606"/>
                    </a:lnTo>
                    <a:lnTo>
                      <a:pt x="109" y="606"/>
                    </a:lnTo>
                    <a:lnTo>
                      <a:pt x="109" y="606"/>
                    </a:lnTo>
                    <a:lnTo>
                      <a:pt x="132" y="606"/>
                    </a:lnTo>
                    <a:lnTo>
                      <a:pt x="132" y="606"/>
                    </a:lnTo>
                    <a:lnTo>
                      <a:pt x="156" y="606"/>
                    </a:lnTo>
                    <a:lnTo>
                      <a:pt x="156" y="606"/>
                    </a:lnTo>
                    <a:lnTo>
                      <a:pt x="168" y="606"/>
                    </a:lnTo>
                    <a:lnTo>
                      <a:pt x="168" y="606"/>
                    </a:lnTo>
                    <a:lnTo>
                      <a:pt x="191" y="606"/>
                    </a:lnTo>
                    <a:lnTo>
                      <a:pt x="191" y="606"/>
                    </a:lnTo>
                    <a:lnTo>
                      <a:pt x="203" y="606"/>
                    </a:lnTo>
                    <a:lnTo>
                      <a:pt x="203" y="606"/>
                    </a:lnTo>
                    <a:lnTo>
                      <a:pt x="226" y="606"/>
                    </a:lnTo>
                    <a:lnTo>
                      <a:pt x="226" y="606"/>
                    </a:lnTo>
                    <a:lnTo>
                      <a:pt x="238" y="606"/>
                    </a:lnTo>
                    <a:lnTo>
                      <a:pt x="238" y="606"/>
                    </a:lnTo>
                    <a:lnTo>
                      <a:pt x="262" y="606"/>
                    </a:lnTo>
                    <a:lnTo>
                      <a:pt x="262" y="606"/>
                    </a:lnTo>
                    <a:lnTo>
                      <a:pt x="274" y="606"/>
                    </a:lnTo>
                    <a:lnTo>
                      <a:pt x="274" y="606"/>
                    </a:lnTo>
                    <a:lnTo>
                      <a:pt x="297" y="606"/>
                    </a:lnTo>
                    <a:lnTo>
                      <a:pt x="297" y="606"/>
                    </a:lnTo>
                    <a:lnTo>
                      <a:pt x="309" y="606"/>
                    </a:lnTo>
                    <a:lnTo>
                      <a:pt x="309" y="606"/>
                    </a:lnTo>
                    <a:lnTo>
                      <a:pt x="332" y="606"/>
                    </a:lnTo>
                    <a:lnTo>
                      <a:pt x="332" y="606"/>
                    </a:lnTo>
                    <a:lnTo>
                      <a:pt x="344" y="606"/>
                    </a:lnTo>
                    <a:lnTo>
                      <a:pt x="344" y="606"/>
                    </a:lnTo>
                    <a:lnTo>
                      <a:pt x="368" y="606"/>
                    </a:lnTo>
                    <a:lnTo>
                      <a:pt x="368" y="606"/>
                    </a:lnTo>
                    <a:lnTo>
                      <a:pt x="380" y="606"/>
                    </a:lnTo>
                    <a:lnTo>
                      <a:pt x="380" y="606"/>
                    </a:lnTo>
                    <a:lnTo>
                      <a:pt x="403" y="606"/>
                    </a:lnTo>
                    <a:lnTo>
                      <a:pt x="403" y="606"/>
                    </a:lnTo>
                    <a:lnTo>
                      <a:pt x="427" y="606"/>
                    </a:lnTo>
                    <a:lnTo>
                      <a:pt x="427" y="606"/>
                    </a:lnTo>
                    <a:lnTo>
                      <a:pt x="439" y="606"/>
                    </a:lnTo>
                    <a:lnTo>
                      <a:pt x="439" y="606"/>
                    </a:lnTo>
                    <a:lnTo>
                      <a:pt x="462" y="606"/>
                    </a:lnTo>
                    <a:lnTo>
                      <a:pt x="462" y="606"/>
                    </a:lnTo>
                    <a:lnTo>
                      <a:pt x="474" y="606"/>
                    </a:lnTo>
                    <a:lnTo>
                      <a:pt x="474" y="606"/>
                    </a:lnTo>
                    <a:lnTo>
                      <a:pt x="500" y="606"/>
                    </a:lnTo>
                    <a:lnTo>
                      <a:pt x="500" y="606"/>
                    </a:lnTo>
                    <a:lnTo>
                      <a:pt x="512" y="606"/>
                    </a:lnTo>
                    <a:lnTo>
                      <a:pt x="512" y="606"/>
                    </a:lnTo>
                    <a:lnTo>
                      <a:pt x="535" y="606"/>
                    </a:lnTo>
                    <a:lnTo>
                      <a:pt x="535" y="606"/>
                    </a:lnTo>
                    <a:lnTo>
                      <a:pt x="547" y="606"/>
                    </a:lnTo>
                    <a:lnTo>
                      <a:pt x="547" y="606"/>
                    </a:lnTo>
                    <a:lnTo>
                      <a:pt x="570" y="606"/>
                    </a:lnTo>
                    <a:lnTo>
                      <a:pt x="570" y="606"/>
                    </a:lnTo>
                    <a:lnTo>
                      <a:pt x="582" y="606"/>
                    </a:lnTo>
                    <a:lnTo>
                      <a:pt x="582" y="606"/>
                    </a:lnTo>
                    <a:lnTo>
                      <a:pt x="606" y="606"/>
                    </a:lnTo>
                    <a:lnTo>
                      <a:pt x="606" y="606"/>
                    </a:lnTo>
                    <a:lnTo>
                      <a:pt x="618" y="606"/>
                    </a:lnTo>
                    <a:lnTo>
                      <a:pt x="618" y="606"/>
                    </a:lnTo>
                    <a:lnTo>
                      <a:pt x="641" y="606"/>
                    </a:lnTo>
                    <a:lnTo>
                      <a:pt x="641" y="606"/>
                    </a:lnTo>
                    <a:lnTo>
                      <a:pt x="653" y="606"/>
                    </a:lnTo>
                    <a:lnTo>
                      <a:pt x="653" y="606"/>
                    </a:lnTo>
                    <a:lnTo>
                      <a:pt x="676" y="606"/>
                    </a:lnTo>
                    <a:lnTo>
                      <a:pt x="676" y="606"/>
                    </a:lnTo>
                    <a:lnTo>
                      <a:pt x="700" y="606"/>
                    </a:lnTo>
                    <a:lnTo>
                      <a:pt x="700" y="606"/>
                    </a:lnTo>
                    <a:lnTo>
                      <a:pt x="712" y="606"/>
                    </a:lnTo>
                    <a:lnTo>
                      <a:pt x="712" y="606"/>
                    </a:lnTo>
                    <a:lnTo>
                      <a:pt x="735" y="606"/>
                    </a:lnTo>
                    <a:lnTo>
                      <a:pt x="735" y="606"/>
                    </a:lnTo>
                    <a:lnTo>
                      <a:pt x="747" y="606"/>
                    </a:lnTo>
                    <a:lnTo>
                      <a:pt x="747" y="606"/>
                    </a:lnTo>
                    <a:lnTo>
                      <a:pt x="771" y="606"/>
                    </a:lnTo>
                    <a:lnTo>
                      <a:pt x="771" y="606"/>
                    </a:lnTo>
                    <a:lnTo>
                      <a:pt x="783" y="606"/>
                    </a:lnTo>
                    <a:lnTo>
                      <a:pt x="783" y="606"/>
                    </a:lnTo>
                    <a:lnTo>
                      <a:pt x="806" y="606"/>
                    </a:lnTo>
                    <a:lnTo>
                      <a:pt x="806" y="606"/>
                    </a:lnTo>
                    <a:lnTo>
                      <a:pt x="818" y="606"/>
                    </a:lnTo>
                    <a:lnTo>
                      <a:pt x="818" y="606"/>
                    </a:lnTo>
                    <a:lnTo>
                      <a:pt x="841" y="606"/>
                    </a:lnTo>
                    <a:lnTo>
                      <a:pt x="841" y="606"/>
                    </a:lnTo>
                    <a:lnTo>
                      <a:pt x="853" y="606"/>
                    </a:lnTo>
                    <a:lnTo>
                      <a:pt x="853" y="606"/>
                    </a:lnTo>
                    <a:lnTo>
                      <a:pt x="877" y="606"/>
                    </a:lnTo>
                    <a:lnTo>
                      <a:pt x="877" y="606"/>
                    </a:lnTo>
                    <a:lnTo>
                      <a:pt x="891" y="606"/>
                    </a:lnTo>
                    <a:lnTo>
                      <a:pt x="891" y="606"/>
                    </a:lnTo>
                    <a:lnTo>
                      <a:pt x="914" y="606"/>
                    </a:lnTo>
                    <a:lnTo>
                      <a:pt x="914" y="606"/>
                    </a:lnTo>
                    <a:lnTo>
                      <a:pt x="926" y="606"/>
                    </a:lnTo>
                    <a:lnTo>
                      <a:pt x="926" y="606"/>
                    </a:lnTo>
                    <a:lnTo>
                      <a:pt x="950" y="606"/>
                    </a:lnTo>
                    <a:lnTo>
                      <a:pt x="950" y="606"/>
                    </a:lnTo>
                    <a:lnTo>
                      <a:pt x="962" y="606"/>
                    </a:lnTo>
                    <a:lnTo>
                      <a:pt x="962" y="606"/>
                    </a:lnTo>
                    <a:lnTo>
                      <a:pt x="985" y="606"/>
                    </a:lnTo>
                    <a:lnTo>
                      <a:pt x="985" y="606"/>
                    </a:lnTo>
                    <a:lnTo>
                      <a:pt x="997" y="606"/>
                    </a:lnTo>
                    <a:lnTo>
                      <a:pt x="997" y="606"/>
                    </a:lnTo>
                    <a:lnTo>
                      <a:pt x="1020" y="606"/>
                    </a:lnTo>
                    <a:lnTo>
                      <a:pt x="1020" y="606"/>
                    </a:lnTo>
                    <a:lnTo>
                      <a:pt x="1032" y="606"/>
                    </a:lnTo>
                    <a:lnTo>
                      <a:pt x="1032" y="606"/>
                    </a:lnTo>
                    <a:lnTo>
                      <a:pt x="1056" y="606"/>
                    </a:lnTo>
                    <a:lnTo>
                      <a:pt x="1056" y="606"/>
                    </a:lnTo>
                    <a:lnTo>
                      <a:pt x="1068" y="606"/>
                    </a:lnTo>
                    <a:lnTo>
                      <a:pt x="1068" y="606"/>
                    </a:lnTo>
                    <a:lnTo>
                      <a:pt x="1091" y="606"/>
                    </a:lnTo>
                    <a:lnTo>
                      <a:pt x="1091" y="606"/>
                    </a:lnTo>
                    <a:lnTo>
                      <a:pt x="1103" y="606"/>
                    </a:lnTo>
                    <a:lnTo>
                      <a:pt x="1103" y="606"/>
                    </a:lnTo>
                    <a:lnTo>
                      <a:pt x="1127" y="606"/>
                    </a:lnTo>
                    <a:lnTo>
                      <a:pt x="1127" y="606"/>
                    </a:lnTo>
                    <a:lnTo>
                      <a:pt x="1138" y="606"/>
                    </a:lnTo>
                    <a:lnTo>
                      <a:pt x="1138" y="606"/>
                    </a:lnTo>
                    <a:lnTo>
                      <a:pt x="1162" y="606"/>
                    </a:lnTo>
                    <a:lnTo>
                      <a:pt x="1162" y="606"/>
                    </a:lnTo>
                    <a:lnTo>
                      <a:pt x="1174" y="606"/>
                    </a:lnTo>
                    <a:lnTo>
                      <a:pt x="1174" y="606"/>
                    </a:lnTo>
                    <a:lnTo>
                      <a:pt x="1197" y="606"/>
                    </a:lnTo>
                    <a:lnTo>
                      <a:pt x="1197" y="606"/>
                    </a:lnTo>
                    <a:lnTo>
                      <a:pt x="1209" y="606"/>
                    </a:lnTo>
                    <a:lnTo>
                      <a:pt x="1209" y="606"/>
                    </a:lnTo>
                    <a:lnTo>
                      <a:pt x="1233" y="606"/>
                    </a:lnTo>
                    <a:lnTo>
                      <a:pt x="1233" y="606"/>
                    </a:lnTo>
                    <a:lnTo>
                      <a:pt x="1256" y="606"/>
                    </a:lnTo>
                    <a:lnTo>
                      <a:pt x="1256" y="606"/>
                    </a:lnTo>
                    <a:lnTo>
                      <a:pt x="1268" y="606"/>
                    </a:lnTo>
                    <a:lnTo>
                      <a:pt x="1268" y="606"/>
                    </a:lnTo>
                    <a:lnTo>
                      <a:pt x="1291" y="606"/>
                    </a:lnTo>
                    <a:lnTo>
                      <a:pt x="1291" y="606"/>
                    </a:lnTo>
                    <a:lnTo>
                      <a:pt x="1306" y="606"/>
                    </a:lnTo>
                    <a:lnTo>
                      <a:pt x="1306" y="606"/>
                    </a:lnTo>
                    <a:lnTo>
                      <a:pt x="1329" y="606"/>
                    </a:lnTo>
                    <a:lnTo>
                      <a:pt x="1329" y="606"/>
                    </a:lnTo>
                    <a:lnTo>
                      <a:pt x="1341" y="606"/>
                    </a:lnTo>
                    <a:lnTo>
                      <a:pt x="1341" y="606"/>
                    </a:lnTo>
                    <a:lnTo>
                      <a:pt x="1365" y="606"/>
                    </a:lnTo>
                    <a:lnTo>
                      <a:pt x="1365" y="606"/>
                    </a:lnTo>
                    <a:lnTo>
                      <a:pt x="1376" y="606"/>
                    </a:lnTo>
                    <a:lnTo>
                      <a:pt x="1376" y="606"/>
                    </a:lnTo>
                    <a:lnTo>
                      <a:pt x="1400" y="606"/>
                    </a:lnTo>
                    <a:lnTo>
                      <a:pt x="1400" y="606"/>
                    </a:lnTo>
                    <a:lnTo>
                      <a:pt x="1412" y="606"/>
                    </a:lnTo>
                    <a:lnTo>
                      <a:pt x="1412" y="606"/>
                    </a:lnTo>
                    <a:lnTo>
                      <a:pt x="1435" y="606"/>
                    </a:lnTo>
                    <a:lnTo>
                      <a:pt x="1435" y="606"/>
                    </a:lnTo>
                    <a:lnTo>
                      <a:pt x="1447" y="606"/>
                    </a:lnTo>
                    <a:lnTo>
                      <a:pt x="1447" y="606"/>
                    </a:lnTo>
                    <a:lnTo>
                      <a:pt x="1471" y="606"/>
                    </a:lnTo>
                    <a:lnTo>
                      <a:pt x="1471" y="606"/>
                    </a:lnTo>
                    <a:lnTo>
                      <a:pt x="1482" y="606"/>
                    </a:lnTo>
                    <a:lnTo>
                      <a:pt x="1482" y="606"/>
                    </a:lnTo>
                    <a:lnTo>
                      <a:pt x="1506" y="606"/>
                    </a:lnTo>
                    <a:lnTo>
                      <a:pt x="1506" y="606"/>
                    </a:lnTo>
                    <a:lnTo>
                      <a:pt x="1529" y="606"/>
                    </a:lnTo>
                    <a:lnTo>
                      <a:pt x="1529" y="606"/>
                    </a:lnTo>
                    <a:lnTo>
                      <a:pt x="1541" y="606"/>
                    </a:lnTo>
                    <a:lnTo>
                      <a:pt x="1541" y="606"/>
                    </a:lnTo>
                    <a:lnTo>
                      <a:pt x="1565" y="606"/>
                    </a:lnTo>
                    <a:lnTo>
                      <a:pt x="1565" y="606"/>
                    </a:lnTo>
                    <a:lnTo>
                      <a:pt x="1577" y="606"/>
                    </a:lnTo>
                    <a:lnTo>
                      <a:pt x="1577" y="606"/>
                    </a:lnTo>
                    <a:lnTo>
                      <a:pt x="1600" y="606"/>
                    </a:lnTo>
                    <a:lnTo>
                      <a:pt x="1600" y="606"/>
                    </a:lnTo>
                    <a:lnTo>
                      <a:pt x="1612" y="606"/>
                    </a:lnTo>
                    <a:lnTo>
                      <a:pt x="1612" y="606"/>
                    </a:lnTo>
                    <a:lnTo>
                      <a:pt x="1635" y="606"/>
                    </a:lnTo>
                    <a:lnTo>
                      <a:pt x="1635" y="606"/>
                    </a:lnTo>
                    <a:lnTo>
                      <a:pt x="1647" y="606"/>
                    </a:lnTo>
                    <a:lnTo>
                      <a:pt x="1647" y="606"/>
                    </a:lnTo>
                    <a:lnTo>
                      <a:pt x="1671" y="606"/>
                    </a:lnTo>
                    <a:lnTo>
                      <a:pt x="1671" y="606"/>
                    </a:lnTo>
                    <a:lnTo>
                      <a:pt x="1683" y="606"/>
                    </a:lnTo>
                    <a:lnTo>
                      <a:pt x="1683" y="606"/>
                    </a:lnTo>
                    <a:lnTo>
                      <a:pt x="1709" y="606"/>
                    </a:lnTo>
                    <a:lnTo>
                      <a:pt x="1709" y="606"/>
                    </a:lnTo>
                    <a:lnTo>
                      <a:pt x="1720" y="606"/>
                    </a:lnTo>
                    <a:lnTo>
                      <a:pt x="1720" y="606"/>
                    </a:lnTo>
                    <a:lnTo>
                      <a:pt x="1744" y="606"/>
                    </a:lnTo>
                    <a:lnTo>
                      <a:pt x="1744" y="606"/>
                    </a:lnTo>
                    <a:lnTo>
                      <a:pt x="1756" y="606"/>
                    </a:lnTo>
                    <a:lnTo>
                      <a:pt x="1756" y="606"/>
                    </a:lnTo>
                    <a:lnTo>
                      <a:pt x="1779" y="606"/>
                    </a:lnTo>
                    <a:lnTo>
                      <a:pt x="1779" y="606"/>
                    </a:lnTo>
                    <a:lnTo>
                      <a:pt x="1803" y="606"/>
                    </a:lnTo>
                    <a:lnTo>
                      <a:pt x="1803" y="606"/>
                    </a:lnTo>
                    <a:lnTo>
                      <a:pt x="1815" y="606"/>
                    </a:lnTo>
                    <a:lnTo>
                      <a:pt x="1815" y="606"/>
                    </a:lnTo>
                    <a:lnTo>
                      <a:pt x="1838" y="606"/>
                    </a:lnTo>
                    <a:lnTo>
                      <a:pt x="1838" y="606"/>
                    </a:lnTo>
                    <a:lnTo>
                      <a:pt x="1850" y="606"/>
                    </a:lnTo>
                    <a:lnTo>
                      <a:pt x="1850" y="606"/>
                    </a:lnTo>
                    <a:lnTo>
                      <a:pt x="1873" y="606"/>
                    </a:lnTo>
                    <a:lnTo>
                      <a:pt x="1873" y="606"/>
                    </a:lnTo>
                    <a:lnTo>
                      <a:pt x="1885" y="606"/>
                    </a:lnTo>
                    <a:lnTo>
                      <a:pt x="1885" y="606"/>
                    </a:lnTo>
                    <a:lnTo>
                      <a:pt x="1909" y="606"/>
                    </a:lnTo>
                    <a:lnTo>
                      <a:pt x="1909" y="606"/>
                    </a:lnTo>
                    <a:lnTo>
                      <a:pt x="1921" y="606"/>
                    </a:lnTo>
                    <a:lnTo>
                      <a:pt x="1921" y="606"/>
                    </a:lnTo>
                    <a:lnTo>
                      <a:pt x="1944" y="606"/>
                    </a:lnTo>
                    <a:lnTo>
                      <a:pt x="1944" y="606"/>
                    </a:lnTo>
                    <a:lnTo>
                      <a:pt x="1956" y="606"/>
                    </a:lnTo>
                    <a:lnTo>
                      <a:pt x="1956" y="606"/>
                    </a:lnTo>
                    <a:lnTo>
                      <a:pt x="1979" y="606"/>
                    </a:lnTo>
                    <a:lnTo>
                      <a:pt x="1979" y="606"/>
                    </a:lnTo>
                    <a:lnTo>
                      <a:pt x="1991" y="606"/>
                    </a:lnTo>
                    <a:lnTo>
                      <a:pt x="1991" y="606"/>
                    </a:lnTo>
                    <a:lnTo>
                      <a:pt x="2015" y="606"/>
                    </a:lnTo>
                    <a:lnTo>
                      <a:pt x="2015" y="606"/>
                    </a:lnTo>
                    <a:lnTo>
                      <a:pt x="2027" y="606"/>
                    </a:lnTo>
                    <a:lnTo>
                      <a:pt x="2027" y="606"/>
                    </a:lnTo>
                    <a:lnTo>
                      <a:pt x="2050" y="606"/>
                    </a:lnTo>
                    <a:lnTo>
                      <a:pt x="2050" y="606"/>
                    </a:lnTo>
                    <a:lnTo>
                      <a:pt x="2062" y="606"/>
                    </a:lnTo>
                    <a:lnTo>
                      <a:pt x="2062" y="606"/>
                    </a:lnTo>
                    <a:lnTo>
                      <a:pt x="2085" y="606"/>
                    </a:lnTo>
                    <a:lnTo>
                      <a:pt x="2085" y="606"/>
                    </a:lnTo>
                    <a:lnTo>
                      <a:pt x="2097" y="606"/>
                    </a:lnTo>
                    <a:lnTo>
                      <a:pt x="2097" y="606"/>
                    </a:lnTo>
                    <a:lnTo>
                      <a:pt x="2123" y="606"/>
                    </a:lnTo>
                    <a:lnTo>
                      <a:pt x="2123" y="606"/>
                    </a:lnTo>
                    <a:lnTo>
                      <a:pt x="2135" y="606"/>
                    </a:lnTo>
                    <a:lnTo>
                      <a:pt x="2135" y="606"/>
                    </a:lnTo>
                    <a:lnTo>
                      <a:pt x="2159" y="606"/>
                    </a:lnTo>
                    <a:lnTo>
                      <a:pt x="2159" y="606"/>
                    </a:lnTo>
                    <a:lnTo>
                      <a:pt x="2170" y="606"/>
                    </a:lnTo>
                    <a:lnTo>
                      <a:pt x="2170" y="606"/>
                    </a:lnTo>
                    <a:lnTo>
                      <a:pt x="2194" y="606"/>
                    </a:lnTo>
                    <a:lnTo>
                      <a:pt x="2194" y="606"/>
                    </a:lnTo>
                    <a:lnTo>
                      <a:pt x="2206" y="606"/>
                    </a:lnTo>
                    <a:lnTo>
                      <a:pt x="2206" y="606"/>
                    </a:lnTo>
                    <a:lnTo>
                      <a:pt x="2229" y="606"/>
                    </a:lnTo>
                    <a:lnTo>
                      <a:pt x="2229" y="606"/>
                    </a:lnTo>
                    <a:lnTo>
                      <a:pt x="2241" y="606"/>
                    </a:lnTo>
                    <a:lnTo>
                      <a:pt x="2241" y="606"/>
                    </a:lnTo>
                    <a:lnTo>
                      <a:pt x="2265" y="606"/>
                    </a:lnTo>
                    <a:lnTo>
                      <a:pt x="2265" y="606"/>
                    </a:lnTo>
                    <a:lnTo>
                      <a:pt x="2276" y="606"/>
                    </a:lnTo>
                    <a:lnTo>
                      <a:pt x="2276" y="606"/>
                    </a:lnTo>
                    <a:lnTo>
                      <a:pt x="2300" y="606"/>
                    </a:lnTo>
                    <a:lnTo>
                      <a:pt x="2300" y="606"/>
                    </a:lnTo>
                    <a:lnTo>
                      <a:pt x="2312" y="606"/>
                    </a:lnTo>
                    <a:lnTo>
                      <a:pt x="2312" y="606"/>
                    </a:lnTo>
                    <a:lnTo>
                      <a:pt x="2335" y="606"/>
                    </a:lnTo>
                    <a:lnTo>
                      <a:pt x="2335" y="606"/>
                    </a:lnTo>
                    <a:lnTo>
                      <a:pt x="2338" y="606"/>
                    </a:lnTo>
                    <a:lnTo>
                      <a:pt x="2338" y="490"/>
                    </a:lnTo>
                    <a:close/>
                  </a:path>
                </a:pathLst>
              </a:custGeom>
              <a:solidFill>
                <a:srgbClr val="0C0C0C">
                  <a:alpha val="67058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" name="Google Shape;98;p27"/>
            <p:cNvSpPr/>
            <p:nvPr/>
          </p:nvSpPr>
          <p:spPr>
            <a:xfrm>
              <a:off x="3674807" y="5865587"/>
              <a:ext cx="3702050" cy="890588"/>
            </a:xfrm>
            <a:custGeom>
              <a:rect b="b" l="l" r="r" t="t"/>
              <a:pathLst>
                <a:path extrusionOk="0" h="561" w="2332">
                  <a:moveTo>
                    <a:pt x="2332" y="549"/>
                  </a:moveTo>
                  <a:lnTo>
                    <a:pt x="2332" y="549"/>
                  </a:lnTo>
                  <a:lnTo>
                    <a:pt x="2332" y="525"/>
                  </a:lnTo>
                  <a:lnTo>
                    <a:pt x="2332" y="525"/>
                  </a:lnTo>
                  <a:lnTo>
                    <a:pt x="2332" y="518"/>
                  </a:lnTo>
                  <a:lnTo>
                    <a:pt x="2332" y="513"/>
                  </a:lnTo>
                  <a:lnTo>
                    <a:pt x="2332" y="513"/>
                  </a:lnTo>
                  <a:lnTo>
                    <a:pt x="2325" y="513"/>
                  </a:lnTo>
                  <a:lnTo>
                    <a:pt x="2320" y="513"/>
                  </a:lnTo>
                  <a:lnTo>
                    <a:pt x="2320" y="513"/>
                  </a:lnTo>
                  <a:lnTo>
                    <a:pt x="2309" y="513"/>
                  </a:lnTo>
                  <a:lnTo>
                    <a:pt x="2309" y="513"/>
                  </a:lnTo>
                  <a:lnTo>
                    <a:pt x="2297" y="513"/>
                  </a:lnTo>
                  <a:lnTo>
                    <a:pt x="2297" y="513"/>
                  </a:lnTo>
                  <a:lnTo>
                    <a:pt x="2271" y="513"/>
                  </a:lnTo>
                  <a:lnTo>
                    <a:pt x="2271" y="513"/>
                  </a:lnTo>
                  <a:lnTo>
                    <a:pt x="2259" y="513"/>
                  </a:lnTo>
                  <a:lnTo>
                    <a:pt x="2259" y="513"/>
                  </a:lnTo>
                  <a:lnTo>
                    <a:pt x="2236" y="513"/>
                  </a:lnTo>
                  <a:lnTo>
                    <a:pt x="2236" y="513"/>
                  </a:lnTo>
                  <a:lnTo>
                    <a:pt x="2188" y="513"/>
                  </a:lnTo>
                  <a:lnTo>
                    <a:pt x="2188" y="513"/>
                  </a:lnTo>
                  <a:lnTo>
                    <a:pt x="2188" y="502"/>
                  </a:lnTo>
                  <a:lnTo>
                    <a:pt x="2188" y="502"/>
                  </a:lnTo>
                  <a:lnTo>
                    <a:pt x="2188" y="490"/>
                  </a:lnTo>
                  <a:lnTo>
                    <a:pt x="2188" y="490"/>
                  </a:lnTo>
                  <a:lnTo>
                    <a:pt x="2188" y="483"/>
                  </a:lnTo>
                  <a:lnTo>
                    <a:pt x="2188" y="478"/>
                  </a:lnTo>
                  <a:lnTo>
                    <a:pt x="2188" y="478"/>
                  </a:lnTo>
                  <a:lnTo>
                    <a:pt x="2184" y="478"/>
                  </a:lnTo>
                  <a:lnTo>
                    <a:pt x="2177" y="478"/>
                  </a:lnTo>
                  <a:lnTo>
                    <a:pt x="2177" y="478"/>
                  </a:lnTo>
                  <a:lnTo>
                    <a:pt x="2177" y="476"/>
                  </a:lnTo>
                  <a:lnTo>
                    <a:pt x="2177" y="471"/>
                  </a:lnTo>
                  <a:lnTo>
                    <a:pt x="2177" y="469"/>
                  </a:lnTo>
                  <a:lnTo>
                    <a:pt x="2177" y="466"/>
                  </a:lnTo>
                  <a:lnTo>
                    <a:pt x="2177" y="466"/>
                  </a:lnTo>
                  <a:lnTo>
                    <a:pt x="2174" y="464"/>
                  </a:lnTo>
                  <a:lnTo>
                    <a:pt x="2172" y="466"/>
                  </a:lnTo>
                  <a:lnTo>
                    <a:pt x="2167" y="466"/>
                  </a:lnTo>
                  <a:lnTo>
                    <a:pt x="2165" y="466"/>
                  </a:lnTo>
                  <a:lnTo>
                    <a:pt x="2165" y="466"/>
                  </a:lnTo>
                  <a:lnTo>
                    <a:pt x="2165" y="464"/>
                  </a:lnTo>
                  <a:lnTo>
                    <a:pt x="2165" y="459"/>
                  </a:lnTo>
                  <a:lnTo>
                    <a:pt x="2165" y="452"/>
                  </a:lnTo>
                  <a:lnTo>
                    <a:pt x="2165" y="452"/>
                  </a:lnTo>
                  <a:lnTo>
                    <a:pt x="2153" y="452"/>
                  </a:lnTo>
                  <a:lnTo>
                    <a:pt x="2153" y="452"/>
                  </a:lnTo>
                  <a:lnTo>
                    <a:pt x="2130" y="452"/>
                  </a:lnTo>
                  <a:lnTo>
                    <a:pt x="2130" y="452"/>
                  </a:lnTo>
                  <a:lnTo>
                    <a:pt x="2082" y="452"/>
                  </a:lnTo>
                  <a:lnTo>
                    <a:pt x="2082" y="452"/>
                  </a:lnTo>
                  <a:lnTo>
                    <a:pt x="2059" y="452"/>
                  </a:lnTo>
                  <a:lnTo>
                    <a:pt x="2059" y="452"/>
                  </a:lnTo>
                  <a:lnTo>
                    <a:pt x="2052" y="452"/>
                  </a:lnTo>
                  <a:lnTo>
                    <a:pt x="2047" y="452"/>
                  </a:lnTo>
                  <a:lnTo>
                    <a:pt x="2047" y="452"/>
                  </a:lnTo>
                  <a:lnTo>
                    <a:pt x="2045" y="455"/>
                  </a:lnTo>
                  <a:lnTo>
                    <a:pt x="2047" y="459"/>
                  </a:lnTo>
                  <a:lnTo>
                    <a:pt x="2047" y="466"/>
                  </a:lnTo>
                  <a:lnTo>
                    <a:pt x="2047" y="466"/>
                  </a:lnTo>
                  <a:lnTo>
                    <a:pt x="2040" y="466"/>
                  </a:lnTo>
                  <a:lnTo>
                    <a:pt x="2035" y="466"/>
                  </a:lnTo>
                  <a:lnTo>
                    <a:pt x="2035" y="466"/>
                  </a:lnTo>
                  <a:lnTo>
                    <a:pt x="2035" y="452"/>
                  </a:lnTo>
                  <a:lnTo>
                    <a:pt x="2035" y="452"/>
                  </a:lnTo>
                  <a:lnTo>
                    <a:pt x="2028" y="452"/>
                  </a:lnTo>
                  <a:lnTo>
                    <a:pt x="2021" y="452"/>
                  </a:lnTo>
                  <a:lnTo>
                    <a:pt x="2021" y="452"/>
                  </a:lnTo>
                  <a:lnTo>
                    <a:pt x="2009" y="452"/>
                  </a:lnTo>
                  <a:lnTo>
                    <a:pt x="2009" y="452"/>
                  </a:lnTo>
                  <a:lnTo>
                    <a:pt x="2005" y="452"/>
                  </a:lnTo>
                  <a:lnTo>
                    <a:pt x="2000" y="452"/>
                  </a:lnTo>
                  <a:lnTo>
                    <a:pt x="1998" y="452"/>
                  </a:lnTo>
                  <a:lnTo>
                    <a:pt x="1998" y="452"/>
                  </a:lnTo>
                  <a:lnTo>
                    <a:pt x="1998" y="459"/>
                  </a:lnTo>
                  <a:lnTo>
                    <a:pt x="1998" y="466"/>
                  </a:lnTo>
                  <a:lnTo>
                    <a:pt x="1998" y="466"/>
                  </a:lnTo>
                  <a:lnTo>
                    <a:pt x="1993" y="466"/>
                  </a:lnTo>
                  <a:lnTo>
                    <a:pt x="1986" y="466"/>
                  </a:lnTo>
                  <a:lnTo>
                    <a:pt x="1986" y="466"/>
                  </a:lnTo>
                  <a:lnTo>
                    <a:pt x="1962" y="466"/>
                  </a:lnTo>
                  <a:lnTo>
                    <a:pt x="1962" y="466"/>
                  </a:lnTo>
                  <a:lnTo>
                    <a:pt x="1951" y="466"/>
                  </a:lnTo>
                  <a:lnTo>
                    <a:pt x="1951" y="466"/>
                  </a:lnTo>
                  <a:lnTo>
                    <a:pt x="1939" y="466"/>
                  </a:lnTo>
                  <a:lnTo>
                    <a:pt x="1939" y="466"/>
                  </a:lnTo>
                  <a:lnTo>
                    <a:pt x="1932" y="466"/>
                  </a:lnTo>
                  <a:lnTo>
                    <a:pt x="1927" y="466"/>
                  </a:lnTo>
                  <a:lnTo>
                    <a:pt x="1927" y="466"/>
                  </a:lnTo>
                  <a:lnTo>
                    <a:pt x="1927" y="464"/>
                  </a:lnTo>
                  <a:lnTo>
                    <a:pt x="1927" y="459"/>
                  </a:lnTo>
                  <a:lnTo>
                    <a:pt x="1927" y="452"/>
                  </a:lnTo>
                  <a:lnTo>
                    <a:pt x="1927" y="452"/>
                  </a:lnTo>
                  <a:lnTo>
                    <a:pt x="1903" y="452"/>
                  </a:lnTo>
                  <a:lnTo>
                    <a:pt x="1903" y="452"/>
                  </a:lnTo>
                  <a:lnTo>
                    <a:pt x="1903" y="459"/>
                  </a:lnTo>
                  <a:lnTo>
                    <a:pt x="1903" y="464"/>
                  </a:lnTo>
                  <a:lnTo>
                    <a:pt x="1903" y="466"/>
                  </a:lnTo>
                  <a:lnTo>
                    <a:pt x="1903" y="466"/>
                  </a:lnTo>
                  <a:lnTo>
                    <a:pt x="1901" y="466"/>
                  </a:lnTo>
                  <a:lnTo>
                    <a:pt x="1896" y="466"/>
                  </a:lnTo>
                  <a:lnTo>
                    <a:pt x="1894" y="464"/>
                  </a:lnTo>
                  <a:lnTo>
                    <a:pt x="1892" y="466"/>
                  </a:lnTo>
                  <a:lnTo>
                    <a:pt x="1892" y="466"/>
                  </a:lnTo>
                  <a:lnTo>
                    <a:pt x="1892" y="469"/>
                  </a:lnTo>
                  <a:lnTo>
                    <a:pt x="1892" y="471"/>
                  </a:lnTo>
                  <a:lnTo>
                    <a:pt x="1892" y="478"/>
                  </a:lnTo>
                  <a:lnTo>
                    <a:pt x="1892" y="478"/>
                  </a:lnTo>
                  <a:lnTo>
                    <a:pt x="1880" y="478"/>
                  </a:lnTo>
                  <a:lnTo>
                    <a:pt x="1880" y="478"/>
                  </a:lnTo>
                  <a:lnTo>
                    <a:pt x="1868" y="478"/>
                  </a:lnTo>
                  <a:lnTo>
                    <a:pt x="1868" y="478"/>
                  </a:lnTo>
                  <a:lnTo>
                    <a:pt x="1844" y="478"/>
                  </a:lnTo>
                  <a:lnTo>
                    <a:pt x="1844" y="478"/>
                  </a:lnTo>
                  <a:lnTo>
                    <a:pt x="1844" y="466"/>
                  </a:lnTo>
                  <a:lnTo>
                    <a:pt x="1844" y="466"/>
                  </a:lnTo>
                  <a:lnTo>
                    <a:pt x="1844" y="452"/>
                  </a:lnTo>
                  <a:lnTo>
                    <a:pt x="1844" y="452"/>
                  </a:lnTo>
                  <a:lnTo>
                    <a:pt x="1844" y="440"/>
                  </a:lnTo>
                  <a:lnTo>
                    <a:pt x="1844" y="440"/>
                  </a:lnTo>
                  <a:lnTo>
                    <a:pt x="1844" y="436"/>
                  </a:lnTo>
                  <a:lnTo>
                    <a:pt x="1844" y="429"/>
                  </a:lnTo>
                  <a:lnTo>
                    <a:pt x="1844" y="429"/>
                  </a:lnTo>
                  <a:lnTo>
                    <a:pt x="1842" y="429"/>
                  </a:lnTo>
                  <a:lnTo>
                    <a:pt x="1837" y="429"/>
                  </a:lnTo>
                  <a:lnTo>
                    <a:pt x="1833" y="429"/>
                  </a:lnTo>
                  <a:lnTo>
                    <a:pt x="1833" y="429"/>
                  </a:lnTo>
                  <a:lnTo>
                    <a:pt x="1833" y="405"/>
                  </a:lnTo>
                  <a:lnTo>
                    <a:pt x="1833" y="405"/>
                  </a:lnTo>
                  <a:lnTo>
                    <a:pt x="1821" y="405"/>
                  </a:lnTo>
                  <a:lnTo>
                    <a:pt x="1821" y="405"/>
                  </a:lnTo>
                  <a:lnTo>
                    <a:pt x="1797" y="405"/>
                  </a:lnTo>
                  <a:lnTo>
                    <a:pt x="1797" y="405"/>
                  </a:lnTo>
                  <a:lnTo>
                    <a:pt x="1797" y="393"/>
                  </a:lnTo>
                  <a:lnTo>
                    <a:pt x="1797" y="393"/>
                  </a:lnTo>
                  <a:lnTo>
                    <a:pt x="1797" y="346"/>
                  </a:lnTo>
                  <a:lnTo>
                    <a:pt x="1797" y="346"/>
                  </a:lnTo>
                  <a:lnTo>
                    <a:pt x="1797" y="252"/>
                  </a:lnTo>
                  <a:lnTo>
                    <a:pt x="1797" y="252"/>
                  </a:lnTo>
                  <a:lnTo>
                    <a:pt x="1797" y="240"/>
                  </a:lnTo>
                  <a:lnTo>
                    <a:pt x="1797" y="240"/>
                  </a:lnTo>
                  <a:lnTo>
                    <a:pt x="1797" y="228"/>
                  </a:lnTo>
                  <a:lnTo>
                    <a:pt x="1797" y="228"/>
                  </a:lnTo>
                  <a:lnTo>
                    <a:pt x="1797" y="217"/>
                  </a:lnTo>
                  <a:lnTo>
                    <a:pt x="1797" y="217"/>
                  </a:lnTo>
                  <a:lnTo>
                    <a:pt x="1795" y="209"/>
                  </a:lnTo>
                  <a:lnTo>
                    <a:pt x="1797" y="202"/>
                  </a:lnTo>
                  <a:lnTo>
                    <a:pt x="1797" y="202"/>
                  </a:lnTo>
                  <a:lnTo>
                    <a:pt x="1800" y="202"/>
                  </a:lnTo>
                  <a:lnTo>
                    <a:pt x="1802" y="202"/>
                  </a:lnTo>
                  <a:lnTo>
                    <a:pt x="1809" y="202"/>
                  </a:lnTo>
                  <a:lnTo>
                    <a:pt x="1809" y="202"/>
                  </a:lnTo>
                  <a:lnTo>
                    <a:pt x="1809" y="179"/>
                  </a:lnTo>
                  <a:lnTo>
                    <a:pt x="1809" y="179"/>
                  </a:lnTo>
                  <a:lnTo>
                    <a:pt x="1783" y="179"/>
                  </a:lnTo>
                  <a:lnTo>
                    <a:pt x="1783" y="179"/>
                  </a:lnTo>
                  <a:lnTo>
                    <a:pt x="1771" y="179"/>
                  </a:lnTo>
                  <a:lnTo>
                    <a:pt x="1771" y="179"/>
                  </a:lnTo>
                  <a:lnTo>
                    <a:pt x="1748" y="179"/>
                  </a:lnTo>
                  <a:lnTo>
                    <a:pt x="1748" y="179"/>
                  </a:lnTo>
                  <a:lnTo>
                    <a:pt x="1748" y="167"/>
                  </a:lnTo>
                  <a:lnTo>
                    <a:pt x="1748" y="167"/>
                  </a:lnTo>
                  <a:lnTo>
                    <a:pt x="1750" y="162"/>
                  </a:lnTo>
                  <a:lnTo>
                    <a:pt x="1748" y="155"/>
                  </a:lnTo>
                  <a:lnTo>
                    <a:pt x="1748" y="155"/>
                  </a:lnTo>
                  <a:lnTo>
                    <a:pt x="1743" y="155"/>
                  </a:lnTo>
                  <a:lnTo>
                    <a:pt x="1736" y="155"/>
                  </a:lnTo>
                  <a:lnTo>
                    <a:pt x="1736" y="155"/>
                  </a:lnTo>
                  <a:lnTo>
                    <a:pt x="1724" y="155"/>
                  </a:lnTo>
                  <a:lnTo>
                    <a:pt x="1724" y="155"/>
                  </a:lnTo>
                  <a:lnTo>
                    <a:pt x="1701" y="155"/>
                  </a:lnTo>
                  <a:lnTo>
                    <a:pt x="1701" y="155"/>
                  </a:lnTo>
                  <a:lnTo>
                    <a:pt x="1654" y="155"/>
                  </a:lnTo>
                  <a:lnTo>
                    <a:pt x="1654" y="155"/>
                  </a:lnTo>
                  <a:lnTo>
                    <a:pt x="1642" y="155"/>
                  </a:lnTo>
                  <a:lnTo>
                    <a:pt x="1642" y="155"/>
                  </a:lnTo>
                  <a:lnTo>
                    <a:pt x="1635" y="155"/>
                  </a:lnTo>
                  <a:lnTo>
                    <a:pt x="1630" y="155"/>
                  </a:lnTo>
                  <a:lnTo>
                    <a:pt x="1630" y="155"/>
                  </a:lnTo>
                  <a:lnTo>
                    <a:pt x="1630" y="158"/>
                  </a:lnTo>
                  <a:lnTo>
                    <a:pt x="1630" y="162"/>
                  </a:lnTo>
                  <a:lnTo>
                    <a:pt x="1630" y="167"/>
                  </a:lnTo>
                  <a:lnTo>
                    <a:pt x="1630" y="167"/>
                  </a:lnTo>
                  <a:lnTo>
                    <a:pt x="1607" y="167"/>
                  </a:lnTo>
                  <a:lnTo>
                    <a:pt x="1607" y="167"/>
                  </a:lnTo>
                  <a:lnTo>
                    <a:pt x="1607" y="179"/>
                  </a:lnTo>
                  <a:lnTo>
                    <a:pt x="1607" y="179"/>
                  </a:lnTo>
                  <a:lnTo>
                    <a:pt x="1607" y="186"/>
                  </a:lnTo>
                  <a:lnTo>
                    <a:pt x="1607" y="191"/>
                  </a:lnTo>
                  <a:lnTo>
                    <a:pt x="1607" y="191"/>
                  </a:lnTo>
                  <a:lnTo>
                    <a:pt x="1611" y="191"/>
                  </a:lnTo>
                  <a:lnTo>
                    <a:pt x="1618" y="191"/>
                  </a:lnTo>
                  <a:lnTo>
                    <a:pt x="1618" y="191"/>
                  </a:lnTo>
                  <a:lnTo>
                    <a:pt x="1618" y="202"/>
                  </a:lnTo>
                  <a:lnTo>
                    <a:pt x="1618" y="202"/>
                  </a:lnTo>
                  <a:lnTo>
                    <a:pt x="1618" y="228"/>
                  </a:lnTo>
                  <a:lnTo>
                    <a:pt x="1618" y="228"/>
                  </a:lnTo>
                  <a:lnTo>
                    <a:pt x="1611" y="228"/>
                  </a:lnTo>
                  <a:lnTo>
                    <a:pt x="1607" y="228"/>
                  </a:lnTo>
                  <a:lnTo>
                    <a:pt x="1607" y="228"/>
                  </a:lnTo>
                  <a:lnTo>
                    <a:pt x="1599" y="226"/>
                  </a:lnTo>
                  <a:lnTo>
                    <a:pt x="1595" y="228"/>
                  </a:lnTo>
                  <a:lnTo>
                    <a:pt x="1595" y="228"/>
                  </a:lnTo>
                  <a:lnTo>
                    <a:pt x="1588" y="228"/>
                  </a:lnTo>
                  <a:lnTo>
                    <a:pt x="1583" y="228"/>
                  </a:lnTo>
                  <a:lnTo>
                    <a:pt x="1583" y="228"/>
                  </a:lnTo>
                  <a:lnTo>
                    <a:pt x="1583" y="221"/>
                  </a:lnTo>
                  <a:lnTo>
                    <a:pt x="1583" y="217"/>
                  </a:lnTo>
                  <a:lnTo>
                    <a:pt x="1583" y="217"/>
                  </a:lnTo>
                  <a:lnTo>
                    <a:pt x="1583" y="217"/>
                  </a:lnTo>
                  <a:lnTo>
                    <a:pt x="1581" y="214"/>
                  </a:lnTo>
                  <a:lnTo>
                    <a:pt x="1583" y="209"/>
                  </a:lnTo>
                  <a:lnTo>
                    <a:pt x="1583" y="202"/>
                  </a:lnTo>
                  <a:lnTo>
                    <a:pt x="1583" y="202"/>
                  </a:lnTo>
                  <a:lnTo>
                    <a:pt x="1576" y="202"/>
                  </a:lnTo>
                  <a:lnTo>
                    <a:pt x="1571" y="202"/>
                  </a:lnTo>
                  <a:lnTo>
                    <a:pt x="1571" y="202"/>
                  </a:lnTo>
                  <a:lnTo>
                    <a:pt x="1559" y="202"/>
                  </a:lnTo>
                  <a:lnTo>
                    <a:pt x="1559" y="202"/>
                  </a:lnTo>
                  <a:lnTo>
                    <a:pt x="1548" y="202"/>
                  </a:lnTo>
                  <a:lnTo>
                    <a:pt x="1548" y="202"/>
                  </a:lnTo>
                  <a:lnTo>
                    <a:pt x="1522" y="202"/>
                  </a:lnTo>
                  <a:lnTo>
                    <a:pt x="1522" y="202"/>
                  </a:lnTo>
                  <a:lnTo>
                    <a:pt x="1510" y="202"/>
                  </a:lnTo>
                  <a:lnTo>
                    <a:pt x="1510" y="202"/>
                  </a:lnTo>
                  <a:lnTo>
                    <a:pt x="1505" y="202"/>
                  </a:lnTo>
                  <a:lnTo>
                    <a:pt x="1498" y="202"/>
                  </a:lnTo>
                  <a:lnTo>
                    <a:pt x="1498" y="202"/>
                  </a:lnTo>
                  <a:lnTo>
                    <a:pt x="1498" y="209"/>
                  </a:lnTo>
                  <a:lnTo>
                    <a:pt x="1498" y="217"/>
                  </a:lnTo>
                  <a:lnTo>
                    <a:pt x="1498" y="217"/>
                  </a:lnTo>
                  <a:lnTo>
                    <a:pt x="1493" y="217"/>
                  </a:lnTo>
                  <a:lnTo>
                    <a:pt x="1486" y="217"/>
                  </a:lnTo>
                  <a:lnTo>
                    <a:pt x="1486" y="217"/>
                  </a:lnTo>
                  <a:lnTo>
                    <a:pt x="1475" y="217"/>
                  </a:lnTo>
                  <a:lnTo>
                    <a:pt x="1475" y="217"/>
                  </a:lnTo>
                  <a:lnTo>
                    <a:pt x="1451" y="217"/>
                  </a:lnTo>
                  <a:lnTo>
                    <a:pt x="1451" y="217"/>
                  </a:lnTo>
                  <a:lnTo>
                    <a:pt x="1451" y="228"/>
                  </a:lnTo>
                  <a:lnTo>
                    <a:pt x="1451" y="228"/>
                  </a:lnTo>
                  <a:lnTo>
                    <a:pt x="1451" y="252"/>
                  </a:lnTo>
                  <a:lnTo>
                    <a:pt x="1451" y="252"/>
                  </a:lnTo>
                  <a:lnTo>
                    <a:pt x="1451" y="275"/>
                  </a:lnTo>
                  <a:lnTo>
                    <a:pt x="1451" y="275"/>
                  </a:lnTo>
                  <a:lnTo>
                    <a:pt x="1451" y="287"/>
                  </a:lnTo>
                  <a:lnTo>
                    <a:pt x="1451" y="287"/>
                  </a:lnTo>
                  <a:lnTo>
                    <a:pt x="1451" y="311"/>
                  </a:lnTo>
                  <a:lnTo>
                    <a:pt x="1451" y="311"/>
                  </a:lnTo>
                  <a:lnTo>
                    <a:pt x="1451" y="323"/>
                  </a:lnTo>
                  <a:lnTo>
                    <a:pt x="1451" y="323"/>
                  </a:lnTo>
                  <a:lnTo>
                    <a:pt x="1451" y="334"/>
                  </a:lnTo>
                  <a:lnTo>
                    <a:pt x="1451" y="334"/>
                  </a:lnTo>
                  <a:lnTo>
                    <a:pt x="1451" y="341"/>
                  </a:lnTo>
                  <a:lnTo>
                    <a:pt x="1451" y="346"/>
                  </a:lnTo>
                  <a:lnTo>
                    <a:pt x="1451" y="346"/>
                  </a:lnTo>
                  <a:lnTo>
                    <a:pt x="1449" y="346"/>
                  </a:lnTo>
                  <a:lnTo>
                    <a:pt x="1446" y="346"/>
                  </a:lnTo>
                  <a:lnTo>
                    <a:pt x="1439" y="346"/>
                  </a:lnTo>
                  <a:lnTo>
                    <a:pt x="1439" y="346"/>
                  </a:lnTo>
                  <a:lnTo>
                    <a:pt x="1439" y="353"/>
                  </a:lnTo>
                  <a:lnTo>
                    <a:pt x="1439" y="356"/>
                  </a:lnTo>
                  <a:lnTo>
                    <a:pt x="1439" y="358"/>
                  </a:lnTo>
                  <a:lnTo>
                    <a:pt x="1439" y="358"/>
                  </a:lnTo>
                  <a:lnTo>
                    <a:pt x="1435" y="358"/>
                  </a:lnTo>
                  <a:lnTo>
                    <a:pt x="1427" y="358"/>
                  </a:lnTo>
                  <a:lnTo>
                    <a:pt x="1427" y="358"/>
                  </a:lnTo>
                  <a:lnTo>
                    <a:pt x="1420" y="358"/>
                  </a:lnTo>
                  <a:lnTo>
                    <a:pt x="1416" y="358"/>
                  </a:lnTo>
                  <a:lnTo>
                    <a:pt x="1416" y="358"/>
                  </a:lnTo>
                  <a:lnTo>
                    <a:pt x="1416" y="353"/>
                  </a:lnTo>
                  <a:lnTo>
                    <a:pt x="1416" y="346"/>
                  </a:lnTo>
                  <a:lnTo>
                    <a:pt x="1416" y="346"/>
                  </a:lnTo>
                  <a:lnTo>
                    <a:pt x="1416" y="334"/>
                  </a:lnTo>
                  <a:lnTo>
                    <a:pt x="1416" y="334"/>
                  </a:lnTo>
                  <a:lnTo>
                    <a:pt x="1416" y="323"/>
                  </a:lnTo>
                  <a:lnTo>
                    <a:pt x="1416" y="323"/>
                  </a:lnTo>
                  <a:lnTo>
                    <a:pt x="1392" y="323"/>
                  </a:lnTo>
                  <a:lnTo>
                    <a:pt x="1392" y="323"/>
                  </a:lnTo>
                  <a:lnTo>
                    <a:pt x="1380" y="323"/>
                  </a:lnTo>
                  <a:lnTo>
                    <a:pt x="1380" y="323"/>
                  </a:lnTo>
                  <a:lnTo>
                    <a:pt x="1357" y="323"/>
                  </a:lnTo>
                  <a:lnTo>
                    <a:pt x="1357" y="323"/>
                  </a:lnTo>
                  <a:lnTo>
                    <a:pt x="1357" y="311"/>
                  </a:lnTo>
                  <a:lnTo>
                    <a:pt x="1357" y="311"/>
                  </a:lnTo>
                  <a:lnTo>
                    <a:pt x="1357" y="299"/>
                  </a:lnTo>
                  <a:lnTo>
                    <a:pt x="1357" y="299"/>
                  </a:lnTo>
                  <a:lnTo>
                    <a:pt x="1357" y="275"/>
                  </a:lnTo>
                  <a:lnTo>
                    <a:pt x="1357" y="275"/>
                  </a:lnTo>
                  <a:lnTo>
                    <a:pt x="1357" y="264"/>
                  </a:lnTo>
                  <a:lnTo>
                    <a:pt x="1357" y="264"/>
                  </a:lnTo>
                  <a:lnTo>
                    <a:pt x="1357" y="240"/>
                  </a:lnTo>
                  <a:lnTo>
                    <a:pt x="1357" y="240"/>
                  </a:lnTo>
                  <a:lnTo>
                    <a:pt x="1357" y="228"/>
                  </a:lnTo>
                  <a:lnTo>
                    <a:pt x="1357" y="228"/>
                  </a:lnTo>
                  <a:lnTo>
                    <a:pt x="1357" y="202"/>
                  </a:lnTo>
                  <a:lnTo>
                    <a:pt x="1357" y="202"/>
                  </a:lnTo>
                  <a:lnTo>
                    <a:pt x="1357" y="191"/>
                  </a:lnTo>
                  <a:lnTo>
                    <a:pt x="1357" y="191"/>
                  </a:lnTo>
                  <a:lnTo>
                    <a:pt x="1357" y="167"/>
                  </a:lnTo>
                  <a:lnTo>
                    <a:pt x="1357" y="167"/>
                  </a:lnTo>
                  <a:lnTo>
                    <a:pt x="1357" y="144"/>
                  </a:lnTo>
                  <a:lnTo>
                    <a:pt x="1357" y="144"/>
                  </a:lnTo>
                  <a:lnTo>
                    <a:pt x="1357" y="132"/>
                  </a:lnTo>
                  <a:lnTo>
                    <a:pt x="1357" y="132"/>
                  </a:lnTo>
                  <a:lnTo>
                    <a:pt x="1357" y="108"/>
                  </a:lnTo>
                  <a:lnTo>
                    <a:pt x="1357" y="108"/>
                  </a:lnTo>
                  <a:lnTo>
                    <a:pt x="1357" y="85"/>
                  </a:lnTo>
                  <a:lnTo>
                    <a:pt x="1357" y="85"/>
                  </a:lnTo>
                  <a:lnTo>
                    <a:pt x="1345" y="85"/>
                  </a:lnTo>
                  <a:lnTo>
                    <a:pt x="1345" y="85"/>
                  </a:lnTo>
                  <a:lnTo>
                    <a:pt x="1321" y="85"/>
                  </a:lnTo>
                  <a:lnTo>
                    <a:pt x="1321" y="85"/>
                  </a:lnTo>
                  <a:lnTo>
                    <a:pt x="1321" y="78"/>
                  </a:lnTo>
                  <a:lnTo>
                    <a:pt x="1321" y="75"/>
                  </a:lnTo>
                  <a:lnTo>
                    <a:pt x="1321" y="73"/>
                  </a:lnTo>
                  <a:lnTo>
                    <a:pt x="1321" y="73"/>
                  </a:lnTo>
                  <a:lnTo>
                    <a:pt x="1314" y="73"/>
                  </a:lnTo>
                  <a:lnTo>
                    <a:pt x="1310" y="73"/>
                  </a:lnTo>
                  <a:lnTo>
                    <a:pt x="1310" y="73"/>
                  </a:lnTo>
                  <a:lnTo>
                    <a:pt x="1303" y="73"/>
                  </a:lnTo>
                  <a:lnTo>
                    <a:pt x="1298" y="73"/>
                  </a:lnTo>
                  <a:lnTo>
                    <a:pt x="1298" y="73"/>
                  </a:lnTo>
                  <a:lnTo>
                    <a:pt x="1296" y="68"/>
                  </a:lnTo>
                  <a:lnTo>
                    <a:pt x="1298" y="61"/>
                  </a:lnTo>
                  <a:lnTo>
                    <a:pt x="1298" y="61"/>
                  </a:lnTo>
                  <a:lnTo>
                    <a:pt x="1284" y="61"/>
                  </a:lnTo>
                  <a:lnTo>
                    <a:pt x="1284" y="61"/>
                  </a:lnTo>
                  <a:lnTo>
                    <a:pt x="1272" y="61"/>
                  </a:lnTo>
                  <a:lnTo>
                    <a:pt x="1272" y="61"/>
                  </a:lnTo>
                  <a:lnTo>
                    <a:pt x="1260" y="61"/>
                  </a:lnTo>
                  <a:lnTo>
                    <a:pt x="1260" y="61"/>
                  </a:lnTo>
                  <a:lnTo>
                    <a:pt x="1248" y="61"/>
                  </a:lnTo>
                  <a:lnTo>
                    <a:pt x="1248" y="61"/>
                  </a:lnTo>
                  <a:lnTo>
                    <a:pt x="1244" y="61"/>
                  </a:lnTo>
                  <a:lnTo>
                    <a:pt x="1237" y="61"/>
                  </a:lnTo>
                  <a:lnTo>
                    <a:pt x="1237" y="61"/>
                  </a:lnTo>
                  <a:lnTo>
                    <a:pt x="1232" y="61"/>
                  </a:lnTo>
                  <a:lnTo>
                    <a:pt x="1225" y="61"/>
                  </a:lnTo>
                  <a:lnTo>
                    <a:pt x="1225" y="61"/>
                  </a:lnTo>
                  <a:lnTo>
                    <a:pt x="1225" y="63"/>
                  </a:lnTo>
                  <a:lnTo>
                    <a:pt x="1225" y="66"/>
                  </a:lnTo>
                  <a:lnTo>
                    <a:pt x="1225" y="70"/>
                  </a:lnTo>
                  <a:lnTo>
                    <a:pt x="1225" y="73"/>
                  </a:lnTo>
                  <a:lnTo>
                    <a:pt x="1225" y="73"/>
                  </a:lnTo>
                  <a:lnTo>
                    <a:pt x="1222" y="73"/>
                  </a:lnTo>
                  <a:lnTo>
                    <a:pt x="1220" y="73"/>
                  </a:lnTo>
                  <a:lnTo>
                    <a:pt x="1213" y="73"/>
                  </a:lnTo>
                  <a:lnTo>
                    <a:pt x="1213" y="73"/>
                  </a:lnTo>
                  <a:lnTo>
                    <a:pt x="1213" y="75"/>
                  </a:lnTo>
                  <a:lnTo>
                    <a:pt x="1213" y="78"/>
                  </a:lnTo>
                  <a:lnTo>
                    <a:pt x="1213" y="85"/>
                  </a:lnTo>
                  <a:lnTo>
                    <a:pt x="1213" y="85"/>
                  </a:lnTo>
                  <a:lnTo>
                    <a:pt x="1211" y="85"/>
                  </a:lnTo>
                  <a:lnTo>
                    <a:pt x="1208" y="85"/>
                  </a:lnTo>
                  <a:lnTo>
                    <a:pt x="1204" y="85"/>
                  </a:lnTo>
                  <a:lnTo>
                    <a:pt x="1201" y="85"/>
                  </a:lnTo>
                  <a:lnTo>
                    <a:pt x="1201" y="85"/>
                  </a:lnTo>
                  <a:lnTo>
                    <a:pt x="1201" y="87"/>
                  </a:lnTo>
                  <a:lnTo>
                    <a:pt x="1201" y="89"/>
                  </a:lnTo>
                  <a:lnTo>
                    <a:pt x="1201" y="96"/>
                  </a:lnTo>
                  <a:lnTo>
                    <a:pt x="1201" y="96"/>
                  </a:lnTo>
                  <a:lnTo>
                    <a:pt x="1199" y="96"/>
                  </a:lnTo>
                  <a:lnTo>
                    <a:pt x="1197" y="96"/>
                  </a:lnTo>
                  <a:lnTo>
                    <a:pt x="1189" y="96"/>
                  </a:lnTo>
                  <a:lnTo>
                    <a:pt x="1189" y="96"/>
                  </a:lnTo>
                  <a:lnTo>
                    <a:pt x="1189" y="99"/>
                  </a:lnTo>
                  <a:lnTo>
                    <a:pt x="1189" y="103"/>
                  </a:lnTo>
                  <a:lnTo>
                    <a:pt x="1189" y="106"/>
                  </a:lnTo>
                  <a:lnTo>
                    <a:pt x="1189" y="108"/>
                  </a:lnTo>
                  <a:lnTo>
                    <a:pt x="1189" y="108"/>
                  </a:lnTo>
                  <a:lnTo>
                    <a:pt x="1187" y="108"/>
                  </a:lnTo>
                  <a:lnTo>
                    <a:pt x="1185" y="108"/>
                  </a:lnTo>
                  <a:lnTo>
                    <a:pt x="1178" y="108"/>
                  </a:lnTo>
                  <a:lnTo>
                    <a:pt x="1178" y="108"/>
                  </a:lnTo>
                  <a:lnTo>
                    <a:pt x="1178" y="111"/>
                  </a:lnTo>
                  <a:lnTo>
                    <a:pt x="1178" y="115"/>
                  </a:lnTo>
                  <a:lnTo>
                    <a:pt x="1178" y="120"/>
                  </a:lnTo>
                  <a:lnTo>
                    <a:pt x="1178" y="120"/>
                  </a:lnTo>
                  <a:lnTo>
                    <a:pt x="1175" y="120"/>
                  </a:lnTo>
                  <a:lnTo>
                    <a:pt x="1173" y="120"/>
                  </a:lnTo>
                  <a:lnTo>
                    <a:pt x="1166" y="120"/>
                  </a:lnTo>
                  <a:lnTo>
                    <a:pt x="1166" y="120"/>
                  </a:lnTo>
                  <a:lnTo>
                    <a:pt x="1166" y="132"/>
                  </a:lnTo>
                  <a:lnTo>
                    <a:pt x="1166" y="132"/>
                  </a:lnTo>
                  <a:lnTo>
                    <a:pt x="1166" y="155"/>
                  </a:lnTo>
                  <a:lnTo>
                    <a:pt x="1166" y="155"/>
                  </a:lnTo>
                  <a:lnTo>
                    <a:pt x="1166" y="167"/>
                  </a:lnTo>
                  <a:lnTo>
                    <a:pt x="1166" y="167"/>
                  </a:lnTo>
                  <a:lnTo>
                    <a:pt x="1166" y="191"/>
                  </a:lnTo>
                  <a:lnTo>
                    <a:pt x="1166" y="191"/>
                  </a:lnTo>
                  <a:lnTo>
                    <a:pt x="1166" y="202"/>
                  </a:lnTo>
                  <a:lnTo>
                    <a:pt x="1166" y="202"/>
                  </a:lnTo>
                  <a:lnTo>
                    <a:pt x="1166" y="228"/>
                  </a:lnTo>
                  <a:lnTo>
                    <a:pt x="1166" y="228"/>
                  </a:lnTo>
                  <a:lnTo>
                    <a:pt x="1166" y="240"/>
                  </a:lnTo>
                  <a:lnTo>
                    <a:pt x="1166" y="240"/>
                  </a:lnTo>
                  <a:lnTo>
                    <a:pt x="1166" y="264"/>
                  </a:lnTo>
                  <a:lnTo>
                    <a:pt x="1166" y="264"/>
                  </a:lnTo>
                  <a:lnTo>
                    <a:pt x="1166" y="275"/>
                  </a:lnTo>
                  <a:lnTo>
                    <a:pt x="1166" y="275"/>
                  </a:lnTo>
                  <a:lnTo>
                    <a:pt x="1166" y="299"/>
                  </a:lnTo>
                  <a:lnTo>
                    <a:pt x="1166" y="299"/>
                  </a:lnTo>
                  <a:lnTo>
                    <a:pt x="1159" y="299"/>
                  </a:lnTo>
                  <a:lnTo>
                    <a:pt x="1154" y="299"/>
                  </a:lnTo>
                  <a:lnTo>
                    <a:pt x="1154" y="299"/>
                  </a:lnTo>
                  <a:lnTo>
                    <a:pt x="1147" y="299"/>
                  </a:lnTo>
                  <a:lnTo>
                    <a:pt x="1142" y="299"/>
                  </a:lnTo>
                  <a:lnTo>
                    <a:pt x="1142" y="299"/>
                  </a:lnTo>
                  <a:lnTo>
                    <a:pt x="1142" y="297"/>
                  </a:lnTo>
                  <a:lnTo>
                    <a:pt x="1142" y="292"/>
                  </a:lnTo>
                  <a:lnTo>
                    <a:pt x="1142" y="287"/>
                  </a:lnTo>
                  <a:lnTo>
                    <a:pt x="1142" y="287"/>
                  </a:lnTo>
                  <a:lnTo>
                    <a:pt x="1135" y="287"/>
                  </a:lnTo>
                  <a:lnTo>
                    <a:pt x="1131" y="287"/>
                  </a:lnTo>
                  <a:lnTo>
                    <a:pt x="1131" y="287"/>
                  </a:lnTo>
                  <a:lnTo>
                    <a:pt x="1119" y="287"/>
                  </a:lnTo>
                  <a:lnTo>
                    <a:pt x="1119" y="287"/>
                  </a:lnTo>
                  <a:lnTo>
                    <a:pt x="1107" y="287"/>
                  </a:lnTo>
                  <a:lnTo>
                    <a:pt x="1107" y="287"/>
                  </a:lnTo>
                  <a:lnTo>
                    <a:pt x="1083" y="287"/>
                  </a:lnTo>
                  <a:lnTo>
                    <a:pt x="1083" y="287"/>
                  </a:lnTo>
                  <a:lnTo>
                    <a:pt x="1060" y="287"/>
                  </a:lnTo>
                  <a:lnTo>
                    <a:pt x="1060" y="287"/>
                  </a:lnTo>
                  <a:lnTo>
                    <a:pt x="1053" y="287"/>
                  </a:lnTo>
                  <a:lnTo>
                    <a:pt x="1048" y="287"/>
                  </a:lnTo>
                  <a:lnTo>
                    <a:pt x="1046" y="287"/>
                  </a:lnTo>
                  <a:lnTo>
                    <a:pt x="1046" y="287"/>
                  </a:lnTo>
                  <a:lnTo>
                    <a:pt x="1046" y="290"/>
                  </a:lnTo>
                  <a:lnTo>
                    <a:pt x="1046" y="292"/>
                  </a:lnTo>
                  <a:lnTo>
                    <a:pt x="1046" y="299"/>
                  </a:lnTo>
                  <a:lnTo>
                    <a:pt x="1046" y="299"/>
                  </a:lnTo>
                  <a:lnTo>
                    <a:pt x="1048" y="304"/>
                  </a:lnTo>
                  <a:lnTo>
                    <a:pt x="1048" y="308"/>
                  </a:lnTo>
                  <a:lnTo>
                    <a:pt x="1046" y="311"/>
                  </a:lnTo>
                  <a:lnTo>
                    <a:pt x="1046" y="311"/>
                  </a:lnTo>
                  <a:lnTo>
                    <a:pt x="1043" y="311"/>
                  </a:lnTo>
                  <a:lnTo>
                    <a:pt x="1041" y="311"/>
                  </a:lnTo>
                  <a:lnTo>
                    <a:pt x="1034" y="311"/>
                  </a:lnTo>
                  <a:lnTo>
                    <a:pt x="1034" y="311"/>
                  </a:lnTo>
                  <a:lnTo>
                    <a:pt x="1029" y="311"/>
                  </a:lnTo>
                  <a:lnTo>
                    <a:pt x="1022" y="311"/>
                  </a:lnTo>
                  <a:lnTo>
                    <a:pt x="1022" y="311"/>
                  </a:lnTo>
                  <a:lnTo>
                    <a:pt x="1017" y="311"/>
                  </a:lnTo>
                  <a:lnTo>
                    <a:pt x="1010" y="311"/>
                  </a:lnTo>
                  <a:lnTo>
                    <a:pt x="1010" y="311"/>
                  </a:lnTo>
                  <a:lnTo>
                    <a:pt x="1010" y="316"/>
                  </a:lnTo>
                  <a:lnTo>
                    <a:pt x="1010" y="323"/>
                  </a:lnTo>
                  <a:lnTo>
                    <a:pt x="1010" y="323"/>
                  </a:lnTo>
                  <a:lnTo>
                    <a:pt x="1008" y="323"/>
                  </a:lnTo>
                  <a:lnTo>
                    <a:pt x="1006" y="323"/>
                  </a:lnTo>
                  <a:lnTo>
                    <a:pt x="999" y="323"/>
                  </a:lnTo>
                  <a:lnTo>
                    <a:pt x="999" y="323"/>
                  </a:lnTo>
                  <a:lnTo>
                    <a:pt x="975" y="323"/>
                  </a:lnTo>
                  <a:lnTo>
                    <a:pt x="975" y="323"/>
                  </a:lnTo>
                  <a:lnTo>
                    <a:pt x="975" y="275"/>
                  </a:lnTo>
                  <a:lnTo>
                    <a:pt x="975" y="275"/>
                  </a:lnTo>
                  <a:lnTo>
                    <a:pt x="975" y="252"/>
                  </a:lnTo>
                  <a:lnTo>
                    <a:pt x="975" y="252"/>
                  </a:lnTo>
                  <a:lnTo>
                    <a:pt x="970" y="252"/>
                  </a:lnTo>
                  <a:lnTo>
                    <a:pt x="966" y="252"/>
                  </a:lnTo>
                  <a:lnTo>
                    <a:pt x="963" y="252"/>
                  </a:lnTo>
                  <a:lnTo>
                    <a:pt x="963" y="252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63" y="228"/>
                  </a:lnTo>
                  <a:lnTo>
                    <a:pt x="963" y="228"/>
                  </a:lnTo>
                  <a:lnTo>
                    <a:pt x="963" y="217"/>
                  </a:lnTo>
                  <a:lnTo>
                    <a:pt x="963" y="217"/>
                  </a:lnTo>
                  <a:lnTo>
                    <a:pt x="963" y="202"/>
                  </a:lnTo>
                  <a:lnTo>
                    <a:pt x="963" y="202"/>
                  </a:lnTo>
                  <a:lnTo>
                    <a:pt x="963" y="179"/>
                  </a:lnTo>
                  <a:lnTo>
                    <a:pt x="963" y="179"/>
                  </a:lnTo>
                  <a:lnTo>
                    <a:pt x="959" y="179"/>
                  </a:lnTo>
                  <a:lnTo>
                    <a:pt x="951" y="179"/>
                  </a:lnTo>
                  <a:lnTo>
                    <a:pt x="951" y="179"/>
                  </a:lnTo>
                  <a:lnTo>
                    <a:pt x="951" y="167"/>
                  </a:lnTo>
                  <a:lnTo>
                    <a:pt x="951" y="167"/>
                  </a:lnTo>
                  <a:lnTo>
                    <a:pt x="951" y="155"/>
                  </a:lnTo>
                  <a:lnTo>
                    <a:pt x="951" y="155"/>
                  </a:lnTo>
                  <a:lnTo>
                    <a:pt x="904" y="155"/>
                  </a:lnTo>
                  <a:lnTo>
                    <a:pt x="904" y="155"/>
                  </a:lnTo>
                  <a:lnTo>
                    <a:pt x="881" y="155"/>
                  </a:lnTo>
                  <a:lnTo>
                    <a:pt x="881" y="155"/>
                  </a:lnTo>
                  <a:lnTo>
                    <a:pt x="881" y="132"/>
                  </a:lnTo>
                  <a:lnTo>
                    <a:pt x="881" y="132"/>
                  </a:lnTo>
                  <a:lnTo>
                    <a:pt x="874" y="132"/>
                  </a:lnTo>
                  <a:lnTo>
                    <a:pt x="871" y="132"/>
                  </a:lnTo>
                  <a:lnTo>
                    <a:pt x="869" y="132"/>
                  </a:lnTo>
                  <a:lnTo>
                    <a:pt x="869" y="132"/>
                  </a:lnTo>
                  <a:lnTo>
                    <a:pt x="869" y="127"/>
                  </a:lnTo>
                  <a:lnTo>
                    <a:pt x="869" y="120"/>
                  </a:lnTo>
                  <a:lnTo>
                    <a:pt x="869" y="120"/>
                  </a:lnTo>
                  <a:lnTo>
                    <a:pt x="869" y="108"/>
                  </a:lnTo>
                  <a:lnTo>
                    <a:pt x="869" y="108"/>
                  </a:lnTo>
                  <a:lnTo>
                    <a:pt x="869" y="96"/>
                  </a:lnTo>
                  <a:lnTo>
                    <a:pt x="869" y="96"/>
                  </a:lnTo>
                  <a:lnTo>
                    <a:pt x="857" y="96"/>
                  </a:lnTo>
                  <a:lnTo>
                    <a:pt x="857" y="96"/>
                  </a:lnTo>
                  <a:lnTo>
                    <a:pt x="845" y="96"/>
                  </a:lnTo>
                  <a:lnTo>
                    <a:pt x="845" y="96"/>
                  </a:lnTo>
                  <a:lnTo>
                    <a:pt x="838" y="96"/>
                  </a:lnTo>
                  <a:lnTo>
                    <a:pt x="834" y="96"/>
                  </a:lnTo>
                  <a:lnTo>
                    <a:pt x="834" y="96"/>
                  </a:lnTo>
                  <a:lnTo>
                    <a:pt x="831" y="99"/>
                  </a:lnTo>
                  <a:lnTo>
                    <a:pt x="834" y="101"/>
                  </a:lnTo>
                  <a:lnTo>
                    <a:pt x="834" y="108"/>
                  </a:lnTo>
                  <a:lnTo>
                    <a:pt x="834" y="108"/>
                  </a:lnTo>
                  <a:lnTo>
                    <a:pt x="827" y="108"/>
                  </a:lnTo>
                  <a:lnTo>
                    <a:pt x="824" y="108"/>
                  </a:lnTo>
                  <a:lnTo>
                    <a:pt x="822" y="108"/>
                  </a:lnTo>
                  <a:lnTo>
                    <a:pt x="822" y="108"/>
                  </a:lnTo>
                  <a:lnTo>
                    <a:pt x="820" y="111"/>
                  </a:lnTo>
                  <a:lnTo>
                    <a:pt x="822" y="115"/>
                  </a:lnTo>
                  <a:lnTo>
                    <a:pt x="822" y="118"/>
                  </a:lnTo>
                  <a:lnTo>
                    <a:pt x="822" y="120"/>
                  </a:lnTo>
                  <a:lnTo>
                    <a:pt x="822" y="120"/>
                  </a:lnTo>
                  <a:lnTo>
                    <a:pt x="820" y="120"/>
                  </a:lnTo>
                  <a:lnTo>
                    <a:pt x="815" y="120"/>
                  </a:lnTo>
                  <a:lnTo>
                    <a:pt x="812" y="120"/>
                  </a:lnTo>
                  <a:lnTo>
                    <a:pt x="810" y="120"/>
                  </a:lnTo>
                  <a:lnTo>
                    <a:pt x="810" y="120"/>
                  </a:lnTo>
                  <a:lnTo>
                    <a:pt x="808" y="122"/>
                  </a:lnTo>
                  <a:lnTo>
                    <a:pt x="808" y="127"/>
                  </a:lnTo>
                  <a:lnTo>
                    <a:pt x="810" y="132"/>
                  </a:lnTo>
                  <a:lnTo>
                    <a:pt x="810" y="132"/>
                  </a:lnTo>
                  <a:lnTo>
                    <a:pt x="803" y="132"/>
                  </a:lnTo>
                  <a:lnTo>
                    <a:pt x="796" y="132"/>
                  </a:lnTo>
                  <a:lnTo>
                    <a:pt x="796" y="132"/>
                  </a:lnTo>
                  <a:lnTo>
                    <a:pt x="796" y="139"/>
                  </a:lnTo>
                  <a:lnTo>
                    <a:pt x="796" y="144"/>
                  </a:lnTo>
                  <a:lnTo>
                    <a:pt x="796" y="144"/>
                  </a:lnTo>
                  <a:lnTo>
                    <a:pt x="796" y="155"/>
                  </a:lnTo>
                  <a:lnTo>
                    <a:pt x="796" y="155"/>
                  </a:lnTo>
                  <a:lnTo>
                    <a:pt x="796" y="167"/>
                  </a:lnTo>
                  <a:lnTo>
                    <a:pt x="796" y="167"/>
                  </a:lnTo>
                  <a:lnTo>
                    <a:pt x="796" y="217"/>
                  </a:lnTo>
                  <a:lnTo>
                    <a:pt x="796" y="217"/>
                  </a:lnTo>
                  <a:lnTo>
                    <a:pt x="784" y="217"/>
                  </a:lnTo>
                  <a:lnTo>
                    <a:pt x="784" y="217"/>
                  </a:lnTo>
                  <a:lnTo>
                    <a:pt x="761" y="217"/>
                  </a:lnTo>
                  <a:lnTo>
                    <a:pt x="761" y="217"/>
                  </a:lnTo>
                  <a:lnTo>
                    <a:pt x="761" y="264"/>
                  </a:lnTo>
                  <a:lnTo>
                    <a:pt x="761" y="264"/>
                  </a:lnTo>
                  <a:lnTo>
                    <a:pt x="761" y="311"/>
                  </a:lnTo>
                  <a:lnTo>
                    <a:pt x="761" y="311"/>
                  </a:lnTo>
                  <a:lnTo>
                    <a:pt x="749" y="311"/>
                  </a:lnTo>
                  <a:lnTo>
                    <a:pt x="749" y="311"/>
                  </a:lnTo>
                  <a:lnTo>
                    <a:pt x="744" y="311"/>
                  </a:lnTo>
                  <a:lnTo>
                    <a:pt x="737" y="311"/>
                  </a:lnTo>
                  <a:lnTo>
                    <a:pt x="737" y="311"/>
                  </a:lnTo>
                  <a:lnTo>
                    <a:pt x="737" y="304"/>
                  </a:lnTo>
                  <a:lnTo>
                    <a:pt x="737" y="299"/>
                  </a:lnTo>
                  <a:lnTo>
                    <a:pt x="737" y="299"/>
                  </a:lnTo>
                  <a:lnTo>
                    <a:pt x="737" y="287"/>
                  </a:lnTo>
                  <a:lnTo>
                    <a:pt x="737" y="287"/>
                  </a:lnTo>
                  <a:lnTo>
                    <a:pt x="737" y="275"/>
                  </a:lnTo>
                  <a:lnTo>
                    <a:pt x="737" y="275"/>
                  </a:lnTo>
                  <a:lnTo>
                    <a:pt x="737" y="252"/>
                  </a:lnTo>
                  <a:lnTo>
                    <a:pt x="737" y="252"/>
                  </a:lnTo>
                  <a:lnTo>
                    <a:pt x="690" y="252"/>
                  </a:lnTo>
                  <a:lnTo>
                    <a:pt x="690" y="252"/>
                  </a:lnTo>
                  <a:lnTo>
                    <a:pt x="678" y="252"/>
                  </a:lnTo>
                  <a:lnTo>
                    <a:pt x="678" y="252"/>
                  </a:lnTo>
                  <a:lnTo>
                    <a:pt x="655" y="252"/>
                  </a:lnTo>
                  <a:lnTo>
                    <a:pt x="655" y="252"/>
                  </a:lnTo>
                  <a:lnTo>
                    <a:pt x="655" y="202"/>
                  </a:lnTo>
                  <a:lnTo>
                    <a:pt x="655" y="202"/>
                  </a:lnTo>
                  <a:lnTo>
                    <a:pt x="655" y="155"/>
                  </a:lnTo>
                  <a:lnTo>
                    <a:pt x="655" y="155"/>
                  </a:lnTo>
                  <a:lnTo>
                    <a:pt x="655" y="144"/>
                  </a:lnTo>
                  <a:lnTo>
                    <a:pt x="655" y="144"/>
                  </a:lnTo>
                  <a:lnTo>
                    <a:pt x="648" y="144"/>
                  </a:lnTo>
                  <a:lnTo>
                    <a:pt x="645" y="144"/>
                  </a:lnTo>
                  <a:lnTo>
                    <a:pt x="643" y="144"/>
                  </a:lnTo>
                  <a:lnTo>
                    <a:pt x="643" y="144"/>
                  </a:lnTo>
                  <a:lnTo>
                    <a:pt x="643" y="141"/>
                  </a:lnTo>
                  <a:lnTo>
                    <a:pt x="643" y="139"/>
                  </a:lnTo>
                  <a:lnTo>
                    <a:pt x="643" y="132"/>
                  </a:lnTo>
                  <a:lnTo>
                    <a:pt x="643" y="132"/>
                  </a:lnTo>
                  <a:lnTo>
                    <a:pt x="643" y="127"/>
                  </a:lnTo>
                  <a:lnTo>
                    <a:pt x="643" y="120"/>
                  </a:lnTo>
                  <a:lnTo>
                    <a:pt x="643" y="120"/>
                  </a:lnTo>
                  <a:lnTo>
                    <a:pt x="640" y="120"/>
                  </a:lnTo>
                  <a:lnTo>
                    <a:pt x="636" y="120"/>
                  </a:lnTo>
                  <a:lnTo>
                    <a:pt x="631" y="120"/>
                  </a:lnTo>
                  <a:lnTo>
                    <a:pt x="631" y="120"/>
                  </a:lnTo>
                  <a:lnTo>
                    <a:pt x="631" y="118"/>
                  </a:lnTo>
                  <a:lnTo>
                    <a:pt x="631" y="115"/>
                  </a:lnTo>
                  <a:lnTo>
                    <a:pt x="631" y="108"/>
                  </a:lnTo>
                  <a:lnTo>
                    <a:pt x="631" y="108"/>
                  </a:lnTo>
                  <a:lnTo>
                    <a:pt x="631" y="96"/>
                  </a:lnTo>
                  <a:lnTo>
                    <a:pt x="631" y="96"/>
                  </a:lnTo>
                  <a:lnTo>
                    <a:pt x="631" y="73"/>
                  </a:lnTo>
                  <a:lnTo>
                    <a:pt x="631" y="73"/>
                  </a:lnTo>
                  <a:lnTo>
                    <a:pt x="631" y="49"/>
                  </a:lnTo>
                  <a:lnTo>
                    <a:pt x="631" y="49"/>
                  </a:lnTo>
                  <a:lnTo>
                    <a:pt x="607" y="49"/>
                  </a:lnTo>
                  <a:lnTo>
                    <a:pt x="607" y="49"/>
                  </a:lnTo>
                  <a:lnTo>
                    <a:pt x="607" y="73"/>
                  </a:lnTo>
                  <a:lnTo>
                    <a:pt x="607" y="73"/>
                  </a:lnTo>
                  <a:lnTo>
                    <a:pt x="607" y="120"/>
                  </a:lnTo>
                  <a:lnTo>
                    <a:pt x="607" y="120"/>
                  </a:lnTo>
                  <a:lnTo>
                    <a:pt x="600" y="120"/>
                  </a:lnTo>
                  <a:lnTo>
                    <a:pt x="596" y="120"/>
                  </a:lnTo>
                  <a:lnTo>
                    <a:pt x="596" y="120"/>
                  </a:lnTo>
                  <a:lnTo>
                    <a:pt x="593" y="118"/>
                  </a:lnTo>
                  <a:lnTo>
                    <a:pt x="596" y="115"/>
                  </a:lnTo>
                  <a:lnTo>
                    <a:pt x="596" y="108"/>
                  </a:lnTo>
                  <a:lnTo>
                    <a:pt x="596" y="108"/>
                  </a:lnTo>
                  <a:lnTo>
                    <a:pt x="584" y="108"/>
                  </a:lnTo>
                  <a:lnTo>
                    <a:pt x="584" y="108"/>
                  </a:lnTo>
                  <a:lnTo>
                    <a:pt x="572" y="108"/>
                  </a:lnTo>
                  <a:lnTo>
                    <a:pt x="572" y="108"/>
                  </a:lnTo>
                  <a:lnTo>
                    <a:pt x="523" y="108"/>
                  </a:lnTo>
                  <a:lnTo>
                    <a:pt x="523" y="108"/>
                  </a:lnTo>
                  <a:lnTo>
                    <a:pt x="523" y="120"/>
                  </a:lnTo>
                  <a:lnTo>
                    <a:pt x="523" y="120"/>
                  </a:lnTo>
                  <a:lnTo>
                    <a:pt x="525" y="127"/>
                  </a:lnTo>
                  <a:lnTo>
                    <a:pt x="523" y="132"/>
                  </a:lnTo>
                  <a:lnTo>
                    <a:pt x="523" y="132"/>
                  </a:lnTo>
                  <a:lnTo>
                    <a:pt x="520" y="132"/>
                  </a:lnTo>
                  <a:lnTo>
                    <a:pt x="518" y="132"/>
                  </a:lnTo>
                  <a:lnTo>
                    <a:pt x="513" y="132"/>
                  </a:lnTo>
                  <a:lnTo>
                    <a:pt x="511" y="132"/>
                  </a:lnTo>
                  <a:lnTo>
                    <a:pt x="511" y="132"/>
                  </a:lnTo>
                  <a:lnTo>
                    <a:pt x="511" y="134"/>
                  </a:lnTo>
                  <a:lnTo>
                    <a:pt x="511" y="139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499" y="144"/>
                  </a:lnTo>
                  <a:lnTo>
                    <a:pt x="499" y="144"/>
                  </a:lnTo>
                  <a:lnTo>
                    <a:pt x="487" y="144"/>
                  </a:lnTo>
                  <a:lnTo>
                    <a:pt x="487" y="144"/>
                  </a:lnTo>
                  <a:lnTo>
                    <a:pt x="487" y="155"/>
                  </a:lnTo>
                  <a:lnTo>
                    <a:pt x="487" y="155"/>
                  </a:lnTo>
                  <a:lnTo>
                    <a:pt x="487" y="162"/>
                  </a:lnTo>
                  <a:lnTo>
                    <a:pt x="487" y="167"/>
                  </a:lnTo>
                  <a:lnTo>
                    <a:pt x="487" y="167"/>
                  </a:lnTo>
                  <a:lnTo>
                    <a:pt x="494" y="167"/>
                  </a:lnTo>
                  <a:lnTo>
                    <a:pt x="499" y="167"/>
                  </a:lnTo>
                  <a:lnTo>
                    <a:pt x="499" y="167"/>
                  </a:lnTo>
                  <a:lnTo>
                    <a:pt x="501" y="169"/>
                  </a:lnTo>
                  <a:lnTo>
                    <a:pt x="499" y="174"/>
                  </a:lnTo>
                  <a:lnTo>
                    <a:pt x="499" y="179"/>
                  </a:lnTo>
                  <a:lnTo>
                    <a:pt x="499" y="179"/>
                  </a:lnTo>
                  <a:lnTo>
                    <a:pt x="499" y="191"/>
                  </a:lnTo>
                  <a:lnTo>
                    <a:pt x="499" y="191"/>
                  </a:lnTo>
                  <a:lnTo>
                    <a:pt x="499" y="202"/>
                  </a:lnTo>
                  <a:lnTo>
                    <a:pt x="499" y="202"/>
                  </a:lnTo>
                  <a:lnTo>
                    <a:pt x="499" y="209"/>
                  </a:lnTo>
                  <a:lnTo>
                    <a:pt x="499" y="217"/>
                  </a:lnTo>
                  <a:lnTo>
                    <a:pt x="499" y="217"/>
                  </a:lnTo>
                  <a:lnTo>
                    <a:pt x="497" y="217"/>
                  </a:lnTo>
                  <a:lnTo>
                    <a:pt x="494" y="217"/>
                  </a:lnTo>
                  <a:lnTo>
                    <a:pt x="487" y="217"/>
                  </a:lnTo>
                  <a:lnTo>
                    <a:pt x="487" y="217"/>
                  </a:lnTo>
                  <a:lnTo>
                    <a:pt x="487" y="209"/>
                  </a:lnTo>
                  <a:lnTo>
                    <a:pt x="487" y="205"/>
                  </a:lnTo>
                  <a:lnTo>
                    <a:pt x="487" y="202"/>
                  </a:lnTo>
                  <a:lnTo>
                    <a:pt x="487" y="202"/>
                  </a:lnTo>
                  <a:lnTo>
                    <a:pt x="483" y="202"/>
                  </a:lnTo>
                  <a:lnTo>
                    <a:pt x="476" y="202"/>
                  </a:lnTo>
                  <a:lnTo>
                    <a:pt x="476" y="202"/>
                  </a:lnTo>
                  <a:lnTo>
                    <a:pt x="476" y="198"/>
                  </a:lnTo>
                  <a:lnTo>
                    <a:pt x="476" y="191"/>
                  </a:lnTo>
                  <a:lnTo>
                    <a:pt x="476" y="191"/>
                  </a:lnTo>
                  <a:lnTo>
                    <a:pt x="476" y="179"/>
                  </a:lnTo>
                  <a:lnTo>
                    <a:pt x="476" y="179"/>
                  </a:lnTo>
                  <a:lnTo>
                    <a:pt x="476" y="167"/>
                  </a:lnTo>
                  <a:lnTo>
                    <a:pt x="476" y="167"/>
                  </a:lnTo>
                  <a:lnTo>
                    <a:pt x="476" y="144"/>
                  </a:lnTo>
                  <a:lnTo>
                    <a:pt x="476" y="144"/>
                  </a:lnTo>
                  <a:lnTo>
                    <a:pt x="476" y="120"/>
                  </a:lnTo>
                  <a:lnTo>
                    <a:pt x="476" y="120"/>
                  </a:lnTo>
                  <a:lnTo>
                    <a:pt x="471" y="120"/>
                  </a:lnTo>
                  <a:lnTo>
                    <a:pt x="464" y="120"/>
                  </a:lnTo>
                  <a:lnTo>
                    <a:pt x="464" y="120"/>
                  </a:lnTo>
                  <a:lnTo>
                    <a:pt x="464" y="118"/>
                  </a:lnTo>
                  <a:lnTo>
                    <a:pt x="464" y="115"/>
                  </a:lnTo>
                  <a:lnTo>
                    <a:pt x="464" y="108"/>
                  </a:lnTo>
                  <a:lnTo>
                    <a:pt x="464" y="108"/>
                  </a:lnTo>
                  <a:lnTo>
                    <a:pt x="457" y="108"/>
                  </a:lnTo>
                  <a:lnTo>
                    <a:pt x="452" y="108"/>
                  </a:lnTo>
                  <a:lnTo>
                    <a:pt x="452" y="108"/>
                  </a:lnTo>
                  <a:lnTo>
                    <a:pt x="452" y="103"/>
                  </a:lnTo>
                  <a:lnTo>
                    <a:pt x="452" y="96"/>
                  </a:lnTo>
                  <a:lnTo>
                    <a:pt x="452" y="96"/>
                  </a:lnTo>
                  <a:lnTo>
                    <a:pt x="452" y="85"/>
                  </a:lnTo>
                  <a:lnTo>
                    <a:pt x="452" y="85"/>
                  </a:lnTo>
                  <a:lnTo>
                    <a:pt x="452" y="78"/>
                  </a:lnTo>
                  <a:lnTo>
                    <a:pt x="452" y="73"/>
                  </a:lnTo>
                  <a:lnTo>
                    <a:pt x="452" y="73"/>
                  </a:lnTo>
                  <a:lnTo>
                    <a:pt x="450" y="73"/>
                  </a:lnTo>
                  <a:lnTo>
                    <a:pt x="447" y="73"/>
                  </a:lnTo>
                  <a:lnTo>
                    <a:pt x="440" y="73"/>
                  </a:lnTo>
                  <a:lnTo>
                    <a:pt x="440" y="73"/>
                  </a:lnTo>
                  <a:lnTo>
                    <a:pt x="440" y="49"/>
                  </a:lnTo>
                  <a:lnTo>
                    <a:pt x="440" y="49"/>
                  </a:lnTo>
                  <a:lnTo>
                    <a:pt x="440" y="37"/>
                  </a:lnTo>
                  <a:lnTo>
                    <a:pt x="440" y="37"/>
                  </a:lnTo>
                  <a:lnTo>
                    <a:pt x="440" y="26"/>
                  </a:lnTo>
                  <a:lnTo>
                    <a:pt x="440" y="26"/>
                  </a:lnTo>
                  <a:lnTo>
                    <a:pt x="440" y="14"/>
                  </a:lnTo>
                  <a:lnTo>
                    <a:pt x="440" y="14"/>
                  </a:lnTo>
                  <a:lnTo>
                    <a:pt x="440" y="7"/>
                  </a:lnTo>
                  <a:lnTo>
                    <a:pt x="440" y="2"/>
                  </a:lnTo>
                  <a:lnTo>
                    <a:pt x="440" y="2"/>
                  </a:lnTo>
                  <a:lnTo>
                    <a:pt x="438" y="0"/>
                  </a:lnTo>
                  <a:lnTo>
                    <a:pt x="435" y="2"/>
                  </a:lnTo>
                  <a:lnTo>
                    <a:pt x="428" y="2"/>
                  </a:lnTo>
                  <a:lnTo>
                    <a:pt x="428" y="2"/>
                  </a:lnTo>
                  <a:lnTo>
                    <a:pt x="428" y="14"/>
                  </a:lnTo>
                  <a:lnTo>
                    <a:pt x="428" y="14"/>
                  </a:lnTo>
                  <a:lnTo>
                    <a:pt x="428" y="26"/>
                  </a:lnTo>
                  <a:lnTo>
                    <a:pt x="428" y="26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28" y="42"/>
                  </a:lnTo>
                  <a:lnTo>
                    <a:pt x="428" y="49"/>
                  </a:lnTo>
                  <a:lnTo>
                    <a:pt x="428" y="49"/>
                  </a:lnTo>
                  <a:lnTo>
                    <a:pt x="421" y="49"/>
                  </a:lnTo>
                  <a:lnTo>
                    <a:pt x="417" y="49"/>
                  </a:lnTo>
                  <a:lnTo>
                    <a:pt x="417" y="49"/>
                  </a:lnTo>
                  <a:lnTo>
                    <a:pt x="417" y="54"/>
                  </a:lnTo>
                  <a:lnTo>
                    <a:pt x="417" y="61"/>
                  </a:lnTo>
                  <a:lnTo>
                    <a:pt x="417" y="61"/>
                  </a:lnTo>
                  <a:lnTo>
                    <a:pt x="417" y="66"/>
                  </a:lnTo>
                  <a:lnTo>
                    <a:pt x="417" y="73"/>
                  </a:lnTo>
                  <a:lnTo>
                    <a:pt x="417" y="73"/>
                  </a:lnTo>
                  <a:lnTo>
                    <a:pt x="410" y="73"/>
                  </a:lnTo>
                  <a:lnTo>
                    <a:pt x="405" y="73"/>
                  </a:lnTo>
                  <a:lnTo>
                    <a:pt x="405" y="73"/>
                  </a:lnTo>
                  <a:lnTo>
                    <a:pt x="405" y="75"/>
                  </a:lnTo>
                  <a:lnTo>
                    <a:pt x="405" y="78"/>
                  </a:lnTo>
                  <a:lnTo>
                    <a:pt x="405" y="85"/>
                  </a:lnTo>
                  <a:lnTo>
                    <a:pt x="405" y="85"/>
                  </a:lnTo>
                  <a:lnTo>
                    <a:pt x="405" y="108"/>
                  </a:lnTo>
                  <a:lnTo>
                    <a:pt x="405" y="108"/>
                  </a:lnTo>
                  <a:lnTo>
                    <a:pt x="393" y="108"/>
                  </a:lnTo>
                  <a:lnTo>
                    <a:pt x="393" y="108"/>
                  </a:lnTo>
                  <a:lnTo>
                    <a:pt x="370" y="108"/>
                  </a:lnTo>
                  <a:lnTo>
                    <a:pt x="370" y="108"/>
                  </a:lnTo>
                  <a:lnTo>
                    <a:pt x="370" y="155"/>
                  </a:lnTo>
                  <a:lnTo>
                    <a:pt x="370" y="155"/>
                  </a:lnTo>
                  <a:lnTo>
                    <a:pt x="370" y="179"/>
                  </a:lnTo>
                  <a:lnTo>
                    <a:pt x="370" y="179"/>
                  </a:lnTo>
                  <a:lnTo>
                    <a:pt x="370" y="191"/>
                  </a:lnTo>
                  <a:lnTo>
                    <a:pt x="370" y="191"/>
                  </a:lnTo>
                  <a:lnTo>
                    <a:pt x="370" y="198"/>
                  </a:lnTo>
                  <a:lnTo>
                    <a:pt x="370" y="202"/>
                  </a:lnTo>
                  <a:lnTo>
                    <a:pt x="370" y="202"/>
                  </a:lnTo>
                  <a:lnTo>
                    <a:pt x="362" y="205"/>
                  </a:lnTo>
                  <a:lnTo>
                    <a:pt x="358" y="202"/>
                  </a:lnTo>
                  <a:lnTo>
                    <a:pt x="358" y="202"/>
                  </a:lnTo>
                  <a:lnTo>
                    <a:pt x="358" y="252"/>
                  </a:lnTo>
                  <a:lnTo>
                    <a:pt x="358" y="252"/>
                  </a:lnTo>
                  <a:lnTo>
                    <a:pt x="351" y="252"/>
                  </a:lnTo>
                  <a:lnTo>
                    <a:pt x="346" y="252"/>
                  </a:lnTo>
                  <a:lnTo>
                    <a:pt x="346" y="252"/>
                  </a:lnTo>
                  <a:lnTo>
                    <a:pt x="344" y="245"/>
                  </a:lnTo>
                  <a:lnTo>
                    <a:pt x="346" y="240"/>
                  </a:lnTo>
                  <a:lnTo>
                    <a:pt x="346" y="240"/>
                  </a:lnTo>
                  <a:lnTo>
                    <a:pt x="346" y="228"/>
                  </a:lnTo>
                  <a:lnTo>
                    <a:pt x="346" y="228"/>
                  </a:lnTo>
                  <a:lnTo>
                    <a:pt x="346" y="202"/>
                  </a:lnTo>
                  <a:lnTo>
                    <a:pt x="346" y="202"/>
                  </a:lnTo>
                  <a:lnTo>
                    <a:pt x="346" y="179"/>
                  </a:lnTo>
                  <a:lnTo>
                    <a:pt x="346" y="179"/>
                  </a:lnTo>
                  <a:lnTo>
                    <a:pt x="322" y="179"/>
                  </a:lnTo>
                  <a:lnTo>
                    <a:pt x="322" y="179"/>
                  </a:lnTo>
                  <a:lnTo>
                    <a:pt x="308" y="179"/>
                  </a:lnTo>
                  <a:lnTo>
                    <a:pt x="308" y="179"/>
                  </a:lnTo>
                  <a:lnTo>
                    <a:pt x="304" y="181"/>
                  </a:lnTo>
                  <a:lnTo>
                    <a:pt x="296" y="179"/>
                  </a:lnTo>
                  <a:lnTo>
                    <a:pt x="296" y="179"/>
                  </a:lnTo>
                  <a:lnTo>
                    <a:pt x="296" y="174"/>
                  </a:lnTo>
                  <a:lnTo>
                    <a:pt x="296" y="167"/>
                  </a:lnTo>
                  <a:lnTo>
                    <a:pt x="296" y="167"/>
                  </a:lnTo>
                  <a:lnTo>
                    <a:pt x="296" y="144"/>
                  </a:lnTo>
                  <a:lnTo>
                    <a:pt x="296" y="144"/>
                  </a:lnTo>
                  <a:lnTo>
                    <a:pt x="273" y="144"/>
                  </a:lnTo>
                  <a:lnTo>
                    <a:pt x="273" y="144"/>
                  </a:lnTo>
                  <a:lnTo>
                    <a:pt x="249" y="144"/>
                  </a:lnTo>
                  <a:lnTo>
                    <a:pt x="249" y="144"/>
                  </a:lnTo>
                  <a:lnTo>
                    <a:pt x="238" y="144"/>
                  </a:lnTo>
                  <a:lnTo>
                    <a:pt x="238" y="144"/>
                  </a:lnTo>
                  <a:lnTo>
                    <a:pt x="214" y="144"/>
                  </a:lnTo>
                  <a:lnTo>
                    <a:pt x="214" y="144"/>
                  </a:lnTo>
                  <a:lnTo>
                    <a:pt x="214" y="155"/>
                  </a:lnTo>
                  <a:lnTo>
                    <a:pt x="214" y="155"/>
                  </a:lnTo>
                  <a:lnTo>
                    <a:pt x="214" y="179"/>
                  </a:lnTo>
                  <a:lnTo>
                    <a:pt x="214" y="179"/>
                  </a:lnTo>
                  <a:lnTo>
                    <a:pt x="202" y="179"/>
                  </a:lnTo>
                  <a:lnTo>
                    <a:pt x="202" y="179"/>
                  </a:lnTo>
                  <a:lnTo>
                    <a:pt x="179" y="179"/>
                  </a:lnTo>
                  <a:lnTo>
                    <a:pt x="179" y="179"/>
                  </a:lnTo>
                  <a:lnTo>
                    <a:pt x="179" y="191"/>
                  </a:lnTo>
                  <a:lnTo>
                    <a:pt x="179" y="191"/>
                  </a:lnTo>
                  <a:lnTo>
                    <a:pt x="179" y="217"/>
                  </a:lnTo>
                  <a:lnTo>
                    <a:pt x="179" y="217"/>
                  </a:lnTo>
                  <a:lnTo>
                    <a:pt x="179" y="240"/>
                  </a:lnTo>
                  <a:lnTo>
                    <a:pt x="179" y="240"/>
                  </a:lnTo>
                  <a:lnTo>
                    <a:pt x="172" y="240"/>
                  </a:lnTo>
                  <a:lnTo>
                    <a:pt x="169" y="238"/>
                  </a:lnTo>
                  <a:lnTo>
                    <a:pt x="167" y="240"/>
                  </a:lnTo>
                  <a:lnTo>
                    <a:pt x="167" y="240"/>
                  </a:lnTo>
                  <a:lnTo>
                    <a:pt x="167" y="242"/>
                  </a:lnTo>
                  <a:lnTo>
                    <a:pt x="167" y="245"/>
                  </a:lnTo>
                  <a:lnTo>
                    <a:pt x="167" y="250"/>
                  </a:lnTo>
                  <a:lnTo>
                    <a:pt x="167" y="252"/>
                  </a:lnTo>
                  <a:lnTo>
                    <a:pt x="167" y="252"/>
                  </a:lnTo>
                  <a:lnTo>
                    <a:pt x="165" y="252"/>
                  </a:lnTo>
                  <a:lnTo>
                    <a:pt x="160" y="252"/>
                  </a:lnTo>
                  <a:lnTo>
                    <a:pt x="155" y="252"/>
                  </a:lnTo>
                  <a:lnTo>
                    <a:pt x="155" y="252"/>
                  </a:lnTo>
                  <a:lnTo>
                    <a:pt x="155" y="264"/>
                  </a:lnTo>
                  <a:lnTo>
                    <a:pt x="155" y="264"/>
                  </a:lnTo>
                  <a:lnTo>
                    <a:pt x="155" y="275"/>
                  </a:lnTo>
                  <a:lnTo>
                    <a:pt x="155" y="275"/>
                  </a:lnTo>
                  <a:lnTo>
                    <a:pt x="148" y="275"/>
                  </a:lnTo>
                  <a:lnTo>
                    <a:pt x="143" y="275"/>
                  </a:lnTo>
                  <a:lnTo>
                    <a:pt x="143" y="275"/>
                  </a:lnTo>
                  <a:lnTo>
                    <a:pt x="143" y="280"/>
                  </a:lnTo>
                  <a:lnTo>
                    <a:pt x="143" y="287"/>
                  </a:lnTo>
                  <a:lnTo>
                    <a:pt x="143" y="287"/>
                  </a:lnTo>
                  <a:lnTo>
                    <a:pt x="143" y="299"/>
                  </a:lnTo>
                  <a:lnTo>
                    <a:pt x="143" y="299"/>
                  </a:lnTo>
                  <a:lnTo>
                    <a:pt x="143" y="323"/>
                  </a:lnTo>
                  <a:lnTo>
                    <a:pt x="143" y="323"/>
                  </a:lnTo>
                  <a:lnTo>
                    <a:pt x="143" y="334"/>
                  </a:lnTo>
                  <a:lnTo>
                    <a:pt x="143" y="334"/>
                  </a:lnTo>
                  <a:lnTo>
                    <a:pt x="143" y="358"/>
                  </a:lnTo>
                  <a:lnTo>
                    <a:pt x="143" y="358"/>
                  </a:lnTo>
                  <a:lnTo>
                    <a:pt x="136" y="358"/>
                  </a:lnTo>
                  <a:lnTo>
                    <a:pt x="132" y="358"/>
                  </a:lnTo>
                  <a:lnTo>
                    <a:pt x="132" y="358"/>
                  </a:lnTo>
                  <a:lnTo>
                    <a:pt x="124" y="358"/>
                  </a:lnTo>
                  <a:lnTo>
                    <a:pt x="120" y="358"/>
                  </a:lnTo>
                  <a:lnTo>
                    <a:pt x="120" y="358"/>
                  </a:lnTo>
                  <a:lnTo>
                    <a:pt x="120" y="353"/>
                  </a:lnTo>
                  <a:lnTo>
                    <a:pt x="120" y="346"/>
                  </a:lnTo>
                  <a:lnTo>
                    <a:pt x="120" y="346"/>
                  </a:lnTo>
                  <a:lnTo>
                    <a:pt x="120" y="341"/>
                  </a:lnTo>
                  <a:lnTo>
                    <a:pt x="120" y="334"/>
                  </a:lnTo>
                  <a:lnTo>
                    <a:pt x="120" y="334"/>
                  </a:lnTo>
                  <a:lnTo>
                    <a:pt x="120" y="327"/>
                  </a:lnTo>
                  <a:lnTo>
                    <a:pt x="120" y="323"/>
                  </a:lnTo>
                  <a:lnTo>
                    <a:pt x="120" y="323"/>
                  </a:lnTo>
                  <a:lnTo>
                    <a:pt x="117" y="323"/>
                  </a:lnTo>
                  <a:lnTo>
                    <a:pt x="113" y="323"/>
                  </a:lnTo>
                  <a:lnTo>
                    <a:pt x="108" y="323"/>
                  </a:lnTo>
                  <a:lnTo>
                    <a:pt x="108" y="323"/>
                  </a:lnTo>
                  <a:lnTo>
                    <a:pt x="108" y="299"/>
                  </a:lnTo>
                  <a:lnTo>
                    <a:pt x="108" y="299"/>
                  </a:lnTo>
                  <a:lnTo>
                    <a:pt x="11" y="299"/>
                  </a:lnTo>
                  <a:lnTo>
                    <a:pt x="11" y="299"/>
                  </a:lnTo>
                  <a:lnTo>
                    <a:pt x="0" y="299"/>
                  </a:lnTo>
                  <a:lnTo>
                    <a:pt x="0" y="561"/>
                  </a:lnTo>
                  <a:lnTo>
                    <a:pt x="0" y="561"/>
                  </a:lnTo>
                  <a:lnTo>
                    <a:pt x="11" y="561"/>
                  </a:lnTo>
                  <a:lnTo>
                    <a:pt x="11" y="561"/>
                  </a:lnTo>
                  <a:lnTo>
                    <a:pt x="35" y="561"/>
                  </a:lnTo>
                  <a:lnTo>
                    <a:pt x="35" y="561"/>
                  </a:lnTo>
                  <a:lnTo>
                    <a:pt x="47" y="561"/>
                  </a:lnTo>
                  <a:lnTo>
                    <a:pt x="47" y="561"/>
                  </a:lnTo>
                  <a:lnTo>
                    <a:pt x="70" y="561"/>
                  </a:lnTo>
                  <a:lnTo>
                    <a:pt x="70" y="561"/>
                  </a:lnTo>
                  <a:lnTo>
                    <a:pt x="84" y="561"/>
                  </a:lnTo>
                  <a:lnTo>
                    <a:pt x="84" y="561"/>
                  </a:lnTo>
                  <a:lnTo>
                    <a:pt x="108" y="561"/>
                  </a:lnTo>
                  <a:lnTo>
                    <a:pt x="108" y="561"/>
                  </a:lnTo>
                  <a:lnTo>
                    <a:pt x="120" y="561"/>
                  </a:lnTo>
                  <a:lnTo>
                    <a:pt x="120" y="561"/>
                  </a:lnTo>
                  <a:lnTo>
                    <a:pt x="143" y="561"/>
                  </a:lnTo>
                  <a:lnTo>
                    <a:pt x="143" y="561"/>
                  </a:lnTo>
                  <a:lnTo>
                    <a:pt x="155" y="561"/>
                  </a:lnTo>
                  <a:lnTo>
                    <a:pt x="155" y="561"/>
                  </a:lnTo>
                  <a:lnTo>
                    <a:pt x="179" y="561"/>
                  </a:lnTo>
                  <a:lnTo>
                    <a:pt x="179" y="561"/>
                  </a:lnTo>
                  <a:lnTo>
                    <a:pt x="190" y="561"/>
                  </a:lnTo>
                  <a:lnTo>
                    <a:pt x="190" y="561"/>
                  </a:lnTo>
                  <a:lnTo>
                    <a:pt x="214" y="561"/>
                  </a:lnTo>
                  <a:lnTo>
                    <a:pt x="214" y="561"/>
                  </a:lnTo>
                  <a:lnTo>
                    <a:pt x="226" y="561"/>
                  </a:lnTo>
                  <a:lnTo>
                    <a:pt x="226" y="561"/>
                  </a:lnTo>
                  <a:lnTo>
                    <a:pt x="273" y="561"/>
                  </a:lnTo>
                  <a:lnTo>
                    <a:pt x="273" y="561"/>
                  </a:lnTo>
                  <a:lnTo>
                    <a:pt x="285" y="561"/>
                  </a:lnTo>
                  <a:lnTo>
                    <a:pt x="285" y="561"/>
                  </a:lnTo>
                  <a:lnTo>
                    <a:pt x="308" y="561"/>
                  </a:lnTo>
                  <a:lnTo>
                    <a:pt x="308" y="561"/>
                  </a:lnTo>
                  <a:lnTo>
                    <a:pt x="322" y="561"/>
                  </a:lnTo>
                  <a:lnTo>
                    <a:pt x="322" y="561"/>
                  </a:lnTo>
                  <a:lnTo>
                    <a:pt x="346" y="561"/>
                  </a:lnTo>
                  <a:lnTo>
                    <a:pt x="346" y="561"/>
                  </a:lnTo>
                  <a:lnTo>
                    <a:pt x="358" y="561"/>
                  </a:lnTo>
                  <a:lnTo>
                    <a:pt x="358" y="561"/>
                  </a:lnTo>
                  <a:lnTo>
                    <a:pt x="381" y="561"/>
                  </a:lnTo>
                  <a:lnTo>
                    <a:pt x="381" y="561"/>
                  </a:lnTo>
                  <a:lnTo>
                    <a:pt x="393" y="561"/>
                  </a:lnTo>
                  <a:lnTo>
                    <a:pt x="393" y="561"/>
                  </a:lnTo>
                  <a:lnTo>
                    <a:pt x="417" y="561"/>
                  </a:lnTo>
                  <a:lnTo>
                    <a:pt x="417" y="561"/>
                  </a:lnTo>
                  <a:lnTo>
                    <a:pt x="428" y="561"/>
                  </a:lnTo>
                  <a:lnTo>
                    <a:pt x="428" y="561"/>
                  </a:lnTo>
                  <a:lnTo>
                    <a:pt x="452" y="561"/>
                  </a:lnTo>
                  <a:lnTo>
                    <a:pt x="452" y="561"/>
                  </a:lnTo>
                  <a:lnTo>
                    <a:pt x="464" y="561"/>
                  </a:lnTo>
                  <a:lnTo>
                    <a:pt x="464" y="561"/>
                  </a:lnTo>
                  <a:lnTo>
                    <a:pt x="487" y="561"/>
                  </a:lnTo>
                  <a:lnTo>
                    <a:pt x="487" y="561"/>
                  </a:lnTo>
                  <a:lnTo>
                    <a:pt x="499" y="561"/>
                  </a:lnTo>
                  <a:lnTo>
                    <a:pt x="499" y="561"/>
                  </a:lnTo>
                  <a:lnTo>
                    <a:pt x="546" y="561"/>
                  </a:lnTo>
                  <a:lnTo>
                    <a:pt x="546" y="561"/>
                  </a:lnTo>
                  <a:lnTo>
                    <a:pt x="558" y="561"/>
                  </a:lnTo>
                  <a:lnTo>
                    <a:pt x="558" y="561"/>
                  </a:lnTo>
                  <a:lnTo>
                    <a:pt x="584" y="561"/>
                  </a:lnTo>
                  <a:lnTo>
                    <a:pt x="584" y="561"/>
                  </a:lnTo>
                  <a:lnTo>
                    <a:pt x="596" y="561"/>
                  </a:lnTo>
                  <a:lnTo>
                    <a:pt x="596" y="561"/>
                  </a:lnTo>
                  <a:lnTo>
                    <a:pt x="619" y="561"/>
                  </a:lnTo>
                  <a:lnTo>
                    <a:pt x="619" y="561"/>
                  </a:lnTo>
                  <a:lnTo>
                    <a:pt x="631" y="561"/>
                  </a:lnTo>
                  <a:lnTo>
                    <a:pt x="631" y="561"/>
                  </a:lnTo>
                  <a:lnTo>
                    <a:pt x="655" y="561"/>
                  </a:lnTo>
                  <a:lnTo>
                    <a:pt x="655" y="561"/>
                  </a:lnTo>
                  <a:lnTo>
                    <a:pt x="666" y="561"/>
                  </a:lnTo>
                  <a:lnTo>
                    <a:pt x="666" y="561"/>
                  </a:lnTo>
                  <a:lnTo>
                    <a:pt x="690" y="561"/>
                  </a:lnTo>
                  <a:lnTo>
                    <a:pt x="690" y="561"/>
                  </a:lnTo>
                  <a:lnTo>
                    <a:pt x="702" y="561"/>
                  </a:lnTo>
                  <a:lnTo>
                    <a:pt x="702" y="561"/>
                  </a:lnTo>
                  <a:lnTo>
                    <a:pt x="725" y="561"/>
                  </a:lnTo>
                  <a:lnTo>
                    <a:pt x="725" y="561"/>
                  </a:lnTo>
                  <a:lnTo>
                    <a:pt x="737" y="561"/>
                  </a:lnTo>
                  <a:lnTo>
                    <a:pt x="737" y="561"/>
                  </a:lnTo>
                  <a:lnTo>
                    <a:pt x="761" y="561"/>
                  </a:lnTo>
                  <a:lnTo>
                    <a:pt x="761" y="561"/>
                  </a:lnTo>
                  <a:lnTo>
                    <a:pt x="772" y="561"/>
                  </a:lnTo>
                  <a:lnTo>
                    <a:pt x="772" y="561"/>
                  </a:lnTo>
                  <a:lnTo>
                    <a:pt x="796" y="561"/>
                  </a:lnTo>
                  <a:lnTo>
                    <a:pt x="796" y="561"/>
                  </a:lnTo>
                  <a:lnTo>
                    <a:pt x="810" y="561"/>
                  </a:lnTo>
                  <a:lnTo>
                    <a:pt x="810" y="561"/>
                  </a:lnTo>
                  <a:lnTo>
                    <a:pt x="834" y="561"/>
                  </a:lnTo>
                  <a:lnTo>
                    <a:pt x="834" y="561"/>
                  </a:lnTo>
                  <a:lnTo>
                    <a:pt x="845" y="561"/>
                  </a:lnTo>
                  <a:lnTo>
                    <a:pt x="845" y="561"/>
                  </a:lnTo>
                  <a:lnTo>
                    <a:pt x="869" y="561"/>
                  </a:lnTo>
                  <a:lnTo>
                    <a:pt x="869" y="561"/>
                  </a:lnTo>
                  <a:lnTo>
                    <a:pt x="881" y="561"/>
                  </a:lnTo>
                  <a:lnTo>
                    <a:pt x="881" y="561"/>
                  </a:lnTo>
                  <a:lnTo>
                    <a:pt x="904" y="561"/>
                  </a:lnTo>
                  <a:lnTo>
                    <a:pt x="904" y="561"/>
                  </a:lnTo>
                  <a:lnTo>
                    <a:pt x="916" y="561"/>
                  </a:lnTo>
                  <a:lnTo>
                    <a:pt x="916" y="561"/>
                  </a:lnTo>
                  <a:lnTo>
                    <a:pt x="940" y="561"/>
                  </a:lnTo>
                  <a:lnTo>
                    <a:pt x="940" y="561"/>
                  </a:lnTo>
                  <a:lnTo>
                    <a:pt x="951" y="561"/>
                  </a:lnTo>
                  <a:lnTo>
                    <a:pt x="951" y="561"/>
                  </a:lnTo>
                  <a:lnTo>
                    <a:pt x="975" y="561"/>
                  </a:lnTo>
                  <a:lnTo>
                    <a:pt x="975" y="561"/>
                  </a:lnTo>
                  <a:lnTo>
                    <a:pt x="987" y="561"/>
                  </a:lnTo>
                  <a:lnTo>
                    <a:pt x="987" y="561"/>
                  </a:lnTo>
                  <a:lnTo>
                    <a:pt x="1010" y="561"/>
                  </a:lnTo>
                  <a:lnTo>
                    <a:pt x="1010" y="561"/>
                  </a:lnTo>
                  <a:lnTo>
                    <a:pt x="1022" y="561"/>
                  </a:lnTo>
                  <a:lnTo>
                    <a:pt x="1022" y="561"/>
                  </a:lnTo>
                  <a:lnTo>
                    <a:pt x="1046" y="561"/>
                  </a:lnTo>
                  <a:lnTo>
                    <a:pt x="1046" y="561"/>
                  </a:lnTo>
                  <a:lnTo>
                    <a:pt x="1060" y="561"/>
                  </a:lnTo>
                  <a:lnTo>
                    <a:pt x="1060" y="561"/>
                  </a:lnTo>
                  <a:lnTo>
                    <a:pt x="1107" y="561"/>
                  </a:lnTo>
                  <a:lnTo>
                    <a:pt x="1107" y="561"/>
                  </a:lnTo>
                  <a:lnTo>
                    <a:pt x="1119" y="561"/>
                  </a:lnTo>
                  <a:lnTo>
                    <a:pt x="1119" y="561"/>
                  </a:lnTo>
                  <a:lnTo>
                    <a:pt x="1142" y="561"/>
                  </a:lnTo>
                  <a:lnTo>
                    <a:pt x="1142" y="561"/>
                  </a:lnTo>
                  <a:lnTo>
                    <a:pt x="1154" y="561"/>
                  </a:lnTo>
                  <a:lnTo>
                    <a:pt x="1154" y="561"/>
                  </a:lnTo>
                  <a:lnTo>
                    <a:pt x="1178" y="561"/>
                  </a:lnTo>
                  <a:lnTo>
                    <a:pt x="1178" y="561"/>
                  </a:lnTo>
                  <a:lnTo>
                    <a:pt x="1189" y="561"/>
                  </a:lnTo>
                  <a:lnTo>
                    <a:pt x="1189" y="561"/>
                  </a:lnTo>
                  <a:lnTo>
                    <a:pt x="1213" y="561"/>
                  </a:lnTo>
                  <a:lnTo>
                    <a:pt x="1213" y="561"/>
                  </a:lnTo>
                  <a:lnTo>
                    <a:pt x="1225" y="561"/>
                  </a:lnTo>
                  <a:lnTo>
                    <a:pt x="1225" y="561"/>
                  </a:lnTo>
                  <a:lnTo>
                    <a:pt x="1248" y="561"/>
                  </a:lnTo>
                  <a:lnTo>
                    <a:pt x="1248" y="561"/>
                  </a:lnTo>
                  <a:lnTo>
                    <a:pt x="1260" y="561"/>
                  </a:lnTo>
                  <a:lnTo>
                    <a:pt x="1260" y="561"/>
                  </a:lnTo>
                  <a:lnTo>
                    <a:pt x="1284" y="561"/>
                  </a:lnTo>
                  <a:lnTo>
                    <a:pt x="1284" y="561"/>
                  </a:lnTo>
                  <a:lnTo>
                    <a:pt x="1298" y="561"/>
                  </a:lnTo>
                  <a:lnTo>
                    <a:pt x="1298" y="561"/>
                  </a:lnTo>
                  <a:lnTo>
                    <a:pt x="1321" y="561"/>
                  </a:lnTo>
                  <a:lnTo>
                    <a:pt x="1321" y="561"/>
                  </a:lnTo>
                  <a:lnTo>
                    <a:pt x="1333" y="561"/>
                  </a:lnTo>
                  <a:lnTo>
                    <a:pt x="1333" y="561"/>
                  </a:lnTo>
                  <a:lnTo>
                    <a:pt x="1380" y="561"/>
                  </a:lnTo>
                  <a:lnTo>
                    <a:pt x="1380" y="561"/>
                  </a:lnTo>
                  <a:lnTo>
                    <a:pt x="1392" y="561"/>
                  </a:lnTo>
                  <a:lnTo>
                    <a:pt x="1392" y="561"/>
                  </a:lnTo>
                  <a:lnTo>
                    <a:pt x="1416" y="561"/>
                  </a:lnTo>
                  <a:lnTo>
                    <a:pt x="1416" y="561"/>
                  </a:lnTo>
                  <a:lnTo>
                    <a:pt x="1427" y="561"/>
                  </a:lnTo>
                  <a:lnTo>
                    <a:pt x="1427" y="561"/>
                  </a:lnTo>
                  <a:lnTo>
                    <a:pt x="1451" y="561"/>
                  </a:lnTo>
                  <a:lnTo>
                    <a:pt x="1451" y="561"/>
                  </a:lnTo>
                  <a:lnTo>
                    <a:pt x="1463" y="561"/>
                  </a:lnTo>
                  <a:lnTo>
                    <a:pt x="1463" y="561"/>
                  </a:lnTo>
                  <a:lnTo>
                    <a:pt x="1486" y="561"/>
                  </a:lnTo>
                  <a:lnTo>
                    <a:pt x="1486" y="561"/>
                  </a:lnTo>
                  <a:lnTo>
                    <a:pt x="1498" y="561"/>
                  </a:lnTo>
                  <a:lnTo>
                    <a:pt x="1498" y="561"/>
                  </a:lnTo>
                  <a:lnTo>
                    <a:pt x="1522" y="561"/>
                  </a:lnTo>
                  <a:lnTo>
                    <a:pt x="1522" y="561"/>
                  </a:lnTo>
                  <a:lnTo>
                    <a:pt x="1533" y="561"/>
                  </a:lnTo>
                  <a:lnTo>
                    <a:pt x="1533" y="561"/>
                  </a:lnTo>
                  <a:lnTo>
                    <a:pt x="1559" y="561"/>
                  </a:lnTo>
                  <a:lnTo>
                    <a:pt x="1559" y="561"/>
                  </a:lnTo>
                  <a:lnTo>
                    <a:pt x="1571" y="561"/>
                  </a:lnTo>
                  <a:lnTo>
                    <a:pt x="1571" y="561"/>
                  </a:lnTo>
                  <a:lnTo>
                    <a:pt x="1595" y="561"/>
                  </a:lnTo>
                  <a:lnTo>
                    <a:pt x="1595" y="561"/>
                  </a:lnTo>
                  <a:lnTo>
                    <a:pt x="1607" y="561"/>
                  </a:lnTo>
                  <a:lnTo>
                    <a:pt x="1607" y="561"/>
                  </a:lnTo>
                  <a:lnTo>
                    <a:pt x="1654" y="561"/>
                  </a:lnTo>
                  <a:lnTo>
                    <a:pt x="1654" y="561"/>
                  </a:lnTo>
                  <a:lnTo>
                    <a:pt x="1665" y="561"/>
                  </a:lnTo>
                  <a:lnTo>
                    <a:pt x="1665" y="561"/>
                  </a:lnTo>
                  <a:lnTo>
                    <a:pt x="1689" y="561"/>
                  </a:lnTo>
                  <a:lnTo>
                    <a:pt x="1689" y="561"/>
                  </a:lnTo>
                  <a:lnTo>
                    <a:pt x="1701" y="561"/>
                  </a:lnTo>
                  <a:lnTo>
                    <a:pt x="1701" y="561"/>
                  </a:lnTo>
                  <a:lnTo>
                    <a:pt x="1724" y="561"/>
                  </a:lnTo>
                  <a:lnTo>
                    <a:pt x="1724" y="561"/>
                  </a:lnTo>
                  <a:lnTo>
                    <a:pt x="1736" y="561"/>
                  </a:lnTo>
                  <a:lnTo>
                    <a:pt x="1736" y="561"/>
                  </a:lnTo>
                  <a:lnTo>
                    <a:pt x="1760" y="561"/>
                  </a:lnTo>
                  <a:lnTo>
                    <a:pt x="1760" y="561"/>
                  </a:lnTo>
                  <a:lnTo>
                    <a:pt x="1809" y="561"/>
                  </a:lnTo>
                  <a:lnTo>
                    <a:pt x="1809" y="561"/>
                  </a:lnTo>
                  <a:lnTo>
                    <a:pt x="1833" y="561"/>
                  </a:lnTo>
                  <a:lnTo>
                    <a:pt x="1833" y="561"/>
                  </a:lnTo>
                  <a:lnTo>
                    <a:pt x="1844" y="561"/>
                  </a:lnTo>
                  <a:lnTo>
                    <a:pt x="1844" y="561"/>
                  </a:lnTo>
                  <a:lnTo>
                    <a:pt x="1868" y="561"/>
                  </a:lnTo>
                  <a:lnTo>
                    <a:pt x="1868" y="561"/>
                  </a:lnTo>
                  <a:lnTo>
                    <a:pt x="1880" y="561"/>
                  </a:lnTo>
                  <a:lnTo>
                    <a:pt x="1880" y="561"/>
                  </a:lnTo>
                  <a:lnTo>
                    <a:pt x="1903" y="561"/>
                  </a:lnTo>
                  <a:lnTo>
                    <a:pt x="1903" y="561"/>
                  </a:lnTo>
                  <a:lnTo>
                    <a:pt x="1915" y="561"/>
                  </a:lnTo>
                  <a:lnTo>
                    <a:pt x="1915" y="561"/>
                  </a:lnTo>
                  <a:lnTo>
                    <a:pt x="1939" y="561"/>
                  </a:lnTo>
                  <a:lnTo>
                    <a:pt x="1939" y="561"/>
                  </a:lnTo>
                  <a:lnTo>
                    <a:pt x="1951" y="561"/>
                  </a:lnTo>
                  <a:lnTo>
                    <a:pt x="1951" y="561"/>
                  </a:lnTo>
                  <a:lnTo>
                    <a:pt x="1974" y="561"/>
                  </a:lnTo>
                  <a:lnTo>
                    <a:pt x="1974" y="561"/>
                  </a:lnTo>
                  <a:lnTo>
                    <a:pt x="1986" y="561"/>
                  </a:lnTo>
                  <a:lnTo>
                    <a:pt x="1986" y="561"/>
                  </a:lnTo>
                  <a:lnTo>
                    <a:pt x="2009" y="561"/>
                  </a:lnTo>
                  <a:lnTo>
                    <a:pt x="2009" y="561"/>
                  </a:lnTo>
                  <a:lnTo>
                    <a:pt x="2021" y="561"/>
                  </a:lnTo>
                  <a:lnTo>
                    <a:pt x="2021" y="561"/>
                  </a:lnTo>
                  <a:lnTo>
                    <a:pt x="2047" y="561"/>
                  </a:lnTo>
                  <a:lnTo>
                    <a:pt x="2047" y="561"/>
                  </a:lnTo>
                  <a:lnTo>
                    <a:pt x="2059" y="561"/>
                  </a:lnTo>
                  <a:lnTo>
                    <a:pt x="2059" y="561"/>
                  </a:lnTo>
                  <a:lnTo>
                    <a:pt x="2082" y="561"/>
                  </a:lnTo>
                  <a:lnTo>
                    <a:pt x="2082" y="561"/>
                  </a:lnTo>
                  <a:lnTo>
                    <a:pt x="2130" y="561"/>
                  </a:lnTo>
                  <a:lnTo>
                    <a:pt x="2130" y="561"/>
                  </a:lnTo>
                  <a:lnTo>
                    <a:pt x="2153" y="561"/>
                  </a:lnTo>
                  <a:lnTo>
                    <a:pt x="2153" y="561"/>
                  </a:lnTo>
                  <a:lnTo>
                    <a:pt x="2165" y="561"/>
                  </a:lnTo>
                  <a:lnTo>
                    <a:pt x="2165" y="561"/>
                  </a:lnTo>
                  <a:lnTo>
                    <a:pt x="2188" y="561"/>
                  </a:lnTo>
                  <a:lnTo>
                    <a:pt x="2188" y="561"/>
                  </a:lnTo>
                  <a:lnTo>
                    <a:pt x="2212" y="561"/>
                  </a:lnTo>
                  <a:lnTo>
                    <a:pt x="2212" y="561"/>
                  </a:lnTo>
                  <a:lnTo>
                    <a:pt x="2224" y="561"/>
                  </a:lnTo>
                  <a:lnTo>
                    <a:pt x="2224" y="561"/>
                  </a:lnTo>
                  <a:lnTo>
                    <a:pt x="2247" y="561"/>
                  </a:lnTo>
                  <a:lnTo>
                    <a:pt x="2247" y="561"/>
                  </a:lnTo>
                  <a:lnTo>
                    <a:pt x="2297" y="561"/>
                  </a:lnTo>
                  <a:lnTo>
                    <a:pt x="2297" y="561"/>
                  </a:lnTo>
                  <a:lnTo>
                    <a:pt x="2309" y="561"/>
                  </a:lnTo>
                  <a:lnTo>
                    <a:pt x="2309" y="561"/>
                  </a:lnTo>
                  <a:lnTo>
                    <a:pt x="2320" y="561"/>
                  </a:lnTo>
                  <a:lnTo>
                    <a:pt x="2320" y="561"/>
                  </a:lnTo>
                  <a:lnTo>
                    <a:pt x="2325" y="561"/>
                  </a:lnTo>
                  <a:lnTo>
                    <a:pt x="2332" y="561"/>
                  </a:lnTo>
                  <a:lnTo>
                    <a:pt x="2332" y="561"/>
                  </a:lnTo>
                  <a:lnTo>
                    <a:pt x="2332" y="558"/>
                  </a:lnTo>
                  <a:lnTo>
                    <a:pt x="2332" y="554"/>
                  </a:lnTo>
                  <a:lnTo>
                    <a:pt x="2332" y="549"/>
                  </a:lnTo>
                  <a:lnTo>
                    <a:pt x="2332" y="549"/>
                  </a:lnTo>
                  <a:close/>
                </a:path>
              </a:pathLst>
            </a:custGeom>
            <a:solidFill>
              <a:srgbClr val="0C0C0C">
                <a:alpha val="6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7"/>
            <p:cNvSpPr/>
            <p:nvPr/>
          </p:nvSpPr>
          <p:spPr>
            <a:xfrm>
              <a:off x="-81218" y="6206901"/>
              <a:ext cx="3756025" cy="546100"/>
            </a:xfrm>
            <a:custGeom>
              <a:rect b="b" l="l" r="r" t="t"/>
              <a:pathLst>
                <a:path extrusionOk="0" h="344" w="2366">
                  <a:moveTo>
                    <a:pt x="2366" y="82"/>
                  </a:moveTo>
                  <a:lnTo>
                    <a:pt x="2366" y="82"/>
                  </a:lnTo>
                  <a:lnTo>
                    <a:pt x="2366" y="82"/>
                  </a:lnTo>
                  <a:lnTo>
                    <a:pt x="2361" y="82"/>
                  </a:lnTo>
                  <a:lnTo>
                    <a:pt x="2354" y="82"/>
                  </a:lnTo>
                  <a:lnTo>
                    <a:pt x="2354" y="82"/>
                  </a:lnTo>
                  <a:lnTo>
                    <a:pt x="2354" y="87"/>
                  </a:lnTo>
                  <a:lnTo>
                    <a:pt x="2354" y="94"/>
                  </a:lnTo>
                  <a:lnTo>
                    <a:pt x="2354" y="94"/>
                  </a:lnTo>
                  <a:lnTo>
                    <a:pt x="2349" y="94"/>
                  </a:lnTo>
                  <a:lnTo>
                    <a:pt x="2342" y="94"/>
                  </a:lnTo>
                  <a:lnTo>
                    <a:pt x="2342" y="94"/>
                  </a:lnTo>
                  <a:lnTo>
                    <a:pt x="2337" y="94"/>
                  </a:lnTo>
                  <a:lnTo>
                    <a:pt x="2330" y="94"/>
                  </a:lnTo>
                  <a:lnTo>
                    <a:pt x="2330" y="94"/>
                  </a:lnTo>
                  <a:lnTo>
                    <a:pt x="2330" y="99"/>
                  </a:lnTo>
                  <a:lnTo>
                    <a:pt x="2330" y="106"/>
                  </a:lnTo>
                  <a:lnTo>
                    <a:pt x="2330" y="106"/>
                  </a:lnTo>
                  <a:lnTo>
                    <a:pt x="2328" y="106"/>
                  </a:lnTo>
                  <a:lnTo>
                    <a:pt x="2326" y="106"/>
                  </a:lnTo>
                  <a:lnTo>
                    <a:pt x="2318" y="106"/>
                  </a:lnTo>
                  <a:lnTo>
                    <a:pt x="2318" y="106"/>
                  </a:lnTo>
                  <a:lnTo>
                    <a:pt x="2318" y="94"/>
                  </a:lnTo>
                  <a:lnTo>
                    <a:pt x="2318" y="94"/>
                  </a:lnTo>
                  <a:lnTo>
                    <a:pt x="2318" y="82"/>
                  </a:lnTo>
                  <a:lnTo>
                    <a:pt x="2318" y="82"/>
                  </a:lnTo>
                  <a:lnTo>
                    <a:pt x="2318" y="75"/>
                  </a:lnTo>
                  <a:lnTo>
                    <a:pt x="2318" y="70"/>
                  </a:lnTo>
                  <a:lnTo>
                    <a:pt x="2318" y="70"/>
                  </a:lnTo>
                  <a:lnTo>
                    <a:pt x="2316" y="70"/>
                  </a:lnTo>
                  <a:lnTo>
                    <a:pt x="2314" y="70"/>
                  </a:lnTo>
                  <a:lnTo>
                    <a:pt x="2307" y="70"/>
                  </a:lnTo>
                  <a:lnTo>
                    <a:pt x="2307" y="70"/>
                  </a:lnTo>
                  <a:lnTo>
                    <a:pt x="2283" y="70"/>
                  </a:lnTo>
                  <a:lnTo>
                    <a:pt x="2283" y="70"/>
                  </a:lnTo>
                  <a:lnTo>
                    <a:pt x="2283" y="58"/>
                  </a:lnTo>
                  <a:lnTo>
                    <a:pt x="2283" y="58"/>
                  </a:lnTo>
                  <a:lnTo>
                    <a:pt x="2283" y="47"/>
                  </a:lnTo>
                  <a:lnTo>
                    <a:pt x="2283" y="47"/>
                  </a:lnTo>
                  <a:lnTo>
                    <a:pt x="2283" y="35"/>
                  </a:lnTo>
                  <a:lnTo>
                    <a:pt x="2283" y="35"/>
                  </a:lnTo>
                  <a:lnTo>
                    <a:pt x="2283" y="28"/>
                  </a:lnTo>
                  <a:lnTo>
                    <a:pt x="2283" y="23"/>
                  </a:lnTo>
                  <a:lnTo>
                    <a:pt x="2283" y="23"/>
                  </a:lnTo>
                  <a:lnTo>
                    <a:pt x="2281" y="21"/>
                  </a:lnTo>
                  <a:lnTo>
                    <a:pt x="2276" y="23"/>
                  </a:lnTo>
                  <a:lnTo>
                    <a:pt x="2274" y="23"/>
                  </a:lnTo>
                  <a:lnTo>
                    <a:pt x="2271" y="23"/>
                  </a:lnTo>
                  <a:lnTo>
                    <a:pt x="2271" y="23"/>
                  </a:lnTo>
                  <a:lnTo>
                    <a:pt x="2271" y="21"/>
                  </a:lnTo>
                  <a:lnTo>
                    <a:pt x="2271" y="16"/>
                  </a:lnTo>
                  <a:lnTo>
                    <a:pt x="2271" y="14"/>
                  </a:lnTo>
                  <a:lnTo>
                    <a:pt x="2271" y="11"/>
                  </a:lnTo>
                  <a:lnTo>
                    <a:pt x="2271" y="11"/>
                  </a:lnTo>
                  <a:lnTo>
                    <a:pt x="2269" y="9"/>
                  </a:lnTo>
                  <a:lnTo>
                    <a:pt x="2264" y="9"/>
                  </a:lnTo>
                  <a:lnTo>
                    <a:pt x="2260" y="11"/>
                  </a:lnTo>
                  <a:lnTo>
                    <a:pt x="2260" y="11"/>
                  </a:lnTo>
                  <a:lnTo>
                    <a:pt x="2260" y="4"/>
                  </a:lnTo>
                  <a:lnTo>
                    <a:pt x="2260" y="2"/>
                  </a:lnTo>
                  <a:lnTo>
                    <a:pt x="2260" y="0"/>
                  </a:lnTo>
                  <a:lnTo>
                    <a:pt x="2260" y="0"/>
                  </a:lnTo>
                  <a:lnTo>
                    <a:pt x="2248" y="0"/>
                  </a:lnTo>
                  <a:lnTo>
                    <a:pt x="2248" y="0"/>
                  </a:lnTo>
                  <a:lnTo>
                    <a:pt x="2248" y="11"/>
                  </a:lnTo>
                  <a:lnTo>
                    <a:pt x="2248" y="11"/>
                  </a:lnTo>
                  <a:lnTo>
                    <a:pt x="2248" y="16"/>
                  </a:lnTo>
                  <a:lnTo>
                    <a:pt x="2248" y="23"/>
                  </a:lnTo>
                  <a:lnTo>
                    <a:pt x="2248" y="23"/>
                  </a:lnTo>
                  <a:lnTo>
                    <a:pt x="2241" y="23"/>
                  </a:lnTo>
                  <a:lnTo>
                    <a:pt x="2236" y="23"/>
                  </a:lnTo>
                  <a:lnTo>
                    <a:pt x="2236" y="23"/>
                  </a:lnTo>
                  <a:lnTo>
                    <a:pt x="2236" y="28"/>
                  </a:lnTo>
                  <a:lnTo>
                    <a:pt x="2236" y="35"/>
                  </a:lnTo>
                  <a:lnTo>
                    <a:pt x="2236" y="35"/>
                  </a:lnTo>
                  <a:lnTo>
                    <a:pt x="2229" y="35"/>
                  </a:lnTo>
                  <a:lnTo>
                    <a:pt x="2224" y="35"/>
                  </a:lnTo>
                  <a:lnTo>
                    <a:pt x="2224" y="35"/>
                  </a:lnTo>
                  <a:lnTo>
                    <a:pt x="2222" y="40"/>
                  </a:lnTo>
                  <a:lnTo>
                    <a:pt x="2224" y="47"/>
                  </a:lnTo>
                  <a:lnTo>
                    <a:pt x="2224" y="47"/>
                  </a:lnTo>
                  <a:lnTo>
                    <a:pt x="2224" y="58"/>
                  </a:lnTo>
                  <a:lnTo>
                    <a:pt x="2224" y="58"/>
                  </a:lnTo>
                  <a:lnTo>
                    <a:pt x="2212" y="58"/>
                  </a:lnTo>
                  <a:lnTo>
                    <a:pt x="2212" y="58"/>
                  </a:lnTo>
                  <a:lnTo>
                    <a:pt x="2201" y="58"/>
                  </a:lnTo>
                  <a:lnTo>
                    <a:pt x="2201" y="58"/>
                  </a:lnTo>
                  <a:lnTo>
                    <a:pt x="2187" y="58"/>
                  </a:lnTo>
                  <a:lnTo>
                    <a:pt x="2187" y="58"/>
                  </a:lnTo>
                  <a:lnTo>
                    <a:pt x="2175" y="58"/>
                  </a:lnTo>
                  <a:lnTo>
                    <a:pt x="2175" y="58"/>
                  </a:lnTo>
                  <a:lnTo>
                    <a:pt x="2170" y="58"/>
                  </a:lnTo>
                  <a:lnTo>
                    <a:pt x="2163" y="58"/>
                  </a:lnTo>
                  <a:lnTo>
                    <a:pt x="2163" y="58"/>
                  </a:lnTo>
                  <a:lnTo>
                    <a:pt x="2163" y="63"/>
                  </a:lnTo>
                  <a:lnTo>
                    <a:pt x="2163" y="70"/>
                  </a:lnTo>
                  <a:lnTo>
                    <a:pt x="2163" y="70"/>
                  </a:lnTo>
                  <a:lnTo>
                    <a:pt x="2161" y="70"/>
                  </a:lnTo>
                  <a:lnTo>
                    <a:pt x="2158" y="70"/>
                  </a:lnTo>
                  <a:lnTo>
                    <a:pt x="2151" y="70"/>
                  </a:lnTo>
                  <a:lnTo>
                    <a:pt x="2151" y="70"/>
                  </a:lnTo>
                  <a:lnTo>
                    <a:pt x="2128" y="70"/>
                  </a:lnTo>
                  <a:lnTo>
                    <a:pt x="2128" y="70"/>
                  </a:lnTo>
                  <a:lnTo>
                    <a:pt x="2128" y="94"/>
                  </a:lnTo>
                  <a:lnTo>
                    <a:pt x="2128" y="94"/>
                  </a:lnTo>
                  <a:lnTo>
                    <a:pt x="2128" y="141"/>
                  </a:lnTo>
                  <a:lnTo>
                    <a:pt x="2128" y="141"/>
                  </a:lnTo>
                  <a:lnTo>
                    <a:pt x="2128" y="188"/>
                  </a:lnTo>
                  <a:lnTo>
                    <a:pt x="2128" y="188"/>
                  </a:lnTo>
                  <a:lnTo>
                    <a:pt x="2123" y="188"/>
                  </a:lnTo>
                  <a:lnTo>
                    <a:pt x="2116" y="188"/>
                  </a:lnTo>
                  <a:lnTo>
                    <a:pt x="2116" y="188"/>
                  </a:lnTo>
                  <a:lnTo>
                    <a:pt x="2116" y="183"/>
                  </a:lnTo>
                  <a:lnTo>
                    <a:pt x="2116" y="176"/>
                  </a:lnTo>
                  <a:lnTo>
                    <a:pt x="2116" y="176"/>
                  </a:lnTo>
                  <a:lnTo>
                    <a:pt x="2116" y="172"/>
                  </a:lnTo>
                  <a:lnTo>
                    <a:pt x="2116" y="165"/>
                  </a:lnTo>
                  <a:lnTo>
                    <a:pt x="2116" y="165"/>
                  </a:lnTo>
                  <a:lnTo>
                    <a:pt x="2111" y="165"/>
                  </a:lnTo>
                  <a:lnTo>
                    <a:pt x="2104" y="165"/>
                  </a:lnTo>
                  <a:lnTo>
                    <a:pt x="2104" y="165"/>
                  </a:lnTo>
                  <a:lnTo>
                    <a:pt x="2099" y="165"/>
                  </a:lnTo>
                  <a:lnTo>
                    <a:pt x="2092" y="165"/>
                  </a:lnTo>
                  <a:lnTo>
                    <a:pt x="2092" y="165"/>
                  </a:lnTo>
                  <a:lnTo>
                    <a:pt x="2081" y="165"/>
                  </a:lnTo>
                  <a:lnTo>
                    <a:pt x="2081" y="165"/>
                  </a:lnTo>
                  <a:lnTo>
                    <a:pt x="2057" y="165"/>
                  </a:lnTo>
                  <a:lnTo>
                    <a:pt x="2057" y="165"/>
                  </a:lnTo>
                  <a:lnTo>
                    <a:pt x="2050" y="165"/>
                  </a:lnTo>
                  <a:lnTo>
                    <a:pt x="2048" y="165"/>
                  </a:lnTo>
                  <a:lnTo>
                    <a:pt x="2045" y="165"/>
                  </a:lnTo>
                  <a:lnTo>
                    <a:pt x="2045" y="165"/>
                  </a:lnTo>
                  <a:lnTo>
                    <a:pt x="2045" y="167"/>
                  </a:lnTo>
                  <a:lnTo>
                    <a:pt x="2045" y="172"/>
                  </a:lnTo>
                  <a:lnTo>
                    <a:pt x="2045" y="176"/>
                  </a:lnTo>
                  <a:lnTo>
                    <a:pt x="2045" y="176"/>
                  </a:lnTo>
                  <a:lnTo>
                    <a:pt x="2045" y="183"/>
                  </a:lnTo>
                  <a:lnTo>
                    <a:pt x="2045" y="186"/>
                  </a:lnTo>
                  <a:lnTo>
                    <a:pt x="2045" y="188"/>
                  </a:lnTo>
                  <a:lnTo>
                    <a:pt x="2045" y="188"/>
                  </a:lnTo>
                  <a:lnTo>
                    <a:pt x="2038" y="188"/>
                  </a:lnTo>
                  <a:lnTo>
                    <a:pt x="2033" y="188"/>
                  </a:lnTo>
                  <a:lnTo>
                    <a:pt x="2033" y="188"/>
                  </a:lnTo>
                  <a:lnTo>
                    <a:pt x="2026" y="188"/>
                  </a:lnTo>
                  <a:lnTo>
                    <a:pt x="2022" y="188"/>
                  </a:lnTo>
                  <a:lnTo>
                    <a:pt x="2022" y="188"/>
                  </a:lnTo>
                  <a:lnTo>
                    <a:pt x="2022" y="186"/>
                  </a:lnTo>
                  <a:lnTo>
                    <a:pt x="2022" y="183"/>
                  </a:lnTo>
                  <a:lnTo>
                    <a:pt x="2022" y="176"/>
                  </a:lnTo>
                  <a:lnTo>
                    <a:pt x="2022" y="176"/>
                  </a:lnTo>
                  <a:lnTo>
                    <a:pt x="1998" y="176"/>
                  </a:lnTo>
                  <a:lnTo>
                    <a:pt x="1998" y="176"/>
                  </a:lnTo>
                  <a:lnTo>
                    <a:pt x="1998" y="200"/>
                  </a:lnTo>
                  <a:lnTo>
                    <a:pt x="1998" y="200"/>
                  </a:lnTo>
                  <a:lnTo>
                    <a:pt x="1986" y="200"/>
                  </a:lnTo>
                  <a:lnTo>
                    <a:pt x="1986" y="200"/>
                  </a:lnTo>
                  <a:lnTo>
                    <a:pt x="1979" y="200"/>
                  </a:lnTo>
                  <a:lnTo>
                    <a:pt x="1974" y="200"/>
                  </a:lnTo>
                  <a:lnTo>
                    <a:pt x="1974" y="200"/>
                  </a:lnTo>
                  <a:lnTo>
                    <a:pt x="1972" y="198"/>
                  </a:lnTo>
                  <a:lnTo>
                    <a:pt x="1974" y="195"/>
                  </a:lnTo>
                  <a:lnTo>
                    <a:pt x="1974" y="188"/>
                  </a:lnTo>
                  <a:lnTo>
                    <a:pt x="1974" y="188"/>
                  </a:lnTo>
                  <a:lnTo>
                    <a:pt x="1951" y="188"/>
                  </a:lnTo>
                  <a:lnTo>
                    <a:pt x="1951" y="188"/>
                  </a:lnTo>
                  <a:lnTo>
                    <a:pt x="1951" y="200"/>
                  </a:lnTo>
                  <a:lnTo>
                    <a:pt x="1951" y="200"/>
                  </a:lnTo>
                  <a:lnTo>
                    <a:pt x="1951" y="207"/>
                  </a:lnTo>
                  <a:lnTo>
                    <a:pt x="1951" y="212"/>
                  </a:lnTo>
                  <a:lnTo>
                    <a:pt x="1951" y="212"/>
                  </a:lnTo>
                  <a:lnTo>
                    <a:pt x="1944" y="214"/>
                  </a:lnTo>
                  <a:lnTo>
                    <a:pt x="1937" y="212"/>
                  </a:lnTo>
                  <a:lnTo>
                    <a:pt x="1937" y="212"/>
                  </a:lnTo>
                  <a:lnTo>
                    <a:pt x="1937" y="200"/>
                  </a:lnTo>
                  <a:lnTo>
                    <a:pt x="1937" y="200"/>
                  </a:lnTo>
                  <a:lnTo>
                    <a:pt x="1932" y="200"/>
                  </a:lnTo>
                  <a:lnTo>
                    <a:pt x="1925" y="200"/>
                  </a:lnTo>
                  <a:lnTo>
                    <a:pt x="1925" y="200"/>
                  </a:lnTo>
                  <a:lnTo>
                    <a:pt x="1913" y="200"/>
                  </a:lnTo>
                  <a:lnTo>
                    <a:pt x="1913" y="200"/>
                  </a:lnTo>
                  <a:lnTo>
                    <a:pt x="1901" y="200"/>
                  </a:lnTo>
                  <a:lnTo>
                    <a:pt x="1901" y="200"/>
                  </a:lnTo>
                  <a:lnTo>
                    <a:pt x="1890" y="200"/>
                  </a:lnTo>
                  <a:lnTo>
                    <a:pt x="1890" y="200"/>
                  </a:lnTo>
                  <a:lnTo>
                    <a:pt x="1866" y="200"/>
                  </a:lnTo>
                  <a:lnTo>
                    <a:pt x="1866" y="200"/>
                  </a:lnTo>
                  <a:lnTo>
                    <a:pt x="1843" y="200"/>
                  </a:lnTo>
                  <a:lnTo>
                    <a:pt x="1843" y="200"/>
                  </a:lnTo>
                  <a:lnTo>
                    <a:pt x="1843" y="188"/>
                  </a:lnTo>
                  <a:lnTo>
                    <a:pt x="1843" y="188"/>
                  </a:lnTo>
                  <a:lnTo>
                    <a:pt x="1843" y="176"/>
                  </a:lnTo>
                  <a:lnTo>
                    <a:pt x="1843" y="176"/>
                  </a:lnTo>
                  <a:lnTo>
                    <a:pt x="1843" y="165"/>
                  </a:lnTo>
                  <a:lnTo>
                    <a:pt x="1843" y="165"/>
                  </a:lnTo>
                  <a:lnTo>
                    <a:pt x="1843" y="160"/>
                  </a:lnTo>
                  <a:lnTo>
                    <a:pt x="1843" y="153"/>
                  </a:lnTo>
                  <a:lnTo>
                    <a:pt x="1843" y="153"/>
                  </a:lnTo>
                  <a:lnTo>
                    <a:pt x="1838" y="153"/>
                  </a:lnTo>
                  <a:lnTo>
                    <a:pt x="1831" y="153"/>
                  </a:lnTo>
                  <a:lnTo>
                    <a:pt x="1831" y="153"/>
                  </a:lnTo>
                  <a:lnTo>
                    <a:pt x="1831" y="150"/>
                  </a:lnTo>
                  <a:lnTo>
                    <a:pt x="1831" y="148"/>
                  </a:lnTo>
                  <a:lnTo>
                    <a:pt x="1831" y="141"/>
                  </a:lnTo>
                  <a:lnTo>
                    <a:pt x="1831" y="141"/>
                  </a:lnTo>
                  <a:lnTo>
                    <a:pt x="1784" y="141"/>
                  </a:lnTo>
                  <a:lnTo>
                    <a:pt x="1784" y="141"/>
                  </a:lnTo>
                  <a:lnTo>
                    <a:pt x="1784" y="136"/>
                  </a:lnTo>
                  <a:lnTo>
                    <a:pt x="1784" y="132"/>
                  </a:lnTo>
                  <a:lnTo>
                    <a:pt x="1784" y="129"/>
                  </a:lnTo>
                  <a:lnTo>
                    <a:pt x="1784" y="129"/>
                  </a:lnTo>
                  <a:lnTo>
                    <a:pt x="1772" y="129"/>
                  </a:lnTo>
                  <a:lnTo>
                    <a:pt x="1772" y="129"/>
                  </a:lnTo>
                  <a:lnTo>
                    <a:pt x="1760" y="129"/>
                  </a:lnTo>
                  <a:lnTo>
                    <a:pt x="1760" y="129"/>
                  </a:lnTo>
                  <a:lnTo>
                    <a:pt x="1748" y="129"/>
                  </a:lnTo>
                  <a:lnTo>
                    <a:pt x="1748" y="129"/>
                  </a:lnTo>
                  <a:lnTo>
                    <a:pt x="1748" y="136"/>
                  </a:lnTo>
                  <a:lnTo>
                    <a:pt x="1748" y="139"/>
                  </a:lnTo>
                  <a:lnTo>
                    <a:pt x="1748" y="141"/>
                  </a:lnTo>
                  <a:lnTo>
                    <a:pt x="1748" y="141"/>
                  </a:lnTo>
                  <a:lnTo>
                    <a:pt x="1741" y="141"/>
                  </a:lnTo>
                  <a:lnTo>
                    <a:pt x="1737" y="141"/>
                  </a:lnTo>
                  <a:lnTo>
                    <a:pt x="1737" y="141"/>
                  </a:lnTo>
                  <a:lnTo>
                    <a:pt x="1734" y="148"/>
                  </a:lnTo>
                  <a:lnTo>
                    <a:pt x="1737" y="153"/>
                  </a:lnTo>
                  <a:lnTo>
                    <a:pt x="1737" y="153"/>
                  </a:lnTo>
                  <a:lnTo>
                    <a:pt x="1737" y="176"/>
                  </a:lnTo>
                  <a:lnTo>
                    <a:pt x="1737" y="176"/>
                  </a:lnTo>
                  <a:lnTo>
                    <a:pt x="1713" y="176"/>
                  </a:lnTo>
                  <a:lnTo>
                    <a:pt x="1713" y="176"/>
                  </a:lnTo>
                  <a:lnTo>
                    <a:pt x="1713" y="153"/>
                  </a:lnTo>
                  <a:lnTo>
                    <a:pt x="1713" y="153"/>
                  </a:lnTo>
                  <a:lnTo>
                    <a:pt x="1713" y="141"/>
                  </a:lnTo>
                  <a:lnTo>
                    <a:pt x="1713" y="141"/>
                  </a:lnTo>
                  <a:lnTo>
                    <a:pt x="1713" y="129"/>
                  </a:lnTo>
                  <a:lnTo>
                    <a:pt x="1713" y="129"/>
                  </a:lnTo>
                  <a:lnTo>
                    <a:pt x="1713" y="122"/>
                  </a:lnTo>
                  <a:lnTo>
                    <a:pt x="1713" y="117"/>
                  </a:lnTo>
                  <a:lnTo>
                    <a:pt x="1713" y="117"/>
                  </a:lnTo>
                  <a:lnTo>
                    <a:pt x="1713" y="110"/>
                  </a:lnTo>
                  <a:lnTo>
                    <a:pt x="1713" y="106"/>
                  </a:lnTo>
                  <a:lnTo>
                    <a:pt x="1713" y="106"/>
                  </a:lnTo>
                  <a:lnTo>
                    <a:pt x="1706" y="106"/>
                  </a:lnTo>
                  <a:lnTo>
                    <a:pt x="1699" y="106"/>
                  </a:lnTo>
                  <a:lnTo>
                    <a:pt x="1699" y="106"/>
                  </a:lnTo>
                  <a:lnTo>
                    <a:pt x="1687" y="106"/>
                  </a:lnTo>
                  <a:lnTo>
                    <a:pt x="1687" y="106"/>
                  </a:lnTo>
                  <a:lnTo>
                    <a:pt x="1687" y="82"/>
                  </a:lnTo>
                  <a:lnTo>
                    <a:pt x="1687" y="82"/>
                  </a:lnTo>
                  <a:lnTo>
                    <a:pt x="1675" y="82"/>
                  </a:lnTo>
                  <a:lnTo>
                    <a:pt x="1675" y="82"/>
                  </a:lnTo>
                  <a:lnTo>
                    <a:pt x="1671" y="82"/>
                  </a:lnTo>
                  <a:lnTo>
                    <a:pt x="1663" y="82"/>
                  </a:lnTo>
                  <a:lnTo>
                    <a:pt x="1663" y="82"/>
                  </a:lnTo>
                  <a:lnTo>
                    <a:pt x="1663" y="87"/>
                  </a:lnTo>
                  <a:lnTo>
                    <a:pt x="1666" y="91"/>
                  </a:lnTo>
                  <a:lnTo>
                    <a:pt x="1663" y="94"/>
                  </a:lnTo>
                  <a:lnTo>
                    <a:pt x="1663" y="94"/>
                  </a:lnTo>
                  <a:lnTo>
                    <a:pt x="1663" y="99"/>
                  </a:lnTo>
                  <a:lnTo>
                    <a:pt x="1663" y="106"/>
                  </a:lnTo>
                  <a:lnTo>
                    <a:pt x="1663" y="106"/>
                  </a:lnTo>
                  <a:lnTo>
                    <a:pt x="1659" y="106"/>
                  </a:lnTo>
                  <a:lnTo>
                    <a:pt x="1652" y="106"/>
                  </a:lnTo>
                  <a:lnTo>
                    <a:pt x="1652" y="106"/>
                  </a:lnTo>
                  <a:lnTo>
                    <a:pt x="1640" y="106"/>
                  </a:lnTo>
                  <a:lnTo>
                    <a:pt x="1640" y="106"/>
                  </a:lnTo>
                  <a:lnTo>
                    <a:pt x="1628" y="106"/>
                  </a:lnTo>
                  <a:lnTo>
                    <a:pt x="1628" y="106"/>
                  </a:lnTo>
                  <a:lnTo>
                    <a:pt x="1623" y="106"/>
                  </a:lnTo>
                  <a:lnTo>
                    <a:pt x="1616" y="106"/>
                  </a:lnTo>
                  <a:lnTo>
                    <a:pt x="1616" y="106"/>
                  </a:lnTo>
                  <a:lnTo>
                    <a:pt x="1616" y="101"/>
                  </a:lnTo>
                  <a:lnTo>
                    <a:pt x="1616" y="94"/>
                  </a:lnTo>
                  <a:lnTo>
                    <a:pt x="1616" y="94"/>
                  </a:lnTo>
                  <a:lnTo>
                    <a:pt x="1612" y="94"/>
                  </a:lnTo>
                  <a:lnTo>
                    <a:pt x="1605" y="94"/>
                  </a:lnTo>
                  <a:lnTo>
                    <a:pt x="1605" y="94"/>
                  </a:lnTo>
                  <a:lnTo>
                    <a:pt x="1600" y="94"/>
                  </a:lnTo>
                  <a:lnTo>
                    <a:pt x="1593" y="94"/>
                  </a:lnTo>
                  <a:lnTo>
                    <a:pt x="1593" y="94"/>
                  </a:lnTo>
                  <a:lnTo>
                    <a:pt x="1593" y="99"/>
                  </a:lnTo>
                  <a:lnTo>
                    <a:pt x="1593" y="106"/>
                  </a:lnTo>
                  <a:lnTo>
                    <a:pt x="1593" y="106"/>
                  </a:lnTo>
                  <a:lnTo>
                    <a:pt x="1586" y="106"/>
                  </a:lnTo>
                  <a:lnTo>
                    <a:pt x="1583" y="106"/>
                  </a:lnTo>
                  <a:lnTo>
                    <a:pt x="1581" y="106"/>
                  </a:lnTo>
                  <a:lnTo>
                    <a:pt x="1581" y="106"/>
                  </a:lnTo>
                  <a:lnTo>
                    <a:pt x="1581" y="108"/>
                  </a:lnTo>
                  <a:lnTo>
                    <a:pt x="1581" y="110"/>
                  </a:lnTo>
                  <a:lnTo>
                    <a:pt x="1581" y="117"/>
                  </a:lnTo>
                  <a:lnTo>
                    <a:pt x="1581" y="117"/>
                  </a:lnTo>
                  <a:lnTo>
                    <a:pt x="1581" y="124"/>
                  </a:lnTo>
                  <a:lnTo>
                    <a:pt x="1581" y="129"/>
                  </a:lnTo>
                  <a:lnTo>
                    <a:pt x="1581" y="129"/>
                  </a:lnTo>
                  <a:lnTo>
                    <a:pt x="1576" y="129"/>
                  </a:lnTo>
                  <a:lnTo>
                    <a:pt x="1569" y="129"/>
                  </a:lnTo>
                  <a:lnTo>
                    <a:pt x="1569" y="129"/>
                  </a:lnTo>
                  <a:lnTo>
                    <a:pt x="1569" y="134"/>
                  </a:lnTo>
                  <a:lnTo>
                    <a:pt x="1569" y="141"/>
                  </a:lnTo>
                  <a:lnTo>
                    <a:pt x="1569" y="141"/>
                  </a:lnTo>
                  <a:lnTo>
                    <a:pt x="1569" y="148"/>
                  </a:lnTo>
                  <a:lnTo>
                    <a:pt x="1569" y="153"/>
                  </a:lnTo>
                  <a:lnTo>
                    <a:pt x="1569" y="153"/>
                  </a:lnTo>
                  <a:lnTo>
                    <a:pt x="1569" y="160"/>
                  </a:lnTo>
                  <a:lnTo>
                    <a:pt x="1569" y="165"/>
                  </a:lnTo>
                  <a:lnTo>
                    <a:pt x="1569" y="165"/>
                  </a:lnTo>
                  <a:lnTo>
                    <a:pt x="1565" y="165"/>
                  </a:lnTo>
                  <a:lnTo>
                    <a:pt x="1557" y="165"/>
                  </a:lnTo>
                  <a:lnTo>
                    <a:pt x="1557" y="165"/>
                  </a:lnTo>
                  <a:lnTo>
                    <a:pt x="1557" y="172"/>
                  </a:lnTo>
                  <a:lnTo>
                    <a:pt x="1557" y="176"/>
                  </a:lnTo>
                  <a:lnTo>
                    <a:pt x="1557" y="176"/>
                  </a:lnTo>
                  <a:lnTo>
                    <a:pt x="1557" y="188"/>
                  </a:lnTo>
                  <a:lnTo>
                    <a:pt x="1557" y="188"/>
                  </a:lnTo>
                  <a:lnTo>
                    <a:pt x="1550" y="188"/>
                  </a:lnTo>
                  <a:lnTo>
                    <a:pt x="1548" y="190"/>
                  </a:lnTo>
                  <a:lnTo>
                    <a:pt x="1546" y="188"/>
                  </a:lnTo>
                  <a:lnTo>
                    <a:pt x="1546" y="188"/>
                  </a:lnTo>
                  <a:lnTo>
                    <a:pt x="1546" y="183"/>
                  </a:lnTo>
                  <a:lnTo>
                    <a:pt x="1546" y="176"/>
                  </a:lnTo>
                  <a:lnTo>
                    <a:pt x="1546" y="176"/>
                  </a:lnTo>
                  <a:lnTo>
                    <a:pt x="1546" y="165"/>
                  </a:lnTo>
                  <a:lnTo>
                    <a:pt x="1546" y="165"/>
                  </a:lnTo>
                  <a:lnTo>
                    <a:pt x="1546" y="160"/>
                  </a:lnTo>
                  <a:lnTo>
                    <a:pt x="1546" y="153"/>
                  </a:lnTo>
                  <a:lnTo>
                    <a:pt x="1546" y="153"/>
                  </a:lnTo>
                  <a:lnTo>
                    <a:pt x="1539" y="153"/>
                  </a:lnTo>
                  <a:lnTo>
                    <a:pt x="1534" y="153"/>
                  </a:lnTo>
                  <a:lnTo>
                    <a:pt x="1534" y="153"/>
                  </a:lnTo>
                  <a:lnTo>
                    <a:pt x="1534" y="148"/>
                  </a:lnTo>
                  <a:lnTo>
                    <a:pt x="1534" y="141"/>
                  </a:lnTo>
                  <a:lnTo>
                    <a:pt x="1534" y="141"/>
                  </a:lnTo>
                  <a:lnTo>
                    <a:pt x="1534" y="136"/>
                  </a:lnTo>
                  <a:lnTo>
                    <a:pt x="1534" y="129"/>
                  </a:lnTo>
                  <a:lnTo>
                    <a:pt x="1534" y="129"/>
                  </a:lnTo>
                  <a:lnTo>
                    <a:pt x="1532" y="129"/>
                  </a:lnTo>
                  <a:lnTo>
                    <a:pt x="1527" y="129"/>
                  </a:lnTo>
                  <a:lnTo>
                    <a:pt x="1522" y="129"/>
                  </a:lnTo>
                  <a:lnTo>
                    <a:pt x="1522" y="129"/>
                  </a:lnTo>
                  <a:lnTo>
                    <a:pt x="1520" y="127"/>
                  </a:lnTo>
                  <a:lnTo>
                    <a:pt x="1522" y="124"/>
                  </a:lnTo>
                  <a:lnTo>
                    <a:pt x="1522" y="117"/>
                  </a:lnTo>
                  <a:lnTo>
                    <a:pt x="1522" y="117"/>
                  </a:lnTo>
                  <a:lnTo>
                    <a:pt x="1522" y="94"/>
                  </a:lnTo>
                  <a:lnTo>
                    <a:pt x="1522" y="94"/>
                  </a:lnTo>
                  <a:lnTo>
                    <a:pt x="1510" y="94"/>
                  </a:lnTo>
                  <a:lnTo>
                    <a:pt x="1510" y="94"/>
                  </a:lnTo>
                  <a:lnTo>
                    <a:pt x="1503" y="94"/>
                  </a:lnTo>
                  <a:lnTo>
                    <a:pt x="1499" y="94"/>
                  </a:lnTo>
                  <a:lnTo>
                    <a:pt x="1499" y="94"/>
                  </a:lnTo>
                  <a:lnTo>
                    <a:pt x="1496" y="87"/>
                  </a:lnTo>
                  <a:lnTo>
                    <a:pt x="1499" y="82"/>
                  </a:lnTo>
                  <a:lnTo>
                    <a:pt x="1499" y="82"/>
                  </a:lnTo>
                  <a:lnTo>
                    <a:pt x="1499" y="70"/>
                  </a:lnTo>
                  <a:lnTo>
                    <a:pt x="1499" y="70"/>
                  </a:lnTo>
                  <a:lnTo>
                    <a:pt x="1491" y="70"/>
                  </a:lnTo>
                  <a:lnTo>
                    <a:pt x="1489" y="70"/>
                  </a:lnTo>
                  <a:lnTo>
                    <a:pt x="1487" y="70"/>
                  </a:lnTo>
                  <a:lnTo>
                    <a:pt x="1487" y="70"/>
                  </a:lnTo>
                  <a:lnTo>
                    <a:pt x="1487" y="63"/>
                  </a:lnTo>
                  <a:lnTo>
                    <a:pt x="1487" y="58"/>
                  </a:lnTo>
                  <a:lnTo>
                    <a:pt x="1487" y="58"/>
                  </a:lnTo>
                  <a:lnTo>
                    <a:pt x="1480" y="58"/>
                  </a:lnTo>
                  <a:lnTo>
                    <a:pt x="1475" y="58"/>
                  </a:lnTo>
                  <a:lnTo>
                    <a:pt x="1475" y="58"/>
                  </a:lnTo>
                  <a:lnTo>
                    <a:pt x="1449" y="58"/>
                  </a:lnTo>
                  <a:lnTo>
                    <a:pt x="1449" y="58"/>
                  </a:lnTo>
                  <a:lnTo>
                    <a:pt x="1437" y="58"/>
                  </a:lnTo>
                  <a:lnTo>
                    <a:pt x="1437" y="58"/>
                  </a:lnTo>
                  <a:lnTo>
                    <a:pt x="1425" y="58"/>
                  </a:lnTo>
                  <a:lnTo>
                    <a:pt x="1425" y="58"/>
                  </a:lnTo>
                  <a:lnTo>
                    <a:pt x="1414" y="58"/>
                  </a:lnTo>
                  <a:lnTo>
                    <a:pt x="1414" y="58"/>
                  </a:lnTo>
                  <a:lnTo>
                    <a:pt x="1414" y="51"/>
                  </a:lnTo>
                  <a:lnTo>
                    <a:pt x="1414" y="47"/>
                  </a:lnTo>
                  <a:lnTo>
                    <a:pt x="1414" y="47"/>
                  </a:lnTo>
                  <a:lnTo>
                    <a:pt x="1402" y="47"/>
                  </a:lnTo>
                  <a:lnTo>
                    <a:pt x="1402" y="47"/>
                  </a:lnTo>
                  <a:lnTo>
                    <a:pt x="1390" y="47"/>
                  </a:lnTo>
                  <a:lnTo>
                    <a:pt x="1390" y="47"/>
                  </a:lnTo>
                  <a:lnTo>
                    <a:pt x="1367" y="47"/>
                  </a:lnTo>
                  <a:lnTo>
                    <a:pt x="1367" y="47"/>
                  </a:lnTo>
                  <a:lnTo>
                    <a:pt x="1367" y="94"/>
                  </a:lnTo>
                  <a:lnTo>
                    <a:pt x="1367" y="94"/>
                  </a:lnTo>
                  <a:lnTo>
                    <a:pt x="1367" y="141"/>
                  </a:lnTo>
                  <a:lnTo>
                    <a:pt x="1367" y="141"/>
                  </a:lnTo>
                  <a:lnTo>
                    <a:pt x="1355" y="141"/>
                  </a:lnTo>
                  <a:lnTo>
                    <a:pt x="1355" y="141"/>
                  </a:lnTo>
                  <a:lnTo>
                    <a:pt x="1261" y="141"/>
                  </a:lnTo>
                  <a:lnTo>
                    <a:pt x="1261" y="141"/>
                  </a:lnTo>
                  <a:lnTo>
                    <a:pt x="1261" y="153"/>
                  </a:lnTo>
                  <a:lnTo>
                    <a:pt x="1261" y="153"/>
                  </a:lnTo>
                  <a:lnTo>
                    <a:pt x="1261" y="176"/>
                  </a:lnTo>
                  <a:lnTo>
                    <a:pt x="1261" y="176"/>
                  </a:lnTo>
                  <a:lnTo>
                    <a:pt x="1261" y="188"/>
                  </a:lnTo>
                  <a:lnTo>
                    <a:pt x="1261" y="188"/>
                  </a:lnTo>
                  <a:lnTo>
                    <a:pt x="1261" y="200"/>
                  </a:lnTo>
                  <a:lnTo>
                    <a:pt x="1261" y="200"/>
                  </a:lnTo>
                  <a:lnTo>
                    <a:pt x="1261" y="207"/>
                  </a:lnTo>
                  <a:lnTo>
                    <a:pt x="1261" y="212"/>
                  </a:lnTo>
                  <a:lnTo>
                    <a:pt x="1261" y="212"/>
                  </a:lnTo>
                  <a:lnTo>
                    <a:pt x="1253" y="212"/>
                  </a:lnTo>
                  <a:lnTo>
                    <a:pt x="1249" y="212"/>
                  </a:lnTo>
                  <a:lnTo>
                    <a:pt x="1249" y="212"/>
                  </a:lnTo>
                  <a:lnTo>
                    <a:pt x="1249" y="219"/>
                  </a:lnTo>
                  <a:lnTo>
                    <a:pt x="1249" y="223"/>
                  </a:lnTo>
                  <a:lnTo>
                    <a:pt x="1249" y="223"/>
                  </a:lnTo>
                  <a:lnTo>
                    <a:pt x="1242" y="223"/>
                  </a:lnTo>
                  <a:lnTo>
                    <a:pt x="1237" y="223"/>
                  </a:lnTo>
                  <a:lnTo>
                    <a:pt x="1237" y="223"/>
                  </a:lnTo>
                  <a:lnTo>
                    <a:pt x="1235" y="230"/>
                  </a:lnTo>
                  <a:lnTo>
                    <a:pt x="1237" y="235"/>
                  </a:lnTo>
                  <a:lnTo>
                    <a:pt x="1237" y="235"/>
                  </a:lnTo>
                  <a:lnTo>
                    <a:pt x="1237" y="249"/>
                  </a:lnTo>
                  <a:lnTo>
                    <a:pt x="1237" y="249"/>
                  </a:lnTo>
                  <a:lnTo>
                    <a:pt x="1230" y="249"/>
                  </a:lnTo>
                  <a:lnTo>
                    <a:pt x="1225" y="249"/>
                  </a:lnTo>
                  <a:lnTo>
                    <a:pt x="1225" y="249"/>
                  </a:lnTo>
                  <a:lnTo>
                    <a:pt x="1218" y="249"/>
                  </a:lnTo>
                  <a:lnTo>
                    <a:pt x="1211" y="249"/>
                  </a:lnTo>
                  <a:lnTo>
                    <a:pt x="1211" y="249"/>
                  </a:lnTo>
                  <a:lnTo>
                    <a:pt x="1213" y="242"/>
                  </a:lnTo>
                  <a:lnTo>
                    <a:pt x="1211" y="235"/>
                  </a:lnTo>
                  <a:lnTo>
                    <a:pt x="1211" y="235"/>
                  </a:lnTo>
                  <a:lnTo>
                    <a:pt x="1206" y="235"/>
                  </a:lnTo>
                  <a:lnTo>
                    <a:pt x="1199" y="235"/>
                  </a:lnTo>
                  <a:lnTo>
                    <a:pt x="1199" y="235"/>
                  </a:lnTo>
                  <a:lnTo>
                    <a:pt x="1188" y="235"/>
                  </a:lnTo>
                  <a:lnTo>
                    <a:pt x="1188" y="235"/>
                  </a:lnTo>
                  <a:lnTo>
                    <a:pt x="1188" y="242"/>
                  </a:lnTo>
                  <a:lnTo>
                    <a:pt x="1190" y="247"/>
                  </a:lnTo>
                  <a:lnTo>
                    <a:pt x="1188" y="249"/>
                  </a:lnTo>
                  <a:lnTo>
                    <a:pt x="1188" y="249"/>
                  </a:lnTo>
                  <a:lnTo>
                    <a:pt x="1185" y="249"/>
                  </a:lnTo>
                  <a:lnTo>
                    <a:pt x="1183" y="249"/>
                  </a:lnTo>
                  <a:lnTo>
                    <a:pt x="1178" y="247"/>
                  </a:lnTo>
                  <a:lnTo>
                    <a:pt x="1176" y="249"/>
                  </a:lnTo>
                  <a:lnTo>
                    <a:pt x="1176" y="249"/>
                  </a:lnTo>
                  <a:lnTo>
                    <a:pt x="1176" y="252"/>
                  </a:lnTo>
                  <a:lnTo>
                    <a:pt x="1176" y="254"/>
                  </a:lnTo>
                  <a:lnTo>
                    <a:pt x="1178" y="259"/>
                  </a:lnTo>
                  <a:lnTo>
                    <a:pt x="1176" y="261"/>
                  </a:lnTo>
                  <a:lnTo>
                    <a:pt x="1176" y="261"/>
                  </a:lnTo>
                  <a:lnTo>
                    <a:pt x="1173" y="261"/>
                  </a:lnTo>
                  <a:lnTo>
                    <a:pt x="1171" y="261"/>
                  </a:lnTo>
                  <a:lnTo>
                    <a:pt x="1164" y="261"/>
                  </a:lnTo>
                  <a:lnTo>
                    <a:pt x="1164" y="261"/>
                  </a:lnTo>
                  <a:lnTo>
                    <a:pt x="1164" y="235"/>
                  </a:lnTo>
                  <a:lnTo>
                    <a:pt x="1164" y="235"/>
                  </a:lnTo>
                  <a:lnTo>
                    <a:pt x="1152" y="235"/>
                  </a:lnTo>
                  <a:lnTo>
                    <a:pt x="1152" y="235"/>
                  </a:lnTo>
                  <a:lnTo>
                    <a:pt x="1140" y="235"/>
                  </a:lnTo>
                  <a:lnTo>
                    <a:pt x="1140" y="235"/>
                  </a:lnTo>
                  <a:lnTo>
                    <a:pt x="1129" y="235"/>
                  </a:lnTo>
                  <a:lnTo>
                    <a:pt x="1129" y="235"/>
                  </a:lnTo>
                  <a:lnTo>
                    <a:pt x="1129" y="242"/>
                  </a:lnTo>
                  <a:lnTo>
                    <a:pt x="1129" y="247"/>
                  </a:lnTo>
                  <a:lnTo>
                    <a:pt x="1129" y="249"/>
                  </a:lnTo>
                  <a:lnTo>
                    <a:pt x="1129" y="249"/>
                  </a:lnTo>
                  <a:lnTo>
                    <a:pt x="1126" y="249"/>
                  </a:lnTo>
                  <a:lnTo>
                    <a:pt x="1124" y="249"/>
                  </a:lnTo>
                  <a:lnTo>
                    <a:pt x="1119" y="247"/>
                  </a:lnTo>
                  <a:lnTo>
                    <a:pt x="1117" y="249"/>
                  </a:lnTo>
                  <a:lnTo>
                    <a:pt x="1117" y="249"/>
                  </a:lnTo>
                  <a:lnTo>
                    <a:pt x="1117" y="252"/>
                  </a:lnTo>
                  <a:lnTo>
                    <a:pt x="1117" y="254"/>
                  </a:lnTo>
                  <a:lnTo>
                    <a:pt x="1117" y="259"/>
                  </a:lnTo>
                  <a:lnTo>
                    <a:pt x="1117" y="261"/>
                  </a:lnTo>
                  <a:lnTo>
                    <a:pt x="1117" y="261"/>
                  </a:lnTo>
                  <a:lnTo>
                    <a:pt x="1114" y="261"/>
                  </a:lnTo>
                  <a:lnTo>
                    <a:pt x="1112" y="261"/>
                  </a:lnTo>
                  <a:lnTo>
                    <a:pt x="1105" y="261"/>
                  </a:lnTo>
                  <a:lnTo>
                    <a:pt x="1105" y="261"/>
                  </a:lnTo>
                  <a:lnTo>
                    <a:pt x="1100" y="261"/>
                  </a:lnTo>
                  <a:lnTo>
                    <a:pt x="1093" y="261"/>
                  </a:lnTo>
                  <a:lnTo>
                    <a:pt x="1093" y="261"/>
                  </a:lnTo>
                  <a:lnTo>
                    <a:pt x="1086" y="259"/>
                  </a:lnTo>
                  <a:lnTo>
                    <a:pt x="1081" y="261"/>
                  </a:lnTo>
                  <a:lnTo>
                    <a:pt x="1081" y="261"/>
                  </a:lnTo>
                  <a:lnTo>
                    <a:pt x="1081" y="273"/>
                  </a:lnTo>
                  <a:lnTo>
                    <a:pt x="1081" y="273"/>
                  </a:lnTo>
                  <a:lnTo>
                    <a:pt x="1081" y="278"/>
                  </a:lnTo>
                  <a:lnTo>
                    <a:pt x="1081" y="285"/>
                  </a:lnTo>
                  <a:lnTo>
                    <a:pt x="1081" y="285"/>
                  </a:lnTo>
                  <a:lnTo>
                    <a:pt x="1079" y="285"/>
                  </a:lnTo>
                  <a:lnTo>
                    <a:pt x="1074" y="285"/>
                  </a:lnTo>
                  <a:lnTo>
                    <a:pt x="1070" y="285"/>
                  </a:lnTo>
                  <a:lnTo>
                    <a:pt x="1070" y="285"/>
                  </a:lnTo>
                  <a:lnTo>
                    <a:pt x="1070" y="188"/>
                  </a:lnTo>
                  <a:lnTo>
                    <a:pt x="1070" y="188"/>
                  </a:lnTo>
                  <a:lnTo>
                    <a:pt x="1058" y="188"/>
                  </a:lnTo>
                  <a:lnTo>
                    <a:pt x="1058" y="188"/>
                  </a:lnTo>
                  <a:lnTo>
                    <a:pt x="1034" y="188"/>
                  </a:lnTo>
                  <a:lnTo>
                    <a:pt x="1034" y="188"/>
                  </a:lnTo>
                  <a:lnTo>
                    <a:pt x="1034" y="165"/>
                  </a:lnTo>
                  <a:lnTo>
                    <a:pt x="1034" y="165"/>
                  </a:lnTo>
                  <a:lnTo>
                    <a:pt x="1011" y="165"/>
                  </a:lnTo>
                  <a:lnTo>
                    <a:pt x="1011" y="165"/>
                  </a:lnTo>
                  <a:lnTo>
                    <a:pt x="1011" y="188"/>
                  </a:lnTo>
                  <a:lnTo>
                    <a:pt x="1011" y="188"/>
                  </a:lnTo>
                  <a:lnTo>
                    <a:pt x="961" y="188"/>
                  </a:lnTo>
                  <a:lnTo>
                    <a:pt x="961" y="188"/>
                  </a:lnTo>
                  <a:lnTo>
                    <a:pt x="961" y="195"/>
                  </a:lnTo>
                  <a:lnTo>
                    <a:pt x="961" y="200"/>
                  </a:lnTo>
                  <a:lnTo>
                    <a:pt x="961" y="200"/>
                  </a:lnTo>
                  <a:lnTo>
                    <a:pt x="968" y="200"/>
                  </a:lnTo>
                  <a:lnTo>
                    <a:pt x="975" y="200"/>
                  </a:lnTo>
                  <a:lnTo>
                    <a:pt x="975" y="200"/>
                  </a:lnTo>
                  <a:lnTo>
                    <a:pt x="975" y="207"/>
                  </a:lnTo>
                  <a:lnTo>
                    <a:pt x="975" y="212"/>
                  </a:lnTo>
                  <a:lnTo>
                    <a:pt x="975" y="212"/>
                  </a:lnTo>
                  <a:lnTo>
                    <a:pt x="975" y="223"/>
                  </a:lnTo>
                  <a:lnTo>
                    <a:pt x="975" y="223"/>
                  </a:lnTo>
                  <a:lnTo>
                    <a:pt x="975" y="235"/>
                  </a:lnTo>
                  <a:lnTo>
                    <a:pt x="975" y="235"/>
                  </a:lnTo>
                  <a:lnTo>
                    <a:pt x="975" y="249"/>
                  </a:lnTo>
                  <a:lnTo>
                    <a:pt x="975" y="249"/>
                  </a:lnTo>
                  <a:lnTo>
                    <a:pt x="975" y="261"/>
                  </a:lnTo>
                  <a:lnTo>
                    <a:pt x="975" y="261"/>
                  </a:lnTo>
                  <a:lnTo>
                    <a:pt x="975" y="285"/>
                  </a:lnTo>
                  <a:lnTo>
                    <a:pt x="975" y="285"/>
                  </a:lnTo>
                  <a:lnTo>
                    <a:pt x="968" y="285"/>
                  </a:lnTo>
                  <a:lnTo>
                    <a:pt x="961" y="285"/>
                  </a:lnTo>
                  <a:lnTo>
                    <a:pt x="961" y="285"/>
                  </a:lnTo>
                  <a:lnTo>
                    <a:pt x="957" y="285"/>
                  </a:lnTo>
                  <a:lnTo>
                    <a:pt x="950" y="285"/>
                  </a:lnTo>
                  <a:lnTo>
                    <a:pt x="950" y="285"/>
                  </a:lnTo>
                  <a:lnTo>
                    <a:pt x="950" y="278"/>
                  </a:lnTo>
                  <a:lnTo>
                    <a:pt x="950" y="273"/>
                  </a:lnTo>
                  <a:lnTo>
                    <a:pt x="950" y="273"/>
                  </a:lnTo>
                  <a:lnTo>
                    <a:pt x="945" y="271"/>
                  </a:lnTo>
                  <a:lnTo>
                    <a:pt x="938" y="273"/>
                  </a:lnTo>
                  <a:lnTo>
                    <a:pt x="938" y="273"/>
                  </a:lnTo>
                  <a:lnTo>
                    <a:pt x="926" y="273"/>
                  </a:lnTo>
                  <a:lnTo>
                    <a:pt x="926" y="273"/>
                  </a:lnTo>
                  <a:lnTo>
                    <a:pt x="914" y="273"/>
                  </a:lnTo>
                  <a:lnTo>
                    <a:pt x="914" y="273"/>
                  </a:lnTo>
                  <a:lnTo>
                    <a:pt x="909" y="271"/>
                  </a:lnTo>
                  <a:lnTo>
                    <a:pt x="902" y="273"/>
                  </a:lnTo>
                  <a:lnTo>
                    <a:pt x="902" y="273"/>
                  </a:lnTo>
                  <a:lnTo>
                    <a:pt x="902" y="278"/>
                  </a:lnTo>
                  <a:lnTo>
                    <a:pt x="902" y="285"/>
                  </a:lnTo>
                  <a:lnTo>
                    <a:pt x="902" y="285"/>
                  </a:lnTo>
                  <a:lnTo>
                    <a:pt x="898" y="285"/>
                  </a:lnTo>
                  <a:lnTo>
                    <a:pt x="891" y="285"/>
                  </a:lnTo>
                  <a:lnTo>
                    <a:pt x="891" y="285"/>
                  </a:lnTo>
                  <a:lnTo>
                    <a:pt x="886" y="285"/>
                  </a:lnTo>
                  <a:lnTo>
                    <a:pt x="879" y="285"/>
                  </a:lnTo>
                  <a:lnTo>
                    <a:pt x="879" y="285"/>
                  </a:lnTo>
                  <a:lnTo>
                    <a:pt x="879" y="278"/>
                  </a:lnTo>
                  <a:lnTo>
                    <a:pt x="879" y="273"/>
                  </a:lnTo>
                  <a:lnTo>
                    <a:pt x="879" y="273"/>
                  </a:lnTo>
                  <a:lnTo>
                    <a:pt x="879" y="266"/>
                  </a:lnTo>
                  <a:lnTo>
                    <a:pt x="879" y="261"/>
                  </a:lnTo>
                  <a:lnTo>
                    <a:pt x="879" y="261"/>
                  </a:lnTo>
                  <a:lnTo>
                    <a:pt x="874" y="261"/>
                  </a:lnTo>
                  <a:lnTo>
                    <a:pt x="867" y="261"/>
                  </a:lnTo>
                  <a:lnTo>
                    <a:pt x="867" y="261"/>
                  </a:lnTo>
                  <a:lnTo>
                    <a:pt x="860" y="261"/>
                  </a:lnTo>
                  <a:lnTo>
                    <a:pt x="858" y="259"/>
                  </a:lnTo>
                  <a:lnTo>
                    <a:pt x="855" y="261"/>
                  </a:lnTo>
                  <a:lnTo>
                    <a:pt x="855" y="261"/>
                  </a:lnTo>
                  <a:lnTo>
                    <a:pt x="855" y="263"/>
                  </a:lnTo>
                  <a:lnTo>
                    <a:pt x="855" y="266"/>
                  </a:lnTo>
                  <a:lnTo>
                    <a:pt x="855" y="273"/>
                  </a:lnTo>
                  <a:lnTo>
                    <a:pt x="855" y="273"/>
                  </a:lnTo>
                  <a:lnTo>
                    <a:pt x="855" y="275"/>
                  </a:lnTo>
                  <a:lnTo>
                    <a:pt x="855" y="278"/>
                  </a:lnTo>
                  <a:lnTo>
                    <a:pt x="855" y="282"/>
                  </a:lnTo>
                  <a:lnTo>
                    <a:pt x="855" y="285"/>
                  </a:lnTo>
                  <a:lnTo>
                    <a:pt x="855" y="285"/>
                  </a:lnTo>
                  <a:lnTo>
                    <a:pt x="851" y="285"/>
                  </a:lnTo>
                  <a:lnTo>
                    <a:pt x="844" y="285"/>
                  </a:lnTo>
                  <a:lnTo>
                    <a:pt x="844" y="285"/>
                  </a:lnTo>
                  <a:lnTo>
                    <a:pt x="832" y="285"/>
                  </a:lnTo>
                  <a:lnTo>
                    <a:pt x="832" y="285"/>
                  </a:lnTo>
                  <a:lnTo>
                    <a:pt x="825" y="285"/>
                  </a:lnTo>
                  <a:lnTo>
                    <a:pt x="820" y="285"/>
                  </a:lnTo>
                  <a:lnTo>
                    <a:pt x="820" y="285"/>
                  </a:lnTo>
                  <a:lnTo>
                    <a:pt x="820" y="282"/>
                  </a:lnTo>
                  <a:lnTo>
                    <a:pt x="820" y="278"/>
                  </a:lnTo>
                  <a:lnTo>
                    <a:pt x="820" y="273"/>
                  </a:lnTo>
                  <a:lnTo>
                    <a:pt x="820" y="273"/>
                  </a:lnTo>
                  <a:lnTo>
                    <a:pt x="796" y="273"/>
                  </a:lnTo>
                  <a:lnTo>
                    <a:pt x="796" y="273"/>
                  </a:lnTo>
                  <a:lnTo>
                    <a:pt x="785" y="273"/>
                  </a:lnTo>
                  <a:lnTo>
                    <a:pt x="785" y="273"/>
                  </a:lnTo>
                  <a:lnTo>
                    <a:pt x="761" y="273"/>
                  </a:lnTo>
                  <a:lnTo>
                    <a:pt x="761" y="273"/>
                  </a:lnTo>
                  <a:lnTo>
                    <a:pt x="737" y="273"/>
                  </a:lnTo>
                  <a:lnTo>
                    <a:pt x="737" y="273"/>
                  </a:lnTo>
                  <a:lnTo>
                    <a:pt x="737" y="261"/>
                  </a:lnTo>
                  <a:lnTo>
                    <a:pt x="737" y="261"/>
                  </a:lnTo>
                  <a:lnTo>
                    <a:pt x="737" y="235"/>
                  </a:lnTo>
                  <a:lnTo>
                    <a:pt x="737" y="235"/>
                  </a:lnTo>
                  <a:lnTo>
                    <a:pt x="737" y="188"/>
                  </a:lnTo>
                  <a:lnTo>
                    <a:pt x="737" y="188"/>
                  </a:lnTo>
                  <a:lnTo>
                    <a:pt x="688" y="188"/>
                  </a:lnTo>
                  <a:lnTo>
                    <a:pt x="688" y="188"/>
                  </a:lnTo>
                  <a:lnTo>
                    <a:pt x="688" y="176"/>
                  </a:lnTo>
                  <a:lnTo>
                    <a:pt x="688" y="176"/>
                  </a:lnTo>
                  <a:lnTo>
                    <a:pt x="690" y="172"/>
                  </a:lnTo>
                  <a:lnTo>
                    <a:pt x="688" y="165"/>
                  </a:lnTo>
                  <a:lnTo>
                    <a:pt x="688" y="165"/>
                  </a:lnTo>
                  <a:lnTo>
                    <a:pt x="686" y="165"/>
                  </a:lnTo>
                  <a:lnTo>
                    <a:pt x="683" y="165"/>
                  </a:lnTo>
                  <a:lnTo>
                    <a:pt x="676" y="165"/>
                  </a:lnTo>
                  <a:lnTo>
                    <a:pt x="676" y="165"/>
                  </a:lnTo>
                  <a:lnTo>
                    <a:pt x="653" y="165"/>
                  </a:lnTo>
                  <a:lnTo>
                    <a:pt x="653" y="165"/>
                  </a:lnTo>
                  <a:lnTo>
                    <a:pt x="653" y="172"/>
                  </a:lnTo>
                  <a:lnTo>
                    <a:pt x="653" y="174"/>
                  </a:lnTo>
                  <a:lnTo>
                    <a:pt x="653" y="176"/>
                  </a:lnTo>
                  <a:lnTo>
                    <a:pt x="653" y="176"/>
                  </a:lnTo>
                  <a:lnTo>
                    <a:pt x="648" y="176"/>
                  </a:lnTo>
                  <a:lnTo>
                    <a:pt x="641" y="176"/>
                  </a:lnTo>
                  <a:lnTo>
                    <a:pt x="641" y="176"/>
                  </a:lnTo>
                  <a:lnTo>
                    <a:pt x="641" y="183"/>
                  </a:lnTo>
                  <a:lnTo>
                    <a:pt x="641" y="188"/>
                  </a:lnTo>
                  <a:lnTo>
                    <a:pt x="641" y="188"/>
                  </a:lnTo>
                  <a:lnTo>
                    <a:pt x="641" y="200"/>
                  </a:lnTo>
                  <a:lnTo>
                    <a:pt x="641" y="200"/>
                  </a:lnTo>
                  <a:lnTo>
                    <a:pt x="641" y="212"/>
                  </a:lnTo>
                  <a:lnTo>
                    <a:pt x="641" y="212"/>
                  </a:lnTo>
                  <a:lnTo>
                    <a:pt x="641" y="223"/>
                  </a:lnTo>
                  <a:lnTo>
                    <a:pt x="641" y="223"/>
                  </a:lnTo>
                  <a:lnTo>
                    <a:pt x="641" y="235"/>
                  </a:lnTo>
                  <a:lnTo>
                    <a:pt x="641" y="235"/>
                  </a:lnTo>
                  <a:lnTo>
                    <a:pt x="641" y="261"/>
                  </a:lnTo>
                  <a:lnTo>
                    <a:pt x="641" y="261"/>
                  </a:lnTo>
                  <a:lnTo>
                    <a:pt x="594" y="261"/>
                  </a:lnTo>
                  <a:lnTo>
                    <a:pt x="594" y="261"/>
                  </a:lnTo>
                  <a:lnTo>
                    <a:pt x="587" y="261"/>
                  </a:lnTo>
                  <a:lnTo>
                    <a:pt x="582" y="261"/>
                  </a:lnTo>
                  <a:lnTo>
                    <a:pt x="582" y="261"/>
                  </a:lnTo>
                  <a:lnTo>
                    <a:pt x="582" y="261"/>
                  </a:lnTo>
                  <a:lnTo>
                    <a:pt x="582" y="266"/>
                  </a:lnTo>
                  <a:lnTo>
                    <a:pt x="582" y="273"/>
                  </a:lnTo>
                  <a:lnTo>
                    <a:pt x="582" y="273"/>
                  </a:lnTo>
                  <a:lnTo>
                    <a:pt x="570" y="273"/>
                  </a:lnTo>
                  <a:lnTo>
                    <a:pt x="570" y="273"/>
                  </a:lnTo>
                  <a:lnTo>
                    <a:pt x="570" y="261"/>
                  </a:lnTo>
                  <a:lnTo>
                    <a:pt x="570" y="261"/>
                  </a:lnTo>
                  <a:lnTo>
                    <a:pt x="568" y="259"/>
                  </a:lnTo>
                  <a:lnTo>
                    <a:pt x="563" y="261"/>
                  </a:lnTo>
                  <a:lnTo>
                    <a:pt x="561" y="261"/>
                  </a:lnTo>
                  <a:lnTo>
                    <a:pt x="558" y="261"/>
                  </a:lnTo>
                  <a:lnTo>
                    <a:pt x="558" y="261"/>
                  </a:lnTo>
                  <a:lnTo>
                    <a:pt x="558" y="259"/>
                  </a:lnTo>
                  <a:lnTo>
                    <a:pt x="558" y="254"/>
                  </a:lnTo>
                  <a:lnTo>
                    <a:pt x="558" y="252"/>
                  </a:lnTo>
                  <a:lnTo>
                    <a:pt x="558" y="249"/>
                  </a:lnTo>
                  <a:lnTo>
                    <a:pt x="558" y="249"/>
                  </a:lnTo>
                  <a:lnTo>
                    <a:pt x="556" y="247"/>
                  </a:lnTo>
                  <a:lnTo>
                    <a:pt x="551" y="247"/>
                  </a:lnTo>
                  <a:lnTo>
                    <a:pt x="547" y="249"/>
                  </a:lnTo>
                  <a:lnTo>
                    <a:pt x="547" y="249"/>
                  </a:lnTo>
                  <a:lnTo>
                    <a:pt x="547" y="261"/>
                  </a:lnTo>
                  <a:lnTo>
                    <a:pt x="547" y="261"/>
                  </a:lnTo>
                  <a:lnTo>
                    <a:pt x="547" y="266"/>
                  </a:lnTo>
                  <a:lnTo>
                    <a:pt x="547" y="273"/>
                  </a:lnTo>
                  <a:lnTo>
                    <a:pt x="547" y="273"/>
                  </a:lnTo>
                  <a:lnTo>
                    <a:pt x="535" y="273"/>
                  </a:lnTo>
                  <a:lnTo>
                    <a:pt x="535" y="273"/>
                  </a:lnTo>
                  <a:lnTo>
                    <a:pt x="535" y="266"/>
                  </a:lnTo>
                  <a:lnTo>
                    <a:pt x="535" y="261"/>
                  </a:lnTo>
                  <a:lnTo>
                    <a:pt x="535" y="261"/>
                  </a:lnTo>
                  <a:lnTo>
                    <a:pt x="535" y="249"/>
                  </a:lnTo>
                  <a:lnTo>
                    <a:pt x="535" y="249"/>
                  </a:lnTo>
                  <a:lnTo>
                    <a:pt x="523" y="249"/>
                  </a:lnTo>
                  <a:lnTo>
                    <a:pt x="523" y="249"/>
                  </a:lnTo>
                  <a:lnTo>
                    <a:pt x="511" y="249"/>
                  </a:lnTo>
                  <a:lnTo>
                    <a:pt x="511" y="249"/>
                  </a:lnTo>
                  <a:lnTo>
                    <a:pt x="500" y="249"/>
                  </a:lnTo>
                  <a:lnTo>
                    <a:pt x="500" y="249"/>
                  </a:lnTo>
                  <a:lnTo>
                    <a:pt x="500" y="261"/>
                  </a:lnTo>
                  <a:lnTo>
                    <a:pt x="500" y="261"/>
                  </a:lnTo>
                  <a:lnTo>
                    <a:pt x="488" y="261"/>
                  </a:lnTo>
                  <a:lnTo>
                    <a:pt x="488" y="261"/>
                  </a:lnTo>
                  <a:lnTo>
                    <a:pt x="488" y="254"/>
                  </a:lnTo>
                  <a:lnTo>
                    <a:pt x="488" y="249"/>
                  </a:lnTo>
                  <a:lnTo>
                    <a:pt x="488" y="249"/>
                  </a:lnTo>
                  <a:lnTo>
                    <a:pt x="485" y="247"/>
                  </a:lnTo>
                  <a:lnTo>
                    <a:pt x="481" y="247"/>
                  </a:lnTo>
                  <a:lnTo>
                    <a:pt x="474" y="249"/>
                  </a:lnTo>
                  <a:lnTo>
                    <a:pt x="474" y="249"/>
                  </a:lnTo>
                  <a:lnTo>
                    <a:pt x="474" y="223"/>
                  </a:lnTo>
                  <a:lnTo>
                    <a:pt x="474" y="223"/>
                  </a:lnTo>
                  <a:lnTo>
                    <a:pt x="474" y="212"/>
                  </a:lnTo>
                  <a:lnTo>
                    <a:pt x="474" y="212"/>
                  </a:lnTo>
                  <a:lnTo>
                    <a:pt x="476" y="207"/>
                  </a:lnTo>
                  <a:lnTo>
                    <a:pt x="474" y="200"/>
                  </a:lnTo>
                  <a:lnTo>
                    <a:pt x="474" y="200"/>
                  </a:lnTo>
                  <a:lnTo>
                    <a:pt x="462" y="200"/>
                  </a:lnTo>
                  <a:lnTo>
                    <a:pt x="462" y="200"/>
                  </a:lnTo>
                  <a:lnTo>
                    <a:pt x="462" y="212"/>
                  </a:lnTo>
                  <a:lnTo>
                    <a:pt x="462" y="212"/>
                  </a:lnTo>
                  <a:lnTo>
                    <a:pt x="462" y="223"/>
                  </a:lnTo>
                  <a:lnTo>
                    <a:pt x="462" y="223"/>
                  </a:lnTo>
                  <a:lnTo>
                    <a:pt x="462" y="235"/>
                  </a:lnTo>
                  <a:lnTo>
                    <a:pt x="462" y="235"/>
                  </a:lnTo>
                  <a:lnTo>
                    <a:pt x="464" y="242"/>
                  </a:lnTo>
                  <a:lnTo>
                    <a:pt x="462" y="249"/>
                  </a:lnTo>
                  <a:lnTo>
                    <a:pt x="462" y="249"/>
                  </a:lnTo>
                  <a:lnTo>
                    <a:pt x="462" y="249"/>
                  </a:lnTo>
                  <a:lnTo>
                    <a:pt x="457" y="249"/>
                  </a:lnTo>
                  <a:lnTo>
                    <a:pt x="450" y="249"/>
                  </a:lnTo>
                  <a:lnTo>
                    <a:pt x="450" y="249"/>
                  </a:lnTo>
                  <a:lnTo>
                    <a:pt x="450" y="252"/>
                  </a:lnTo>
                  <a:lnTo>
                    <a:pt x="450" y="254"/>
                  </a:lnTo>
                  <a:lnTo>
                    <a:pt x="450" y="261"/>
                  </a:lnTo>
                  <a:lnTo>
                    <a:pt x="450" y="261"/>
                  </a:lnTo>
                  <a:lnTo>
                    <a:pt x="426" y="261"/>
                  </a:lnTo>
                  <a:lnTo>
                    <a:pt x="426" y="261"/>
                  </a:lnTo>
                  <a:lnTo>
                    <a:pt x="426" y="212"/>
                  </a:lnTo>
                  <a:lnTo>
                    <a:pt x="426" y="212"/>
                  </a:lnTo>
                  <a:lnTo>
                    <a:pt x="426" y="200"/>
                  </a:lnTo>
                  <a:lnTo>
                    <a:pt x="426" y="200"/>
                  </a:lnTo>
                  <a:lnTo>
                    <a:pt x="426" y="195"/>
                  </a:lnTo>
                  <a:lnTo>
                    <a:pt x="426" y="188"/>
                  </a:lnTo>
                  <a:lnTo>
                    <a:pt x="426" y="188"/>
                  </a:lnTo>
                  <a:lnTo>
                    <a:pt x="424" y="188"/>
                  </a:lnTo>
                  <a:lnTo>
                    <a:pt x="422" y="188"/>
                  </a:lnTo>
                  <a:lnTo>
                    <a:pt x="415" y="188"/>
                  </a:lnTo>
                  <a:lnTo>
                    <a:pt x="415" y="188"/>
                  </a:lnTo>
                  <a:lnTo>
                    <a:pt x="415" y="165"/>
                  </a:lnTo>
                  <a:lnTo>
                    <a:pt x="415" y="165"/>
                  </a:lnTo>
                  <a:lnTo>
                    <a:pt x="415" y="153"/>
                  </a:lnTo>
                  <a:lnTo>
                    <a:pt x="415" y="153"/>
                  </a:lnTo>
                  <a:lnTo>
                    <a:pt x="415" y="141"/>
                  </a:lnTo>
                  <a:lnTo>
                    <a:pt x="415" y="141"/>
                  </a:lnTo>
                  <a:lnTo>
                    <a:pt x="415" y="134"/>
                  </a:lnTo>
                  <a:lnTo>
                    <a:pt x="415" y="129"/>
                  </a:lnTo>
                  <a:lnTo>
                    <a:pt x="415" y="129"/>
                  </a:lnTo>
                  <a:lnTo>
                    <a:pt x="412" y="129"/>
                  </a:lnTo>
                  <a:lnTo>
                    <a:pt x="410" y="129"/>
                  </a:lnTo>
                  <a:lnTo>
                    <a:pt x="403" y="129"/>
                  </a:lnTo>
                  <a:lnTo>
                    <a:pt x="403" y="129"/>
                  </a:lnTo>
                  <a:lnTo>
                    <a:pt x="403" y="141"/>
                  </a:lnTo>
                  <a:lnTo>
                    <a:pt x="403" y="141"/>
                  </a:lnTo>
                  <a:lnTo>
                    <a:pt x="403" y="165"/>
                  </a:lnTo>
                  <a:lnTo>
                    <a:pt x="403" y="165"/>
                  </a:lnTo>
                  <a:lnTo>
                    <a:pt x="398" y="165"/>
                  </a:lnTo>
                  <a:lnTo>
                    <a:pt x="393" y="165"/>
                  </a:lnTo>
                  <a:lnTo>
                    <a:pt x="391" y="165"/>
                  </a:lnTo>
                  <a:lnTo>
                    <a:pt x="391" y="165"/>
                  </a:lnTo>
                  <a:lnTo>
                    <a:pt x="391" y="172"/>
                  </a:lnTo>
                  <a:lnTo>
                    <a:pt x="391" y="176"/>
                  </a:lnTo>
                  <a:lnTo>
                    <a:pt x="391" y="176"/>
                  </a:lnTo>
                  <a:lnTo>
                    <a:pt x="391" y="188"/>
                  </a:lnTo>
                  <a:lnTo>
                    <a:pt x="391" y="188"/>
                  </a:lnTo>
                  <a:lnTo>
                    <a:pt x="391" y="200"/>
                  </a:lnTo>
                  <a:lnTo>
                    <a:pt x="391" y="200"/>
                  </a:lnTo>
                  <a:lnTo>
                    <a:pt x="386" y="200"/>
                  </a:lnTo>
                  <a:lnTo>
                    <a:pt x="382" y="200"/>
                  </a:lnTo>
                  <a:lnTo>
                    <a:pt x="379" y="200"/>
                  </a:lnTo>
                  <a:lnTo>
                    <a:pt x="379" y="200"/>
                  </a:lnTo>
                  <a:lnTo>
                    <a:pt x="379" y="207"/>
                  </a:lnTo>
                  <a:lnTo>
                    <a:pt x="379" y="212"/>
                  </a:lnTo>
                  <a:lnTo>
                    <a:pt x="379" y="212"/>
                  </a:lnTo>
                  <a:lnTo>
                    <a:pt x="379" y="223"/>
                  </a:lnTo>
                  <a:lnTo>
                    <a:pt x="379" y="223"/>
                  </a:lnTo>
                  <a:lnTo>
                    <a:pt x="379" y="235"/>
                  </a:lnTo>
                  <a:lnTo>
                    <a:pt x="379" y="235"/>
                  </a:lnTo>
                  <a:lnTo>
                    <a:pt x="379" y="261"/>
                  </a:lnTo>
                  <a:lnTo>
                    <a:pt x="379" y="261"/>
                  </a:lnTo>
                  <a:lnTo>
                    <a:pt x="375" y="261"/>
                  </a:lnTo>
                  <a:lnTo>
                    <a:pt x="368" y="261"/>
                  </a:lnTo>
                  <a:lnTo>
                    <a:pt x="368" y="261"/>
                  </a:lnTo>
                  <a:lnTo>
                    <a:pt x="363" y="261"/>
                  </a:lnTo>
                  <a:lnTo>
                    <a:pt x="356" y="261"/>
                  </a:lnTo>
                  <a:lnTo>
                    <a:pt x="356" y="261"/>
                  </a:lnTo>
                  <a:lnTo>
                    <a:pt x="349" y="259"/>
                  </a:lnTo>
                  <a:lnTo>
                    <a:pt x="344" y="261"/>
                  </a:lnTo>
                  <a:lnTo>
                    <a:pt x="344" y="261"/>
                  </a:lnTo>
                  <a:lnTo>
                    <a:pt x="344" y="266"/>
                  </a:lnTo>
                  <a:lnTo>
                    <a:pt x="344" y="271"/>
                  </a:lnTo>
                  <a:lnTo>
                    <a:pt x="344" y="273"/>
                  </a:lnTo>
                  <a:lnTo>
                    <a:pt x="344" y="273"/>
                  </a:lnTo>
                  <a:lnTo>
                    <a:pt x="337" y="273"/>
                  </a:lnTo>
                  <a:lnTo>
                    <a:pt x="332" y="273"/>
                  </a:lnTo>
                  <a:lnTo>
                    <a:pt x="332" y="273"/>
                  </a:lnTo>
                  <a:lnTo>
                    <a:pt x="320" y="273"/>
                  </a:lnTo>
                  <a:lnTo>
                    <a:pt x="320" y="273"/>
                  </a:lnTo>
                  <a:lnTo>
                    <a:pt x="313" y="273"/>
                  </a:lnTo>
                  <a:lnTo>
                    <a:pt x="309" y="273"/>
                  </a:lnTo>
                  <a:lnTo>
                    <a:pt x="309" y="273"/>
                  </a:lnTo>
                  <a:lnTo>
                    <a:pt x="309" y="266"/>
                  </a:lnTo>
                  <a:lnTo>
                    <a:pt x="309" y="261"/>
                  </a:lnTo>
                  <a:lnTo>
                    <a:pt x="309" y="261"/>
                  </a:lnTo>
                  <a:lnTo>
                    <a:pt x="302" y="261"/>
                  </a:lnTo>
                  <a:lnTo>
                    <a:pt x="297" y="261"/>
                  </a:lnTo>
                  <a:lnTo>
                    <a:pt x="297" y="261"/>
                  </a:lnTo>
                  <a:lnTo>
                    <a:pt x="297" y="254"/>
                  </a:lnTo>
                  <a:lnTo>
                    <a:pt x="297" y="249"/>
                  </a:lnTo>
                  <a:lnTo>
                    <a:pt x="297" y="249"/>
                  </a:lnTo>
                  <a:lnTo>
                    <a:pt x="290" y="247"/>
                  </a:lnTo>
                  <a:lnTo>
                    <a:pt x="285" y="249"/>
                  </a:lnTo>
                  <a:lnTo>
                    <a:pt x="285" y="249"/>
                  </a:lnTo>
                  <a:lnTo>
                    <a:pt x="273" y="249"/>
                  </a:lnTo>
                  <a:lnTo>
                    <a:pt x="273" y="249"/>
                  </a:lnTo>
                  <a:lnTo>
                    <a:pt x="266" y="247"/>
                  </a:lnTo>
                  <a:lnTo>
                    <a:pt x="264" y="247"/>
                  </a:lnTo>
                  <a:lnTo>
                    <a:pt x="262" y="249"/>
                  </a:lnTo>
                  <a:lnTo>
                    <a:pt x="262" y="249"/>
                  </a:lnTo>
                  <a:lnTo>
                    <a:pt x="259" y="252"/>
                  </a:lnTo>
                  <a:lnTo>
                    <a:pt x="262" y="254"/>
                  </a:lnTo>
                  <a:lnTo>
                    <a:pt x="262" y="261"/>
                  </a:lnTo>
                  <a:lnTo>
                    <a:pt x="262" y="261"/>
                  </a:lnTo>
                  <a:lnTo>
                    <a:pt x="262" y="266"/>
                  </a:lnTo>
                  <a:lnTo>
                    <a:pt x="262" y="271"/>
                  </a:lnTo>
                  <a:lnTo>
                    <a:pt x="262" y="273"/>
                  </a:lnTo>
                  <a:lnTo>
                    <a:pt x="262" y="273"/>
                  </a:lnTo>
                  <a:lnTo>
                    <a:pt x="259" y="273"/>
                  </a:lnTo>
                  <a:lnTo>
                    <a:pt x="254" y="273"/>
                  </a:lnTo>
                  <a:lnTo>
                    <a:pt x="250" y="273"/>
                  </a:lnTo>
                  <a:lnTo>
                    <a:pt x="250" y="273"/>
                  </a:lnTo>
                  <a:lnTo>
                    <a:pt x="224" y="273"/>
                  </a:lnTo>
                  <a:lnTo>
                    <a:pt x="224" y="273"/>
                  </a:lnTo>
                  <a:lnTo>
                    <a:pt x="212" y="273"/>
                  </a:lnTo>
                  <a:lnTo>
                    <a:pt x="212" y="273"/>
                  </a:lnTo>
                  <a:lnTo>
                    <a:pt x="207" y="273"/>
                  </a:lnTo>
                  <a:lnTo>
                    <a:pt x="200" y="273"/>
                  </a:lnTo>
                  <a:lnTo>
                    <a:pt x="200" y="273"/>
                  </a:lnTo>
                  <a:lnTo>
                    <a:pt x="200" y="266"/>
                  </a:lnTo>
                  <a:lnTo>
                    <a:pt x="200" y="261"/>
                  </a:lnTo>
                  <a:lnTo>
                    <a:pt x="200" y="261"/>
                  </a:lnTo>
                  <a:lnTo>
                    <a:pt x="196" y="259"/>
                  </a:lnTo>
                  <a:lnTo>
                    <a:pt x="188" y="261"/>
                  </a:lnTo>
                  <a:lnTo>
                    <a:pt x="188" y="261"/>
                  </a:lnTo>
                  <a:lnTo>
                    <a:pt x="177" y="261"/>
                  </a:lnTo>
                  <a:lnTo>
                    <a:pt x="177" y="261"/>
                  </a:lnTo>
                  <a:lnTo>
                    <a:pt x="153" y="261"/>
                  </a:lnTo>
                  <a:lnTo>
                    <a:pt x="153" y="261"/>
                  </a:lnTo>
                  <a:lnTo>
                    <a:pt x="153" y="254"/>
                  </a:lnTo>
                  <a:lnTo>
                    <a:pt x="153" y="252"/>
                  </a:lnTo>
                  <a:lnTo>
                    <a:pt x="153" y="249"/>
                  </a:lnTo>
                  <a:lnTo>
                    <a:pt x="153" y="249"/>
                  </a:lnTo>
                  <a:lnTo>
                    <a:pt x="141" y="249"/>
                  </a:lnTo>
                  <a:lnTo>
                    <a:pt x="141" y="249"/>
                  </a:lnTo>
                  <a:lnTo>
                    <a:pt x="130" y="249"/>
                  </a:lnTo>
                  <a:lnTo>
                    <a:pt x="130" y="249"/>
                  </a:lnTo>
                  <a:lnTo>
                    <a:pt x="118" y="249"/>
                  </a:lnTo>
                  <a:lnTo>
                    <a:pt x="118" y="249"/>
                  </a:lnTo>
                  <a:lnTo>
                    <a:pt x="106" y="249"/>
                  </a:lnTo>
                  <a:lnTo>
                    <a:pt x="106" y="249"/>
                  </a:lnTo>
                  <a:lnTo>
                    <a:pt x="99" y="247"/>
                  </a:lnTo>
                  <a:lnTo>
                    <a:pt x="94" y="249"/>
                  </a:lnTo>
                  <a:lnTo>
                    <a:pt x="94" y="249"/>
                  </a:lnTo>
                  <a:lnTo>
                    <a:pt x="94" y="249"/>
                  </a:lnTo>
                  <a:lnTo>
                    <a:pt x="94" y="254"/>
                  </a:lnTo>
                  <a:lnTo>
                    <a:pt x="94" y="261"/>
                  </a:lnTo>
                  <a:lnTo>
                    <a:pt x="94" y="261"/>
                  </a:lnTo>
                  <a:lnTo>
                    <a:pt x="82" y="261"/>
                  </a:lnTo>
                  <a:lnTo>
                    <a:pt x="82" y="261"/>
                  </a:lnTo>
                  <a:lnTo>
                    <a:pt x="75" y="261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71" y="254"/>
                  </a:lnTo>
                  <a:lnTo>
                    <a:pt x="71" y="252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68" y="247"/>
                  </a:lnTo>
                  <a:lnTo>
                    <a:pt x="64" y="247"/>
                  </a:lnTo>
                  <a:lnTo>
                    <a:pt x="59" y="249"/>
                  </a:lnTo>
                  <a:lnTo>
                    <a:pt x="59" y="249"/>
                  </a:lnTo>
                  <a:lnTo>
                    <a:pt x="59" y="247"/>
                  </a:lnTo>
                  <a:lnTo>
                    <a:pt x="59" y="242"/>
                  </a:lnTo>
                  <a:lnTo>
                    <a:pt x="59" y="235"/>
                  </a:lnTo>
                  <a:lnTo>
                    <a:pt x="59" y="235"/>
                  </a:lnTo>
                  <a:lnTo>
                    <a:pt x="57" y="235"/>
                  </a:lnTo>
                  <a:lnTo>
                    <a:pt x="52" y="235"/>
                  </a:lnTo>
                  <a:lnTo>
                    <a:pt x="47" y="235"/>
                  </a:lnTo>
                  <a:lnTo>
                    <a:pt x="47" y="235"/>
                  </a:lnTo>
                  <a:lnTo>
                    <a:pt x="47" y="249"/>
                  </a:lnTo>
                  <a:lnTo>
                    <a:pt x="47" y="249"/>
                  </a:lnTo>
                  <a:lnTo>
                    <a:pt x="47" y="273"/>
                  </a:lnTo>
                  <a:lnTo>
                    <a:pt x="47" y="27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0" y="320"/>
                  </a:lnTo>
                  <a:lnTo>
                    <a:pt x="0" y="320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12" y="344"/>
                  </a:lnTo>
                  <a:lnTo>
                    <a:pt x="12" y="344"/>
                  </a:lnTo>
                  <a:lnTo>
                    <a:pt x="35" y="344"/>
                  </a:lnTo>
                  <a:lnTo>
                    <a:pt x="35" y="344"/>
                  </a:lnTo>
                  <a:lnTo>
                    <a:pt x="82" y="344"/>
                  </a:lnTo>
                  <a:lnTo>
                    <a:pt x="82" y="344"/>
                  </a:lnTo>
                  <a:lnTo>
                    <a:pt x="106" y="344"/>
                  </a:lnTo>
                  <a:lnTo>
                    <a:pt x="106" y="344"/>
                  </a:lnTo>
                  <a:lnTo>
                    <a:pt x="118" y="344"/>
                  </a:lnTo>
                  <a:lnTo>
                    <a:pt x="118" y="344"/>
                  </a:lnTo>
                  <a:lnTo>
                    <a:pt x="141" y="344"/>
                  </a:lnTo>
                  <a:lnTo>
                    <a:pt x="141" y="344"/>
                  </a:lnTo>
                  <a:lnTo>
                    <a:pt x="165" y="344"/>
                  </a:lnTo>
                  <a:lnTo>
                    <a:pt x="165" y="344"/>
                  </a:lnTo>
                  <a:lnTo>
                    <a:pt x="177" y="344"/>
                  </a:lnTo>
                  <a:lnTo>
                    <a:pt x="177" y="344"/>
                  </a:lnTo>
                  <a:lnTo>
                    <a:pt x="200" y="344"/>
                  </a:lnTo>
                  <a:lnTo>
                    <a:pt x="200" y="344"/>
                  </a:lnTo>
                  <a:lnTo>
                    <a:pt x="212" y="344"/>
                  </a:lnTo>
                  <a:lnTo>
                    <a:pt x="212" y="344"/>
                  </a:lnTo>
                  <a:lnTo>
                    <a:pt x="238" y="344"/>
                  </a:lnTo>
                  <a:lnTo>
                    <a:pt x="238" y="344"/>
                  </a:lnTo>
                  <a:lnTo>
                    <a:pt x="250" y="344"/>
                  </a:lnTo>
                  <a:lnTo>
                    <a:pt x="250" y="344"/>
                  </a:lnTo>
                  <a:lnTo>
                    <a:pt x="273" y="344"/>
                  </a:lnTo>
                  <a:lnTo>
                    <a:pt x="273" y="344"/>
                  </a:lnTo>
                  <a:lnTo>
                    <a:pt x="285" y="344"/>
                  </a:lnTo>
                  <a:lnTo>
                    <a:pt x="285" y="344"/>
                  </a:lnTo>
                  <a:lnTo>
                    <a:pt x="309" y="344"/>
                  </a:lnTo>
                  <a:lnTo>
                    <a:pt x="309" y="344"/>
                  </a:lnTo>
                  <a:lnTo>
                    <a:pt x="320" y="344"/>
                  </a:lnTo>
                  <a:lnTo>
                    <a:pt x="320" y="344"/>
                  </a:lnTo>
                  <a:lnTo>
                    <a:pt x="344" y="344"/>
                  </a:lnTo>
                  <a:lnTo>
                    <a:pt x="344" y="344"/>
                  </a:lnTo>
                  <a:lnTo>
                    <a:pt x="356" y="344"/>
                  </a:lnTo>
                  <a:lnTo>
                    <a:pt x="356" y="344"/>
                  </a:lnTo>
                  <a:lnTo>
                    <a:pt x="379" y="344"/>
                  </a:lnTo>
                  <a:lnTo>
                    <a:pt x="379" y="344"/>
                  </a:lnTo>
                  <a:lnTo>
                    <a:pt x="391" y="344"/>
                  </a:lnTo>
                  <a:lnTo>
                    <a:pt x="391" y="344"/>
                  </a:lnTo>
                  <a:lnTo>
                    <a:pt x="438" y="344"/>
                  </a:lnTo>
                  <a:lnTo>
                    <a:pt x="438" y="344"/>
                  </a:lnTo>
                  <a:lnTo>
                    <a:pt x="488" y="344"/>
                  </a:lnTo>
                  <a:lnTo>
                    <a:pt x="488" y="344"/>
                  </a:lnTo>
                  <a:lnTo>
                    <a:pt x="511" y="344"/>
                  </a:lnTo>
                  <a:lnTo>
                    <a:pt x="511" y="344"/>
                  </a:lnTo>
                  <a:lnTo>
                    <a:pt x="523" y="344"/>
                  </a:lnTo>
                  <a:lnTo>
                    <a:pt x="523" y="344"/>
                  </a:lnTo>
                  <a:lnTo>
                    <a:pt x="547" y="344"/>
                  </a:lnTo>
                  <a:lnTo>
                    <a:pt x="547" y="344"/>
                  </a:lnTo>
                  <a:lnTo>
                    <a:pt x="558" y="344"/>
                  </a:lnTo>
                  <a:lnTo>
                    <a:pt x="558" y="344"/>
                  </a:lnTo>
                  <a:lnTo>
                    <a:pt x="582" y="344"/>
                  </a:lnTo>
                  <a:lnTo>
                    <a:pt x="582" y="344"/>
                  </a:lnTo>
                  <a:lnTo>
                    <a:pt x="594" y="344"/>
                  </a:lnTo>
                  <a:lnTo>
                    <a:pt x="594" y="344"/>
                  </a:lnTo>
                  <a:lnTo>
                    <a:pt x="617" y="344"/>
                  </a:lnTo>
                  <a:lnTo>
                    <a:pt x="617" y="344"/>
                  </a:lnTo>
                  <a:lnTo>
                    <a:pt x="629" y="344"/>
                  </a:lnTo>
                  <a:lnTo>
                    <a:pt x="629" y="344"/>
                  </a:lnTo>
                  <a:lnTo>
                    <a:pt x="653" y="344"/>
                  </a:lnTo>
                  <a:lnTo>
                    <a:pt x="653" y="344"/>
                  </a:lnTo>
                  <a:lnTo>
                    <a:pt x="664" y="344"/>
                  </a:lnTo>
                  <a:lnTo>
                    <a:pt x="664" y="344"/>
                  </a:lnTo>
                  <a:lnTo>
                    <a:pt x="712" y="344"/>
                  </a:lnTo>
                  <a:lnTo>
                    <a:pt x="712" y="344"/>
                  </a:lnTo>
                  <a:lnTo>
                    <a:pt x="723" y="344"/>
                  </a:lnTo>
                  <a:lnTo>
                    <a:pt x="723" y="344"/>
                  </a:lnTo>
                  <a:lnTo>
                    <a:pt x="749" y="344"/>
                  </a:lnTo>
                  <a:lnTo>
                    <a:pt x="749" y="344"/>
                  </a:lnTo>
                  <a:lnTo>
                    <a:pt x="761" y="344"/>
                  </a:lnTo>
                  <a:lnTo>
                    <a:pt x="761" y="344"/>
                  </a:lnTo>
                  <a:lnTo>
                    <a:pt x="785" y="344"/>
                  </a:lnTo>
                  <a:lnTo>
                    <a:pt x="785" y="344"/>
                  </a:lnTo>
                  <a:lnTo>
                    <a:pt x="796" y="344"/>
                  </a:lnTo>
                  <a:lnTo>
                    <a:pt x="796" y="344"/>
                  </a:lnTo>
                  <a:lnTo>
                    <a:pt x="820" y="344"/>
                  </a:lnTo>
                  <a:lnTo>
                    <a:pt x="820" y="344"/>
                  </a:lnTo>
                  <a:lnTo>
                    <a:pt x="832" y="344"/>
                  </a:lnTo>
                  <a:lnTo>
                    <a:pt x="832" y="344"/>
                  </a:lnTo>
                  <a:lnTo>
                    <a:pt x="855" y="344"/>
                  </a:lnTo>
                  <a:lnTo>
                    <a:pt x="855" y="344"/>
                  </a:lnTo>
                  <a:lnTo>
                    <a:pt x="867" y="344"/>
                  </a:lnTo>
                  <a:lnTo>
                    <a:pt x="867" y="344"/>
                  </a:lnTo>
                  <a:lnTo>
                    <a:pt x="891" y="344"/>
                  </a:lnTo>
                  <a:lnTo>
                    <a:pt x="891" y="344"/>
                  </a:lnTo>
                  <a:lnTo>
                    <a:pt x="902" y="344"/>
                  </a:lnTo>
                  <a:lnTo>
                    <a:pt x="902" y="344"/>
                  </a:lnTo>
                  <a:lnTo>
                    <a:pt x="926" y="344"/>
                  </a:lnTo>
                  <a:lnTo>
                    <a:pt x="926" y="344"/>
                  </a:lnTo>
                  <a:lnTo>
                    <a:pt x="938" y="344"/>
                  </a:lnTo>
                  <a:lnTo>
                    <a:pt x="938" y="344"/>
                  </a:lnTo>
                  <a:lnTo>
                    <a:pt x="987" y="344"/>
                  </a:lnTo>
                  <a:lnTo>
                    <a:pt x="987" y="344"/>
                  </a:lnTo>
                  <a:lnTo>
                    <a:pt x="999" y="344"/>
                  </a:lnTo>
                  <a:lnTo>
                    <a:pt x="999" y="344"/>
                  </a:lnTo>
                  <a:lnTo>
                    <a:pt x="1023" y="344"/>
                  </a:lnTo>
                  <a:lnTo>
                    <a:pt x="1023" y="344"/>
                  </a:lnTo>
                  <a:lnTo>
                    <a:pt x="1034" y="344"/>
                  </a:lnTo>
                  <a:lnTo>
                    <a:pt x="1034" y="344"/>
                  </a:lnTo>
                  <a:lnTo>
                    <a:pt x="1058" y="344"/>
                  </a:lnTo>
                  <a:lnTo>
                    <a:pt x="1058" y="344"/>
                  </a:lnTo>
                  <a:lnTo>
                    <a:pt x="1070" y="344"/>
                  </a:lnTo>
                  <a:lnTo>
                    <a:pt x="1070" y="344"/>
                  </a:lnTo>
                  <a:lnTo>
                    <a:pt x="1093" y="344"/>
                  </a:lnTo>
                  <a:lnTo>
                    <a:pt x="1093" y="344"/>
                  </a:lnTo>
                  <a:lnTo>
                    <a:pt x="1105" y="344"/>
                  </a:lnTo>
                  <a:lnTo>
                    <a:pt x="1105" y="344"/>
                  </a:lnTo>
                  <a:lnTo>
                    <a:pt x="1129" y="344"/>
                  </a:lnTo>
                  <a:lnTo>
                    <a:pt x="1129" y="344"/>
                  </a:lnTo>
                  <a:lnTo>
                    <a:pt x="1140" y="344"/>
                  </a:lnTo>
                  <a:lnTo>
                    <a:pt x="1140" y="344"/>
                  </a:lnTo>
                  <a:lnTo>
                    <a:pt x="1164" y="344"/>
                  </a:lnTo>
                  <a:lnTo>
                    <a:pt x="1164" y="344"/>
                  </a:lnTo>
                  <a:lnTo>
                    <a:pt x="1176" y="344"/>
                  </a:lnTo>
                  <a:lnTo>
                    <a:pt x="1176" y="344"/>
                  </a:lnTo>
                  <a:lnTo>
                    <a:pt x="1199" y="344"/>
                  </a:lnTo>
                  <a:lnTo>
                    <a:pt x="1199" y="344"/>
                  </a:lnTo>
                  <a:lnTo>
                    <a:pt x="1211" y="344"/>
                  </a:lnTo>
                  <a:lnTo>
                    <a:pt x="1211" y="344"/>
                  </a:lnTo>
                  <a:lnTo>
                    <a:pt x="1261" y="344"/>
                  </a:lnTo>
                  <a:lnTo>
                    <a:pt x="1261" y="344"/>
                  </a:lnTo>
                  <a:lnTo>
                    <a:pt x="1272" y="344"/>
                  </a:lnTo>
                  <a:lnTo>
                    <a:pt x="1272" y="344"/>
                  </a:lnTo>
                  <a:lnTo>
                    <a:pt x="1296" y="344"/>
                  </a:lnTo>
                  <a:lnTo>
                    <a:pt x="1296" y="344"/>
                  </a:lnTo>
                  <a:lnTo>
                    <a:pt x="1308" y="344"/>
                  </a:lnTo>
                  <a:lnTo>
                    <a:pt x="1308" y="344"/>
                  </a:lnTo>
                  <a:lnTo>
                    <a:pt x="1331" y="344"/>
                  </a:lnTo>
                  <a:lnTo>
                    <a:pt x="1331" y="344"/>
                  </a:lnTo>
                  <a:lnTo>
                    <a:pt x="1343" y="344"/>
                  </a:lnTo>
                  <a:lnTo>
                    <a:pt x="1343" y="344"/>
                  </a:lnTo>
                  <a:lnTo>
                    <a:pt x="1367" y="344"/>
                  </a:lnTo>
                  <a:lnTo>
                    <a:pt x="1367" y="344"/>
                  </a:lnTo>
                  <a:lnTo>
                    <a:pt x="1378" y="344"/>
                  </a:lnTo>
                  <a:lnTo>
                    <a:pt x="1378" y="344"/>
                  </a:lnTo>
                  <a:lnTo>
                    <a:pt x="1402" y="344"/>
                  </a:lnTo>
                  <a:lnTo>
                    <a:pt x="1402" y="344"/>
                  </a:lnTo>
                  <a:lnTo>
                    <a:pt x="1414" y="344"/>
                  </a:lnTo>
                  <a:lnTo>
                    <a:pt x="1414" y="344"/>
                  </a:lnTo>
                  <a:lnTo>
                    <a:pt x="1437" y="344"/>
                  </a:lnTo>
                  <a:lnTo>
                    <a:pt x="1437" y="344"/>
                  </a:lnTo>
                  <a:lnTo>
                    <a:pt x="1449" y="344"/>
                  </a:lnTo>
                  <a:lnTo>
                    <a:pt x="1449" y="344"/>
                  </a:lnTo>
                  <a:lnTo>
                    <a:pt x="1475" y="344"/>
                  </a:lnTo>
                  <a:lnTo>
                    <a:pt x="1475" y="344"/>
                  </a:lnTo>
                  <a:lnTo>
                    <a:pt x="1487" y="344"/>
                  </a:lnTo>
                  <a:lnTo>
                    <a:pt x="1487" y="344"/>
                  </a:lnTo>
                  <a:lnTo>
                    <a:pt x="1534" y="344"/>
                  </a:lnTo>
                  <a:lnTo>
                    <a:pt x="1534" y="344"/>
                  </a:lnTo>
                  <a:lnTo>
                    <a:pt x="1546" y="344"/>
                  </a:lnTo>
                  <a:lnTo>
                    <a:pt x="1546" y="344"/>
                  </a:lnTo>
                  <a:lnTo>
                    <a:pt x="1569" y="344"/>
                  </a:lnTo>
                  <a:lnTo>
                    <a:pt x="1569" y="344"/>
                  </a:lnTo>
                  <a:lnTo>
                    <a:pt x="1581" y="344"/>
                  </a:lnTo>
                  <a:lnTo>
                    <a:pt x="1581" y="344"/>
                  </a:lnTo>
                  <a:lnTo>
                    <a:pt x="1605" y="344"/>
                  </a:lnTo>
                  <a:lnTo>
                    <a:pt x="1605" y="344"/>
                  </a:lnTo>
                  <a:lnTo>
                    <a:pt x="1616" y="344"/>
                  </a:lnTo>
                  <a:lnTo>
                    <a:pt x="1616" y="344"/>
                  </a:lnTo>
                  <a:lnTo>
                    <a:pt x="1640" y="344"/>
                  </a:lnTo>
                  <a:lnTo>
                    <a:pt x="1640" y="344"/>
                  </a:lnTo>
                  <a:lnTo>
                    <a:pt x="1652" y="344"/>
                  </a:lnTo>
                  <a:lnTo>
                    <a:pt x="1652" y="344"/>
                  </a:lnTo>
                  <a:lnTo>
                    <a:pt x="1675" y="344"/>
                  </a:lnTo>
                  <a:lnTo>
                    <a:pt x="1675" y="344"/>
                  </a:lnTo>
                  <a:lnTo>
                    <a:pt x="1687" y="344"/>
                  </a:lnTo>
                  <a:lnTo>
                    <a:pt x="1687" y="344"/>
                  </a:lnTo>
                  <a:lnTo>
                    <a:pt x="1713" y="344"/>
                  </a:lnTo>
                  <a:lnTo>
                    <a:pt x="1713" y="344"/>
                  </a:lnTo>
                  <a:lnTo>
                    <a:pt x="1725" y="344"/>
                  </a:lnTo>
                  <a:lnTo>
                    <a:pt x="1725" y="344"/>
                  </a:lnTo>
                  <a:lnTo>
                    <a:pt x="1748" y="344"/>
                  </a:lnTo>
                  <a:lnTo>
                    <a:pt x="1748" y="344"/>
                  </a:lnTo>
                  <a:lnTo>
                    <a:pt x="1760" y="344"/>
                  </a:lnTo>
                  <a:lnTo>
                    <a:pt x="1760" y="344"/>
                  </a:lnTo>
                  <a:lnTo>
                    <a:pt x="1807" y="344"/>
                  </a:lnTo>
                  <a:lnTo>
                    <a:pt x="1807" y="344"/>
                  </a:lnTo>
                  <a:lnTo>
                    <a:pt x="1854" y="344"/>
                  </a:lnTo>
                  <a:lnTo>
                    <a:pt x="1854" y="344"/>
                  </a:lnTo>
                  <a:lnTo>
                    <a:pt x="1878" y="344"/>
                  </a:lnTo>
                  <a:lnTo>
                    <a:pt x="1878" y="344"/>
                  </a:lnTo>
                  <a:lnTo>
                    <a:pt x="1890" y="344"/>
                  </a:lnTo>
                  <a:lnTo>
                    <a:pt x="1890" y="344"/>
                  </a:lnTo>
                  <a:lnTo>
                    <a:pt x="1913" y="344"/>
                  </a:lnTo>
                  <a:lnTo>
                    <a:pt x="1913" y="344"/>
                  </a:lnTo>
                  <a:lnTo>
                    <a:pt x="1925" y="344"/>
                  </a:lnTo>
                  <a:lnTo>
                    <a:pt x="1925" y="344"/>
                  </a:lnTo>
                  <a:lnTo>
                    <a:pt x="1951" y="344"/>
                  </a:lnTo>
                  <a:lnTo>
                    <a:pt x="1951" y="344"/>
                  </a:lnTo>
                  <a:lnTo>
                    <a:pt x="1963" y="344"/>
                  </a:lnTo>
                  <a:lnTo>
                    <a:pt x="1963" y="344"/>
                  </a:lnTo>
                  <a:lnTo>
                    <a:pt x="1986" y="344"/>
                  </a:lnTo>
                  <a:lnTo>
                    <a:pt x="1986" y="344"/>
                  </a:lnTo>
                  <a:lnTo>
                    <a:pt x="1998" y="344"/>
                  </a:lnTo>
                  <a:lnTo>
                    <a:pt x="1998" y="344"/>
                  </a:lnTo>
                  <a:lnTo>
                    <a:pt x="2022" y="344"/>
                  </a:lnTo>
                  <a:lnTo>
                    <a:pt x="2022" y="344"/>
                  </a:lnTo>
                  <a:lnTo>
                    <a:pt x="2033" y="344"/>
                  </a:lnTo>
                  <a:lnTo>
                    <a:pt x="2033" y="344"/>
                  </a:lnTo>
                  <a:lnTo>
                    <a:pt x="2057" y="344"/>
                  </a:lnTo>
                  <a:lnTo>
                    <a:pt x="2057" y="344"/>
                  </a:lnTo>
                  <a:lnTo>
                    <a:pt x="2069" y="344"/>
                  </a:lnTo>
                  <a:lnTo>
                    <a:pt x="2069" y="344"/>
                  </a:lnTo>
                  <a:lnTo>
                    <a:pt x="2092" y="344"/>
                  </a:lnTo>
                  <a:lnTo>
                    <a:pt x="2092" y="344"/>
                  </a:lnTo>
                  <a:lnTo>
                    <a:pt x="2104" y="344"/>
                  </a:lnTo>
                  <a:lnTo>
                    <a:pt x="2104" y="344"/>
                  </a:lnTo>
                  <a:lnTo>
                    <a:pt x="2128" y="344"/>
                  </a:lnTo>
                  <a:lnTo>
                    <a:pt x="2128" y="344"/>
                  </a:lnTo>
                  <a:lnTo>
                    <a:pt x="2139" y="344"/>
                  </a:lnTo>
                  <a:lnTo>
                    <a:pt x="2139" y="344"/>
                  </a:lnTo>
                  <a:lnTo>
                    <a:pt x="2163" y="344"/>
                  </a:lnTo>
                  <a:lnTo>
                    <a:pt x="2163" y="344"/>
                  </a:lnTo>
                  <a:lnTo>
                    <a:pt x="2175" y="344"/>
                  </a:lnTo>
                  <a:lnTo>
                    <a:pt x="2175" y="344"/>
                  </a:lnTo>
                  <a:lnTo>
                    <a:pt x="2201" y="344"/>
                  </a:lnTo>
                  <a:lnTo>
                    <a:pt x="2201" y="344"/>
                  </a:lnTo>
                  <a:lnTo>
                    <a:pt x="2248" y="344"/>
                  </a:lnTo>
                  <a:lnTo>
                    <a:pt x="2248" y="344"/>
                  </a:lnTo>
                  <a:lnTo>
                    <a:pt x="2271" y="344"/>
                  </a:lnTo>
                  <a:lnTo>
                    <a:pt x="2271" y="344"/>
                  </a:lnTo>
                  <a:lnTo>
                    <a:pt x="2283" y="344"/>
                  </a:lnTo>
                  <a:lnTo>
                    <a:pt x="2283" y="344"/>
                  </a:lnTo>
                  <a:lnTo>
                    <a:pt x="2307" y="344"/>
                  </a:lnTo>
                  <a:lnTo>
                    <a:pt x="2307" y="344"/>
                  </a:lnTo>
                  <a:lnTo>
                    <a:pt x="2318" y="344"/>
                  </a:lnTo>
                  <a:lnTo>
                    <a:pt x="2318" y="344"/>
                  </a:lnTo>
                  <a:lnTo>
                    <a:pt x="2366" y="344"/>
                  </a:lnTo>
                  <a:lnTo>
                    <a:pt x="2366" y="344"/>
                  </a:lnTo>
                  <a:lnTo>
                    <a:pt x="2366" y="82"/>
                  </a:lnTo>
                  <a:close/>
                </a:path>
              </a:pathLst>
            </a:custGeom>
            <a:solidFill>
              <a:srgbClr val="0C0C0C">
                <a:alpha val="6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7"/>
            <p:cNvSpPr/>
            <p:nvPr/>
          </p:nvSpPr>
          <p:spPr>
            <a:xfrm>
              <a:off x="3674807" y="5761075"/>
              <a:ext cx="3721100" cy="1020763"/>
            </a:xfrm>
            <a:custGeom>
              <a:rect b="b" l="l" r="r" t="t"/>
              <a:pathLst>
                <a:path extrusionOk="0" h="643" w="2344">
                  <a:moveTo>
                    <a:pt x="2320" y="596"/>
                  </a:moveTo>
                  <a:lnTo>
                    <a:pt x="2320" y="596"/>
                  </a:lnTo>
                  <a:lnTo>
                    <a:pt x="2297" y="596"/>
                  </a:lnTo>
                  <a:lnTo>
                    <a:pt x="2297" y="596"/>
                  </a:lnTo>
                  <a:lnTo>
                    <a:pt x="2285" y="596"/>
                  </a:lnTo>
                  <a:lnTo>
                    <a:pt x="2285" y="596"/>
                  </a:lnTo>
                  <a:lnTo>
                    <a:pt x="2273" y="596"/>
                  </a:lnTo>
                  <a:lnTo>
                    <a:pt x="2273" y="596"/>
                  </a:lnTo>
                  <a:lnTo>
                    <a:pt x="2262" y="596"/>
                  </a:lnTo>
                  <a:lnTo>
                    <a:pt x="2262" y="596"/>
                  </a:lnTo>
                  <a:lnTo>
                    <a:pt x="2250" y="596"/>
                  </a:lnTo>
                  <a:lnTo>
                    <a:pt x="2250" y="596"/>
                  </a:lnTo>
                  <a:lnTo>
                    <a:pt x="2243" y="596"/>
                  </a:lnTo>
                  <a:lnTo>
                    <a:pt x="2236" y="596"/>
                  </a:lnTo>
                  <a:lnTo>
                    <a:pt x="2236" y="596"/>
                  </a:lnTo>
                  <a:lnTo>
                    <a:pt x="2236" y="589"/>
                  </a:lnTo>
                  <a:lnTo>
                    <a:pt x="2236" y="584"/>
                  </a:lnTo>
                  <a:lnTo>
                    <a:pt x="2236" y="584"/>
                  </a:lnTo>
                  <a:lnTo>
                    <a:pt x="2233" y="584"/>
                  </a:lnTo>
                  <a:lnTo>
                    <a:pt x="2231" y="584"/>
                  </a:lnTo>
                  <a:lnTo>
                    <a:pt x="2224" y="584"/>
                  </a:lnTo>
                  <a:lnTo>
                    <a:pt x="2224" y="584"/>
                  </a:lnTo>
                  <a:lnTo>
                    <a:pt x="2224" y="589"/>
                  </a:lnTo>
                  <a:lnTo>
                    <a:pt x="2224" y="596"/>
                  </a:lnTo>
                  <a:lnTo>
                    <a:pt x="2224" y="596"/>
                  </a:lnTo>
                  <a:lnTo>
                    <a:pt x="2219" y="596"/>
                  </a:lnTo>
                  <a:lnTo>
                    <a:pt x="2212" y="596"/>
                  </a:lnTo>
                  <a:lnTo>
                    <a:pt x="2212" y="596"/>
                  </a:lnTo>
                  <a:lnTo>
                    <a:pt x="2200" y="596"/>
                  </a:lnTo>
                  <a:lnTo>
                    <a:pt x="2200" y="596"/>
                  </a:lnTo>
                  <a:lnTo>
                    <a:pt x="2188" y="596"/>
                  </a:lnTo>
                  <a:lnTo>
                    <a:pt x="2188" y="596"/>
                  </a:lnTo>
                  <a:lnTo>
                    <a:pt x="2177" y="596"/>
                  </a:lnTo>
                  <a:lnTo>
                    <a:pt x="2177" y="596"/>
                  </a:lnTo>
                  <a:lnTo>
                    <a:pt x="2165" y="596"/>
                  </a:lnTo>
                  <a:lnTo>
                    <a:pt x="2165" y="596"/>
                  </a:lnTo>
                  <a:lnTo>
                    <a:pt x="2153" y="596"/>
                  </a:lnTo>
                  <a:lnTo>
                    <a:pt x="2153" y="596"/>
                  </a:lnTo>
                  <a:lnTo>
                    <a:pt x="2130" y="596"/>
                  </a:lnTo>
                  <a:lnTo>
                    <a:pt x="2130" y="596"/>
                  </a:lnTo>
                  <a:lnTo>
                    <a:pt x="2118" y="596"/>
                  </a:lnTo>
                  <a:lnTo>
                    <a:pt x="2118" y="596"/>
                  </a:lnTo>
                  <a:lnTo>
                    <a:pt x="2094" y="596"/>
                  </a:lnTo>
                  <a:lnTo>
                    <a:pt x="2094" y="596"/>
                  </a:lnTo>
                  <a:lnTo>
                    <a:pt x="2071" y="596"/>
                  </a:lnTo>
                  <a:lnTo>
                    <a:pt x="2071" y="596"/>
                  </a:lnTo>
                  <a:lnTo>
                    <a:pt x="2059" y="596"/>
                  </a:lnTo>
                  <a:lnTo>
                    <a:pt x="2059" y="596"/>
                  </a:lnTo>
                  <a:lnTo>
                    <a:pt x="2035" y="596"/>
                  </a:lnTo>
                  <a:lnTo>
                    <a:pt x="2035" y="596"/>
                  </a:lnTo>
                  <a:lnTo>
                    <a:pt x="1986" y="596"/>
                  </a:lnTo>
                  <a:lnTo>
                    <a:pt x="1986" y="596"/>
                  </a:lnTo>
                  <a:lnTo>
                    <a:pt x="1962" y="596"/>
                  </a:lnTo>
                  <a:lnTo>
                    <a:pt x="1962" y="596"/>
                  </a:lnTo>
                  <a:lnTo>
                    <a:pt x="1962" y="572"/>
                  </a:lnTo>
                  <a:lnTo>
                    <a:pt x="1962" y="572"/>
                  </a:lnTo>
                  <a:lnTo>
                    <a:pt x="1962" y="561"/>
                  </a:lnTo>
                  <a:lnTo>
                    <a:pt x="1962" y="561"/>
                  </a:lnTo>
                  <a:lnTo>
                    <a:pt x="1962" y="537"/>
                  </a:lnTo>
                  <a:lnTo>
                    <a:pt x="1962" y="537"/>
                  </a:lnTo>
                  <a:lnTo>
                    <a:pt x="1962" y="525"/>
                  </a:lnTo>
                  <a:lnTo>
                    <a:pt x="1962" y="525"/>
                  </a:lnTo>
                  <a:lnTo>
                    <a:pt x="1962" y="499"/>
                  </a:lnTo>
                  <a:lnTo>
                    <a:pt x="1962" y="499"/>
                  </a:lnTo>
                  <a:lnTo>
                    <a:pt x="1962" y="476"/>
                  </a:lnTo>
                  <a:lnTo>
                    <a:pt x="1962" y="476"/>
                  </a:lnTo>
                  <a:lnTo>
                    <a:pt x="1962" y="464"/>
                  </a:lnTo>
                  <a:lnTo>
                    <a:pt x="1962" y="464"/>
                  </a:lnTo>
                  <a:lnTo>
                    <a:pt x="1962" y="441"/>
                  </a:lnTo>
                  <a:lnTo>
                    <a:pt x="1962" y="441"/>
                  </a:lnTo>
                  <a:lnTo>
                    <a:pt x="1962" y="417"/>
                  </a:lnTo>
                  <a:lnTo>
                    <a:pt x="1962" y="417"/>
                  </a:lnTo>
                  <a:lnTo>
                    <a:pt x="1962" y="370"/>
                  </a:lnTo>
                  <a:lnTo>
                    <a:pt x="1962" y="370"/>
                  </a:lnTo>
                  <a:lnTo>
                    <a:pt x="1962" y="346"/>
                  </a:lnTo>
                  <a:lnTo>
                    <a:pt x="1962" y="346"/>
                  </a:lnTo>
                  <a:lnTo>
                    <a:pt x="1951" y="346"/>
                  </a:lnTo>
                  <a:lnTo>
                    <a:pt x="1951" y="346"/>
                  </a:lnTo>
                  <a:lnTo>
                    <a:pt x="1946" y="346"/>
                  </a:lnTo>
                  <a:lnTo>
                    <a:pt x="1939" y="346"/>
                  </a:lnTo>
                  <a:lnTo>
                    <a:pt x="1939" y="346"/>
                  </a:lnTo>
                  <a:lnTo>
                    <a:pt x="1939" y="339"/>
                  </a:lnTo>
                  <a:lnTo>
                    <a:pt x="1939" y="334"/>
                  </a:lnTo>
                  <a:lnTo>
                    <a:pt x="1939" y="334"/>
                  </a:lnTo>
                  <a:lnTo>
                    <a:pt x="1927" y="334"/>
                  </a:lnTo>
                  <a:lnTo>
                    <a:pt x="1927" y="334"/>
                  </a:lnTo>
                  <a:lnTo>
                    <a:pt x="1915" y="334"/>
                  </a:lnTo>
                  <a:lnTo>
                    <a:pt x="1915" y="334"/>
                  </a:lnTo>
                  <a:lnTo>
                    <a:pt x="1903" y="334"/>
                  </a:lnTo>
                  <a:lnTo>
                    <a:pt x="1903" y="334"/>
                  </a:lnTo>
                  <a:lnTo>
                    <a:pt x="1899" y="334"/>
                  </a:lnTo>
                  <a:lnTo>
                    <a:pt x="1892" y="334"/>
                  </a:lnTo>
                  <a:lnTo>
                    <a:pt x="1892" y="334"/>
                  </a:lnTo>
                  <a:lnTo>
                    <a:pt x="1892" y="339"/>
                  </a:lnTo>
                  <a:lnTo>
                    <a:pt x="1892" y="346"/>
                  </a:lnTo>
                  <a:lnTo>
                    <a:pt x="1892" y="346"/>
                  </a:lnTo>
                  <a:lnTo>
                    <a:pt x="1889" y="346"/>
                  </a:lnTo>
                  <a:lnTo>
                    <a:pt x="1887" y="346"/>
                  </a:lnTo>
                  <a:lnTo>
                    <a:pt x="1880" y="346"/>
                  </a:lnTo>
                  <a:lnTo>
                    <a:pt x="1880" y="346"/>
                  </a:lnTo>
                  <a:lnTo>
                    <a:pt x="1856" y="346"/>
                  </a:lnTo>
                  <a:lnTo>
                    <a:pt x="1856" y="346"/>
                  </a:lnTo>
                  <a:lnTo>
                    <a:pt x="1856" y="370"/>
                  </a:lnTo>
                  <a:lnTo>
                    <a:pt x="1856" y="370"/>
                  </a:lnTo>
                  <a:lnTo>
                    <a:pt x="1856" y="417"/>
                  </a:lnTo>
                  <a:lnTo>
                    <a:pt x="1856" y="417"/>
                  </a:lnTo>
                  <a:lnTo>
                    <a:pt x="1856" y="441"/>
                  </a:lnTo>
                  <a:lnTo>
                    <a:pt x="1856" y="441"/>
                  </a:lnTo>
                  <a:lnTo>
                    <a:pt x="1856" y="452"/>
                  </a:lnTo>
                  <a:lnTo>
                    <a:pt x="1856" y="452"/>
                  </a:lnTo>
                  <a:lnTo>
                    <a:pt x="1856" y="476"/>
                  </a:lnTo>
                  <a:lnTo>
                    <a:pt x="1856" y="476"/>
                  </a:lnTo>
                  <a:lnTo>
                    <a:pt x="1856" y="488"/>
                  </a:lnTo>
                  <a:lnTo>
                    <a:pt x="1856" y="488"/>
                  </a:lnTo>
                  <a:lnTo>
                    <a:pt x="1856" y="511"/>
                  </a:lnTo>
                  <a:lnTo>
                    <a:pt x="1856" y="511"/>
                  </a:lnTo>
                  <a:lnTo>
                    <a:pt x="1856" y="537"/>
                  </a:lnTo>
                  <a:lnTo>
                    <a:pt x="1856" y="537"/>
                  </a:lnTo>
                  <a:lnTo>
                    <a:pt x="1856" y="584"/>
                  </a:lnTo>
                  <a:lnTo>
                    <a:pt x="1856" y="584"/>
                  </a:lnTo>
                  <a:lnTo>
                    <a:pt x="1856" y="608"/>
                  </a:lnTo>
                  <a:lnTo>
                    <a:pt x="1856" y="608"/>
                  </a:lnTo>
                  <a:lnTo>
                    <a:pt x="1844" y="608"/>
                  </a:lnTo>
                  <a:lnTo>
                    <a:pt x="1844" y="608"/>
                  </a:lnTo>
                  <a:lnTo>
                    <a:pt x="1821" y="608"/>
                  </a:lnTo>
                  <a:lnTo>
                    <a:pt x="1821" y="608"/>
                  </a:lnTo>
                  <a:lnTo>
                    <a:pt x="1774" y="608"/>
                  </a:lnTo>
                  <a:lnTo>
                    <a:pt x="1774" y="608"/>
                  </a:lnTo>
                  <a:lnTo>
                    <a:pt x="1677" y="608"/>
                  </a:lnTo>
                  <a:lnTo>
                    <a:pt x="1677" y="608"/>
                  </a:lnTo>
                  <a:lnTo>
                    <a:pt x="1677" y="596"/>
                  </a:lnTo>
                  <a:lnTo>
                    <a:pt x="1677" y="596"/>
                  </a:lnTo>
                  <a:lnTo>
                    <a:pt x="1677" y="589"/>
                  </a:lnTo>
                  <a:lnTo>
                    <a:pt x="1677" y="584"/>
                  </a:lnTo>
                  <a:lnTo>
                    <a:pt x="1677" y="584"/>
                  </a:lnTo>
                  <a:lnTo>
                    <a:pt x="1672" y="584"/>
                  </a:lnTo>
                  <a:lnTo>
                    <a:pt x="1665" y="584"/>
                  </a:lnTo>
                  <a:lnTo>
                    <a:pt x="1665" y="584"/>
                  </a:lnTo>
                  <a:lnTo>
                    <a:pt x="1665" y="572"/>
                  </a:lnTo>
                  <a:lnTo>
                    <a:pt x="1665" y="572"/>
                  </a:lnTo>
                  <a:lnTo>
                    <a:pt x="1665" y="561"/>
                  </a:lnTo>
                  <a:lnTo>
                    <a:pt x="1665" y="561"/>
                  </a:lnTo>
                  <a:lnTo>
                    <a:pt x="1665" y="549"/>
                  </a:lnTo>
                  <a:lnTo>
                    <a:pt x="1665" y="549"/>
                  </a:lnTo>
                  <a:lnTo>
                    <a:pt x="1665" y="525"/>
                  </a:lnTo>
                  <a:lnTo>
                    <a:pt x="1665" y="525"/>
                  </a:lnTo>
                  <a:lnTo>
                    <a:pt x="1665" y="499"/>
                  </a:lnTo>
                  <a:lnTo>
                    <a:pt x="1665" y="499"/>
                  </a:lnTo>
                  <a:lnTo>
                    <a:pt x="1665" y="495"/>
                  </a:lnTo>
                  <a:lnTo>
                    <a:pt x="1665" y="490"/>
                  </a:lnTo>
                  <a:lnTo>
                    <a:pt x="1665" y="488"/>
                  </a:lnTo>
                  <a:lnTo>
                    <a:pt x="1665" y="488"/>
                  </a:lnTo>
                  <a:lnTo>
                    <a:pt x="1661" y="488"/>
                  </a:lnTo>
                  <a:lnTo>
                    <a:pt x="1654" y="488"/>
                  </a:lnTo>
                  <a:lnTo>
                    <a:pt x="1654" y="488"/>
                  </a:lnTo>
                  <a:lnTo>
                    <a:pt x="1654" y="483"/>
                  </a:lnTo>
                  <a:lnTo>
                    <a:pt x="1654" y="476"/>
                  </a:lnTo>
                  <a:lnTo>
                    <a:pt x="1654" y="476"/>
                  </a:lnTo>
                  <a:lnTo>
                    <a:pt x="1654" y="464"/>
                  </a:lnTo>
                  <a:lnTo>
                    <a:pt x="1654" y="464"/>
                  </a:lnTo>
                  <a:lnTo>
                    <a:pt x="1654" y="452"/>
                  </a:lnTo>
                  <a:lnTo>
                    <a:pt x="1654" y="452"/>
                  </a:lnTo>
                  <a:lnTo>
                    <a:pt x="1654" y="441"/>
                  </a:lnTo>
                  <a:lnTo>
                    <a:pt x="1654" y="441"/>
                  </a:lnTo>
                  <a:lnTo>
                    <a:pt x="1654" y="417"/>
                  </a:lnTo>
                  <a:lnTo>
                    <a:pt x="1654" y="417"/>
                  </a:lnTo>
                  <a:lnTo>
                    <a:pt x="1654" y="405"/>
                  </a:lnTo>
                  <a:lnTo>
                    <a:pt x="1654" y="405"/>
                  </a:lnTo>
                  <a:lnTo>
                    <a:pt x="1654" y="393"/>
                  </a:lnTo>
                  <a:lnTo>
                    <a:pt x="1654" y="393"/>
                  </a:lnTo>
                  <a:lnTo>
                    <a:pt x="1654" y="382"/>
                  </a:lnTo>
                  <a:lnTo>
                    <a:pt x="1654" y="382"/>
                  </a:lnTo>
                  <a:lnTo>
                    <a:pt x="1654" y="375"/>
                  </a:lnTo>
                  <a:lnTo>
                    <a:pt x="1654" y="370"/>
                  </a:lnTo>
                  <a:lnTo>
                    <a:pt x="1654" y="370"/>
                  </a:lnTo>
                  <a:lnTo>
                    <a:pt x="1651" y="370"/>
                  </a:lnTo>
                  <a:lnTo>
                    <a:pt x="1649" y="370"/>
                  </a:lnTo>
                  <a:lnTo>
                    <a:pt x="1644" y="370"/>
                  </a:lnTo>
                  <a:lnTo>
                    <a:pt x="1642" y="370"/>
                  </a:lnTo>
                  <a:lnTo>
                    <a:pt x="1642" y="370"/>
                  </a:lnTo>
                  <a:lnTo>
                    <a:pt x="1642" y="367"/>
                  </a:lnTo>
                  <a:lnTo>
                    <a:pt x="1642" y="363"/>
                  </a:lnTo>
                  <a:lnTo>
                    <a:pt x="1642" y="360"/>
                  </a:lnTo>
                  <a:lnTo>
                    <a:pt x="1642" y="358"/>
                  </a:lnTo>
                  <a:lnTo>
                    <a:pt x="1642" y="358"/>
                  </a:lnTo>
                  <a:lnTo>
                    <a:pt x="1640" y="358"/>
                  </a:lnTo>
                  <a:lnTo>
                    <a:pt x="1637" y="358"/>
                  </a:lnTo>
                  <a:lnTo>
                    <a:pt x="1630" y="358"/>
                  </a:lnTo>
                  <a:lnTo>
                    <a:pt x="1630" y="358"/>
                  </a:lnTo>
                  <a:lnTo>
                    <a:pt x="1607" y="358"/>
                  </a:lnTo>
                  <a:lnTo>
                    <a:pt x="1607" y="358"/>
                  </a:lnTo>
                  <a:lnTo>
                    <a:pt x="1599" y="358"/>
                  </a:lnTo>
                  <a:lnTo>
                    <a:pt x="1595" y="358"/>
                  </a:lnTo>
                  <a:lnTo>
                    <a:pt x="1595" y="358"/>
                  </a:lnTo>
                  <a:lnTo>
                    <a:pt x="1595" y="363"/>
                  </a:lnTo>
                  <a:lnTo>
                    <a:pt x="1595" y="370"/>
                  </a:lnTo>
                  <a:lnTo>
                    <a:pt x="1595" y="370"/>
                  </a:lnTo>
                  <a:lnTo>
                    <a:pt x="1595" y="382"/>
                  </a:lnTo>
                  <a:lnTo>
                    <a:pt x="1595" y="382"/>
                  </a:lnTo>
                  <a:lnTo>
                    <a:pt x="1595" y="393"/>
                  </a:lnTo>
                  <a:lnTo>
                    <a:pt x="1595" y="393"/>
                  </a:lnTo>
                  <a:lnTo>
                    <a:pt x="1595" y="417"/>
                  </a:lnTo>
                  <a:lnTo>
                    <a:pt x="1595" y="417"/>
                  </a:lnTo>
                  <a:lnTo>
                    <a:pt x="1595" y="464"/>
                  </a:lnTo>
                  <a:lnTo>
                    <a:pt x="1595" y="464"/>
                  </a:lnTo>
                  <a:lnTo>
                    <a:pt x="1595" y="488"/>
                  </a:lnTo>
                  <a:lnTo>
                    <a:pt x="1595" y="488"/>
                  </a:lnTo>
                  <a:lnTo>
                    <a:pt x="1571" y="488"/>
                  </a:lnTo>
                  <a:lnTo>
                    <a:pt x="1571" y="488"/>
                  </a:lnTo>
                  <a:lnTo>
                    <a:pt x="1564" y="488"/>
                  </a:lnTo>
                  <a:lnTo>
                    <a:pt x="1562" y="488"/>
                  </a:lnTo>
                  <a:lnTo>
                    <a:pt x="1559" y="488"/>
                  </a:lnTo>
                  <a:lnTo>
                    <a:pt x="1559" y="488"/>
                  </a:lnTo>
                  <a:lnTo>
                    <a:pt x="1557" y="490"/>
                  </a:lnTo>
                  <a:lnTo>
                    <a:pt x="1559" y="495"/>
                  </a:lnTo>
                  <a:lnTo>
                    <a:pt x="1559" y="499"/>
                  </a:lnTo>
                  <a:lnTo>
                    <a:pt x="1559" y="499"/>
                  </a:lnTo>
                  <a:lnTo>
                    <a:pt x="1559" y="525"/>
                  </a:lnTo>
                  <a:lnTo>
                    <a:pt x="1559" y="525"/>
                  </a:lnTo>
                  <a:lnTo>
                    <a:pt x="1536" y="525"/>
                  </a:lnTo>
                  <a:lnTo>
                    <a:pt x="1536" y="525"/>
                  </a:lnTo>
                  <a:lnTo>
                    <a:pt x="1536" y="499"/>
                  </a:lnTo>
                  <a:lnTo>
                    <a:pt x="1536" y="499"/>
                  </a:lnTo>
                  <a:lnTo>
                    <a:pt x="1536" y="488"/>
                  </a:lnTo>
                  <a:lnTo>
                    <a:pt x="1536" y="488"/>
                  </a:lnTo>
                  <a:lnTo>
                    <a:pt x="1536" y="464"/>
                  </a:lnTo>
                  <a:lnTo>
                    <a:pt x="1536" y="464"/>
                  </a:lnTo>
                  <a:lnTo>
                    <a:pt x="1536" y="452"/>
                  </a:lnTo>
                  <a:lnTo>
                    <a:pt x="1536" y="452"/>
                  </a:lnTo>
                  <a:lnTo>
                    <a:pt x="1536" y="429"/>
                  </a:lnTo>
                  <a:lnTo>
                    <a:pt x="1536" y="429"/>
                  </a:lnTo>
                  <a:lnTo>
                    <a:pt x="1536" y="405"/>
                  </a:lnTo>
                  <a:lnTo>
                    <a:pt x="1536" y="405"/>
                  </a:lnTo>
                  <a:lnTo>
                    <a:pt x="1529" y="405"/>
                  </a:lnTo>
                  <a:lnTo>
                    <a:pt x="1524" y="405"/>
                  </a:lnTo>
                  <a:lnTo>
                    <a:pt x="1524" y="405"/>
                  </a:lnTo>
                  <a:lnTo>
                    <a:pt x="1522" y="403"/>
                  </a:lnTo>
                  <a:lnTo>
                    <a:pt x="1524" y="400"/>
                  </a:lnTo>
                  <a:lnTo>
                    <a:pt x="1524" y="393"/>
                  </a:lnTo>
                  <a:lnTo>
                    <a:pt x="1524" y="393"/>
                  </a:lnTo>
                  <a:lnTo>
                    <a:pt x="1517" y="393"/>
                  </a:lnTo>
                  <a:lnTo>
                    <a:pt x="1512" y="393"/>
                  </a:lnTo>
                  <a:lnTo>
                    <a:pt x="1512" y="393"/>
                  </a:lnTo>
                  <a:lnTo>
                    <a:pt x="1498" y="393"/>
                  </a:lnTo>
                  <a:lnTo>
                    <a:pt x="1498" y="393"/>
                  </a:lnTo>
                  <a:lnTo>
                    <a:pt x="1475" y="393"/>
                  </a:lnTo>
                  <a:lnTo>
                    <a:pt x="1475" y="393"/>
                  </a:lnTo>
                  <a:lnTo>
                    <a:pt x="1475" y="382"/>
                  </a:lnTo>
                  <a:lnTo>
                    <a:pt x="1475" y="382"/>
                  </a:lnTo>
                  <a:lnTo>
                    <a:pt x="1475" y="334"/>
                  </a:lnTo>
                  <a:lnTo>
                    <a:pt x="1475" y="334"/>
                  </a:lnTo>
                  <a:lnTo>
                    <a:pt x="1475" y="323"/>
                  </a:lnTo>
                  <a:lnTo>
                    <a:pt x="1475" y="323"/>
                  </a:lnTo>
                  <a:lnTo>
                    <a:pt x="1477" y="316"/>
                  </a:lnTo>
                  <a:lnTo>
                    <a:pt x="1475" y="311"/>
                  </a:lnTo>
                  <a:lnTo>
                    <a:pt x="1475" y="311"/>
                  </a:lnTo>
                  <a:lnTo>
                    <a:pt x="1463" y="311"/>
                  </a:lnTo>
                  <a:lnTo>
                    <a:pt x="1463" y="311"/>
                  </a:lnTo>
                  <a:lnTo>
                    <a:pt x="1458" y="311"/>
                  </a:lnTo>
                  <a:lnTo>
                    <a:pt x="1451" y="311"/>
                  </a:lnTo>
                  <a:lnTo>
                    <a:pt x="1451" y="311"/>
                  </a:lnTo>
                  <a:lnTo>
                    <a:pt x="1451" y="309"/>
                  </a:lnTo>
                  <a:lnTo>
                    <a:pt x="1451" y="304"/>
                  </a:lnTo>
                  <a:lnTo>
                    <a:pt x="1451" y="299"/>
                  </a:lnTo>
                  <a:lnTo>
                    <a:pt x="1451" y="299"/>
                  </a:lnTo>
                  <a:lnTo>
                    <a:pt x="1427" y="299"/>
                  </a:lnTo>
                  <a:lnTo>
                    <a:pt x="1427" y="299"/>
                  </a:lnTo>
                  <a:lnTo>
                    <a:pt x="1416" y="299"/>
                  </a:lnTo>
                  <a:lnTo>
                    <a:pt x="1416" y="299"/>
                  </a:lnTo>
                  <a:lnTo>
                    <a:pt x="1392" y="299"/>
                  </a:lnTo>
                  <a:lnTo>
                    <a:pt x="1392" y="299"/>
                  </a:lnTo>
                  <a:lnTo>
                    <a:pt x="1369" y="299"/>
                  </a:lnTo>
                  <a:lnTo>
                    <a:pt x="1369" y="299"/>
                  </a:lnTo>
                  <a:lnTo>
                    <a:pt x="1345" y="299"/>
                  </a:lnTo>
                  <a:lnTo>
                    <a:pt x="1345" y="299"/>
                  </a:lnTo>
                  <a:lnTo>
                    <a:pt x="1338" y="299"/>
                  </a:lnTo>
                  <a:lnTo>
                    <a:pt x="1333" y="299"/>
                  </a:lnTo>
                  <a:lnTo>
                    <a:pt x="1333" y="299"/>
                  </a:lnTo>
                  <a:lnTo>
                    <a:pt x="1333" y="304"/>
                  </a:lnTo>
                  <a:lnTo>
                    <a:pt x="1333" y="311"/>
                  </a:lnTo>
                  <a:lnTo>
                    <a:pt x="1333" y="311"/>
                  </a:lnTo>
                  <a:lnTo>
                    <a:pt x="1326" y="311"/>
                  </a:lnTo>
                  <a:lnTo>
                    <a:pt x="1321" y="311"/>
                  </a:lnTo>
                  <a:lnTo>
                    <a:pt x="1321" y="311"/>
                  </a:lnTo>
                  <a:lnTo>
                    <a:pt x="1321" y="299"/>
                  </a:lnTo>
                  <a:lnTo>
                    <a:pt x="1321" y="299"/>
                  </a:lnTo>
                  <a:lnTo>
                    <a:pt x="1314" y="297"/>
                  </a:lnTo>
                  <a:lnTo>
                    <a:pt x="1310" y="299"/>
                  </a:lnTo>
                  <a:lnTo>
                    <a:pt x="1310" y="299"/>
                  </a:lnTo>
                  <a:lnTo>
                    <a:pt x="1298" y="299"/>
                  </a:lnTo>
                  <a:lnTo>
                    <a:pt x="1298" y="299"/>
                  </a:lnTo>
                  <a:lnTo>
                    <a:pt x="1286" y="299"/>
                  </a:lnTo>
                  <a:lnTo>
                    <a:pt x="1286" y="299"/>
                  </a:lnTo>
                  <a:lnTo>
                    <a:pt x="1279" y="297"/>
                  </a:lnTo>
                  <a:lnTo>
                    <a:pt x="1274" y="299"/>
                  </a:lnTo>
                  <a:lnTo>
                    <a:pt x="1274" y="299"/>
                  </a:lnTo>
                  <a:lnTo>
                    <a:pt x="1272" y="301"/>
                  </a:lnTo>
                  <a:lnTo>
                    <a:pt x="1272" y="304"/>
                  </a:lnTo>
                  <a:lnTo>
                    <a:pt x="1274" y="311"/>
                  </a:lnTo>
                  <a:lnTo>
                    <a:pt x="1274" y="311"/>
                  </a:lnTo>
                  <a:lnTo>
                    <a:pt x="1260" y="311"/>
                  </a:lnTo>
                  <a:lnTo>
                    <a:pt x="1260" y="311"/>
                  </a:lnTo>
                  <a:lnTo>
                    <a:pt x="1255" y="309"/>
                  </a:lnTo>
                  <a:lnTo>
                    <a:pt x="1248" y="311"/>
                  </a:lnTo>
                  <a:lnTo>
                    <a:pt x="1248" y="311"/>
                  </a:lnTo>
                  <a:lnTo>
                    <a:pt x="1248" y="316"/>
                  </a:lnTo>
                  <a:lnTo>
                    <a:pt x="1248" y="323"/>
                  </a:lnTo>
                  <a:lnTo>
                    <a:pt x="1248" y="323"/>
                  </a:lnTo>
                  <a:lnTo>
                    <a:pt x="1248" y="334"/>
                  </a:lnTo>
                  <a:lnTo>
                    <a:pt x="1248" y="334"/>
                  </a:lnTo>
                  <a:lnTo>
                    <a:pt x="1237" y="334"/>
                  </a:lnTo>
                  <a:lnTo>
                    <a:pt x="1237" y="334"/>
                  </a:lnTo>
                  <a:lnTo>
                    <a:pt x="1213" y="334"/>
                  </a:lnTo>
                  <a:lnTo>
                    <a:pt x="1213" y="334"/>
                  </a:lnTo>
                  <a:lnTo>
                    <a:pt x="1189" y="334"/>
                  </a:lnTo>
                  <a:lnTo>
                    <a:pt x="1189" y="334"/>
                  </a:lnTo>
                  <a:lnTo>
                    <a:pt x="1189" y="358"/>
                  </a:lnTo>
                  <a:lnTo>
                    <a:pt x="1189" y="358"/>
                  </a:lnTo>
                  <a:lnTo>
                    <a:pt x="1189" y="370"/>
                  </a:lnTo>
                  <a:lnTo>
                    <a:pt x="1189" y="370"/>
                  </a:lnTo>
                  <a:lnTo>
                    <a:pt x="1189" y="375"/>
                  </a:lnTo>
                  <a:lnTo>
                    <a:pt x="1189" y="382"/>
                  </a:lnTo>
                  <a:lnTo>
                    <a:pt x="1189" y="382"/>
                  </a:lnTo>
                  <a:lnTo>
                    <a:pt x="1178" y="382"/>
                  </a:lnTo>
                  <a:lnTo>
                    <a:pt x="1178" y="382"/>
                  </a:lnTo>
                  <a:lnTo>
                    <a:pt x="1173" y="382"/>
                  </a:lnTo>
                  <a:lnTo>
                    <a:pt x="1166" y="382"/>
                  </a:lnTo>
                  <a:lnTo>
                    <a:pt x="1166" y="382"/>
                  </a:lnTo>
                  <a:lnTo>
                    <a:pt x="1166" y="386"/>
                  </a:lnTo>
                  <a:lnTo>
                    <a:pt x="1166" y="393"/>
                  </a:lnTo>
                  <a:lnTo>
                    <a:pt x="1166" y="393"/>
                  </a:lnTo>
                  <a:lnTo>
                    <a:pt x="1164" y="393"/>
                  </a:lnTo>
                  <a:lnTo>
                    <a:pt x="1161" y="393"/>
                  </a:lnTo>
                  <a:lnTo>
                    <a:pt x="1154" y="393"/>
                  </a:lnTo>
                  <a:lnTo>
                    <a:pt x="1154" y="393"/>
                  </a:lnTo>
                  <a:lnTo>
                    <a:pt x="1154" y="396"/>
                  </a:lnTo>
                  <a:lnTo>
                    <a:pt x="1154" y="398"/>
                  </a:lnTo>
                  <a:lnTo>
                    <a:pt x="1154" y="405"/>
                  </a:lnTo>
                  <a:lnTo>
                    <a:pt x="1154" y="405"/>
                  </a:lnTo>
                  <a:lnTo>
                    <a:pt x="1131" y="405"/>
                  </a:lnTo>
                  <a:lnTo>
                    <a:pt x="1131" y="405"/>
                  </a:lnTo>
                  <a:lnTo>
                    <a:pt x="1131" y="382"/>
                  </a:lnTo>
                  <a:lnTo>
                    <a:pt x="1131" y="382"/>
                  </a:lnTo>
                  <a:lnTo>
                    <a:pt x="1123" y="382"/>
                  </a:lnTo>
                  <a:lnTo>
                    <a:pt x="1119" y="382"/>
                  </a:lnTo>
                  <a:lnTo>
                    <a:pt x="1119" y="382"/>
                  </a:lnTo>
                  <a:lnTo>
                    <a:pt x="1119" y="370"/>
                  </a:lnTo>
                  <a:lnTo>
                    <a:pt x="1119" y="370"/>
                  </a:lnTo>
                  <a:lnTo>
                    <a:pt x="1119" y="358"/>
                  </a:lnTo>
                  <a:lnTo>
                    <a:pt x="1119" y="358"/>
                  </a:lnTo>
                  <a:lnTo>
                    <a:pt x="1119" y="346"/>
                  </a:lnTo>
                  <a:lnTo>
                    <a:pt x="1119" y="346"/>
                  </a:lnTo>
                  <a:lnTo>
                    <a:pt x="1119" y="323"/>
                  </a:lnTo>
                  <a:lnTo>
                    <a:pt x="1119" y="323"/>
                  </a:lnTo>
                  <a:lnTo>
                    <a:pt x="1107" y="323"/>
                  </a:lnTo>
                  <a:lnTo>
                    <a:pt x="1107" y="323"/>
                  </a:lnTo>
                  <a:lnTo>
                    <a:pt x="1083" y="323"/>
                  </a:lnTo>
                  <a:lnTo>
                    <a:pt x="1083" y="323"/>
                  </a:lnTo>
                  <a:lnTo>
                    <a:pt x="1083" y="311"/>
                  </a:lnTo>
                  <a:lnTo>
                    <a:pt x="1083" y="311"/>
                  </a:lnTo>
                  <a:lnTo>
                    <a:pt x="1083" y="261"/>
                  </a:lnTo>
                  <a:lnTo>
                    <a:pt x="1083" y="261"/>
                  </a:lnTo>
                  <a:lnTo>
                    <a:pt x="1083" y="257"/>
                  </a:lnTo>
                  <a:lnTo>
                    <a:pt x="1083" y="252"/>
                  </a:lnTo>
                  <a:lnTo>
                    <a:pt x="1083" y="250"/>
                  </a:lnTo>
                  <a:lnTo>
                    <a:pt x="1083" y="250"/>
                  </a:lnTo>
                  <a:lnTo>
                    <a:pt x="1076" y="250"/>
                  </a:lnTo>
                  <a:lnTo>
                    <a:pt x="1072" y="250"/>
                  </a:lnTo>
                  <a:lnTo>
                    <a:pt x="1072" y="250"/>
                  </a:lnTo>
                  <a:lnTo>
                    <a:pt x="1072" y="245"/>
                  </a:lnTo>
                  <a:lnTo>
                    <a:pt x="1072" y="238"/>
                  </a:lnTo>
                  <a:lnTo>
                    <a:pt x="1072" y="238"/>
                  </a:lnTo>
                  <a:lnTo>
                    <a:pt x="1072" y="226"/>
                  </a:lnTo>
                  <a:lnTo>
                    <a:pt x="1072" y="226"/>
                  </a:lnTo>
                  <a:lnTo>
                    <a:pt x="1072" y="214"/>
                  </a:lnTo>
                  <a:lnTo>
                    <a:pt x="1072" y="214"/>
                  </a:lnTo>
                  <a:lnTo>
                    <a:pt x="1072" y="203"/>
                  </a:lnTo>
                  <a:lnTo>
                    <a:pt x="1072" y="203"/>
                  </a:lnTo>
                  <a:lnTo>
                    <a:pt x="1072" y="179"/>
                  </a:lnTo>
                  <a:lnTo>
                    <a:pt x="1072" y="179"/>
                  </a:lnTo>
                  <a:lnTo>
                    <a:pt x="1072" y="167"/>
                  </a:lnTo>
                  <a:lnTo>
                    <a:pt x="1072" y="167"/>
                  </a:lnTo>
                  <a:lnTo>
                    <a:pt x="1072" y="144"/>
                  </a:lnTo>
                  <a:lnTo>
                    <a:pt x="1072" y="144"/>
                  </a:lnTo>
                  <a:lnTo>
                    <a:pt x="1072" y="120"/>
                  </a:lnTo>
                  <a:lnTo>
                    <a:pt x="1072" y="120"/>
                  </a:lnTo>
                  <a:lnTo>
                    <a:pt x="1060" y="120"/>
                  </a:lnTo>
                  <a:lnTo>
                    <a:pt x="1060" y="120"/>
                  </a:lnTo>
                  <a:lnTo>
                    <a:pt x="1053" y="120"/>
                  </a:lnTo>
                  <a:lnTo>
                    <a:pt x="1048" y="120"/>
                  </a:lnTo>
                  <a:lnTo>
                    <a:pt x="1048" y="120"/>
                  </a:lnTo>
                  <a:lnTo>
                    <a:pt x="1046" y="125"/>
                  </a:lnTo>
                  <a:lnTo>
                    <a:pt x="1048" y="132"/>
                  </a:lnTo>
                  <a:lnTo>
                    <a:pt x="1048" y="132"/>
                  </a:lnTo>
                  <a:lnTo>
                    <a:pt x="1046" y="137"/>
                  </a:lnTo>
                  <a:lnTo>
                    <a:pt x="1048" y="144"/>
                  </a:lnTo>
                  <a:lnTo>
                    <a:pt x="1048" y="144"/>
                  </a:lnTo>
                  <a:lnTo>
                    <a:pt x="1048" y="155"/>
                  </a:lnTo>
                  <a:lnTo>
                    <a:pt x="1048" y="155"/>
                  </a:lnTo>
                  <a:lnTo>
                    <a:pt x="1048" y="179"/>
                  </a:lnTo>
                  <a:lnTo>
                    <a:pt x="1048" y="179"/>
                  </a:lnTo>
                  <a:lnTo>
                    <a:pt x="1048" y="203"/>
                  </a:lnTo>
                  <a:lnTo>
                    <a:pt x="1048" y="203"/>
                  </a:lnTo>
                  <a:lnTo>
                    <a:pt x="1048" y="214"/>
                  </a:lnTo>
                  <a:lnTo>
                    <a:pt x="1048" y="214"/>
                  </a:lnTo>
                  <a:lnTo>
                    <a:pt x="1048" y="238"/>
                  </a:lnTo>
                  <a:lnTo>
                    <a:pt x="1048" y="238"/>
                  </a:lnTo>
                  <a:lnTo>
                    <a:pt x="1041" y="238"/>
                  </a:lnTo>
                  <a:lnTo>
                    <a:pt x="1039" y="240"/>
                  </a:lnTo>
                  <a:lnTo>
                    <a:pt x="1036" y="238"/>
                  </a:lnTo>
                  <a:lnTo>
                    <a:pt x="1036" y="238"/>
                  </a:lnTo>
                  <a:lnTo>
                    <a:pt x="1034" y="233"/>
                  </a:lnTo>
                  <a:lnTo>
                    <a:pt x="1036" y="226"/>
                  </a:lnTo>
                  <a:lnTo>
                    <a:pt x="1036" y="226"/>
                  </a:lnTo>
                  <a:lnTo>
                    <a:pt x="1036" y="203"/>
                  </a:lnTo>
                  <a:lnTo>
                    <a:pt x="1036" y="203"/>
                  </a:lnTo>
                  <a:lnTo>
                    <a:pt x="1036" y="191"/>
                  </a:lnTo>
                  <a:lnTo>
                    <a:pt x="1036" y="191"/>
                  </a:lnTo>
                  <a:lnTo>
                    <a:pt x="1036" y="179"/>
                  </a:lnTo>
                  <a:lnTo>
                    <a:pt x="1036" y="179"/>
                  </a:lnTo>
                  <a:lnTo>
                    <a:pt x="1036" y="167"/>
                  </a:lnTo>
                  <a:lnTo>
                    <a:pt x="1036" y="167"/>
                  </a:lnTo>
                  <a:lnTo>
                    <a:pt x="1036" y="155"/>
                  </a:lnTo>
                  <a:lnTo>
                    <a:pt x="1036" y="155"/>
                  </a:lnTo>
                  <a:lnTo>
                    <a:pt x="1036" y="148"/>
                  </a:lnTo>
                  <a:lnTo>
                    <a:pt x="1036" y="144"/>
                  </a:lnTo>
                  <a:lnTo>
                    <a:pt x="1036" y="144"/>
                  </a:lnTo>
                  <a:lnTo>
                    <a:pt x="1025" y="144"/>
                  </a:lnTo>
                  <a:lnTo>
                    <a:pt x="1025" y="144"/>
                  </a:lnTo>
                  <a:lnTo>
                    <a:pt x="1022" y="146"/>
                  </a:lnTo>
                  <a:lnTo>
                    <a:pt x="1022" y="148"/>
                  </a:lnTo>
                  <a:lnTo>
                    <a:pt x="1025" y="155"/>
                  </a:lnTo>
                  <a:lnTo>
                    <a:pt x="1025" y="155"/>
                  </a:lnTo>
                  <a:lnTo>
                    <a:pt x="1022" y="162"/>
                  </a:lnTo>
                  <a:lnTo>
                    <a:pt x="1025" y="167"/>
                  </a:lnTo>
                  <a:lnTo>
                    <a:pt x="1025" y="167"/>
                  </a:lnTo>
                  <a:lnTo>
                    <a:pt x="1025" y="179"/>
                  </a:lnTo>
                  <a:lnTo>
                    <a:pt x="1025" y="179"/>
                  </a:lnTo>
                  <a:lnTo>
                    <a:pt x="1025" y="203"/>
                  </a:lnTo>
                  <a:lnTo>
                    <a:pt x="1025" y="203"/>
                  </a:lnTo>
                  <a:lnTo>
                    <a:pt x="1025" y="226"/>
                  </a:lnTo>
                  <a:lnTo>
                    <a:pt x="1025" y="226"/>
                  </a:lnTo>
                  <a:lnTo>
                    <a:pt x="1025" y="238"/>
                  </a:lnTo>
                  <a:lnTo>
                    <a:pt x="1025" y="238"/>
                  </a:lnTo>
                  <a:lnTo>
                    <a:pt x="1017" y="238"/>
                  </a:lnTo>
                  <a:lnTo>
                    <a:pt x="1010" y="238"/>
                  </a:lnTo>
                  <a:lnTo>
                    <a:pt x="1010" y="238"/>
                  </a:lnTo>
                  <a:lnTo>
                    <a:pt x="1010" y="250"/>
                  </a:lnTo>
                  <a:lnTo>
                    <a:pt x="1010" y="250"/>
                  </a:lnTo>
                  <a:lnTo>
                    <a:pt x="1013" y="257"/>
                  </a:lnTo>
                  <a:lnTo>
                    <a:pt x="1010" y="261"/>
                  </a:lnTo>
                  <a:lnTo>
                    <a:pt x="1010" y="261"/>
                  </a:lnTo>
                  <a:lnTo>
                    <a:pt x="1013" y="269"/>
                  </a:lnTo>
                  <a:lnTo>
                    <a:pt x="1010" y="276"/>
                  </a:lnTo>
                  <a:lnTo>
                    <a:pt x="1010" y="276"/>
                  </a:lnTo>
                  <a:lnTo>
                    <a:pt x="1006" y="273"/>
                  </a:lnTo>
                  <a:lnTo>
                    <a:pt x="999" y="276"/>
                  </a:lnTo>
                  <a:lnTo>
                    <a:pt x="999" y="276"/>
                  </a:lnTo>
                  <a:lnTo>
                    <a:pt x="999" y="280"/>
                  </a:lnTo>
                  <a:lnTo>
                    <a:pt x="999" y="287"/>
                  </a:lnTo>
                  <a:lnTo>
                    <a:pt x="999" y="287"/>
                  </a:lnTo>
                  <a:lnTo>
                    <a:pt x="999" y="299"/>
                  </a:lnTo>
                  <a:lnTo>
                    <a:pt x="999" y="299"/>
                  </a:lnTo>
                  <a:lnTo>
                    <a:pt x="999" y="311"/>
                  </a:lnTo>
                  <a:lnTo>
                    <a:pt x="999" y="311"/>
                  </a:lnTo>
                  <a:lnTo>
                    <a:pt x="999" y="323"/>
                  </a:lnTo>
                  <a:lnTo>
                    <a:pt x="999" y="323"/>
                  </a:lnTo>
                  <a:lnTo>
                    <a:pt x="999" y="370"/>
                  </a:lnTo>
                  <a:lnTo>
                    <a:pt x="999" y="370"/>
                  </a:lnTo>
                  <a:lnTo>
                    <a:pt x="999" y="382"/>
                  </a:lnTo>
                  <a:lnTo>
                    <a:pt x="999" y="382"/>
                  </a:lnTo>
                  <a:lnTo>
                    <a:pt x="999" y="405"/>
                  </a:lnTo>
                  <a:lnTo>
                    <a:pt x="999" y="405"/>
                  </a:lnTo>
                  <a:lnTo>
                    <a:pt x="994" y="405"/>
                  </a:lnTo>
                  <a:lnTo>
                    <a:pt x="987" y="405"/>
                  </a:lnTo>
                  <a:lnTo>
                    <a:pt x="987" y="405"/>
                  </a:lnTo>
                  <a:lnTo>
                    <a:pt x="982" y="405"/>
                  </a:lnTo>
                  <a:lnTo>
                    <a:pt x="975" y="405"/>
                  </a:lnTo>
                  <a:lnTo>
                    <a:pt x="975" y="405"/>
                  </a:lnTo>
                  <a:lnTo>
                    <a:pt x="975" y="400"/>
                  </a:lnTo>
                  <a:lnTo>
                    <a:pt x="975" y="393"/>
                  </a:lnTo>
                  <a:lnTo>
                    <a:pt x="975" y="393"/>
                  </a:lnTo>
                  <a:lnTo>
                    <a:pt x="975" y="382"/>
                  </a:lnTo>
                  <a:lnTo>
                    <a:pt x="975" y="382"/>
                  </a:lnTo>
                  <a:lnTo>
                    <a:pt x="975" y="375"/>
                  </a:lnTo>
                  <a:lnTo>
                    <a:pt x="975" y="370"/>
                  </a:lnTo>
                  <a:lnTo>
                    <a:pt x="975" y="370"/>
                  </a:lnTo>
                  <a:lnTo>
                    <a:pt x="975" y="363"/>
                  </a:lnTo>
                  <a:lnTo>
                    <a:pt x="975" y="358"/>
                  </a:lnTo>
                  <a:lnTo>
                    <a:pt x="975" y="358"/>
                  </a:lnTo>
                  <a:lnTo>
                    <a:pt x="973" y="358"/>
                  </a:lnTo>
                  <a:lnTo>
                    <a:pt x="970" y="358"/>
                  </a:lnTo>
                  <a:lnTo>
                    <a:pt x="963" y="358"/>
                  </a:lnTo>
                  <a:lnTo>
                    <a:pt x="963" y="358"/>
                  </a:lnTo>
                  <a:lnTo>
                    <a:pt x="959" y="358"/>
                  </a:lnTo>
                  <a:lnTo>
                    <a:pt x="954" y="358"/>
                  </a:lnTo>
                  <a:lnTo>
                    <a:pt x="951" y="358"/>
                  </a:lnTo>
                  <a:lnTo>
                    <a:pt x="951" y="358"/>
                  </a:lnTo>
                  <a:lnTo>
                    <a:pt x="951" y="356"/>
                  </a:lnTo>
                  <a:lnTo>
                    <a:pt x="951" y="351"/>
                  </a:lnTo>
                  <a:lnTo>
                    <a:pt x="951" y="346"/>
                  </a:lnTo>
                  <a:lnTo>
                    <a:pt x="951" y="346"/>
                  </a:lnTo>
                  <a:lnTo>
                    <a:pt x="940" y="346"/>
                  </a:lnTo>
                  <a:lnTo>
                    <a:pt x="940" y="346"/>
                  </a:lnTo>
                  <a:lnTo>
                    <a:pt x="916" y="346"/>
                  </a:lnTo>
                  <a:lnTo>
                    <a:pt x="916" y="346"/>
                  </a:lnTo>
                  <a:lnTo>
                    <a:pt x="893" y="346"/>
                  </a:lnTo>
                  <a:lnTo>
                    <a:pt x="893" y="346"/>
                  </a:lnTo>
                  <a:lnTo>
                    <a:pt x="893" y="351"/>
                  </a:lnTo>
                  <a:lnTo>
                    <a:pt x="893" y="356"/>
                  </a:lnTo>
                  <a:lnTo>
                    <a:pt x="893" y="358"/>
                  </a:lnTo>
                  <a:lnTo>
                    <a:pt x="893" y="358"/>
                  </a:lnTo>
                  <a:lnTo>
                    <a:pt x="888" y="358"/>
                  </a:lnTo>
                  <a:lnTo>
                    <a:pt x="881" y="358"/>
                  </a:lnTo>
                  <a:lnTo>
                    <a:pt x="881" y="358"/>
                  </a:lnTo>
                  <a:lnTo>
                    <a:pt x="869" y="358"/>
                  </a:lnTo>
                  <a:lnTo>
                    <a:pt x="869" y="358"/>
                  </a:lnTo>
                  <a:lnTo>
                    <a:pt x="862" y="358"/>
                  </a:lnTo>
                  <a:lnTo>
                    <a:pt x="857" y="358"/>
                  </a:lnTo>
                  <a:lnTo>
                    <a:pt x="857" y="358"/>
                  </a:lnTo>
                  <a:lnTo>
                    <a:pt x="857" y="363"/>
                  </a:lnTo>
                  <a:lnTo>
                    <a:pt x="857" y="370"/>
                  </a:lnTo>
                  <a:lnTo>
                    <a:pt x="857" y="370"/>
                  </a:lnTo>
                  <a:lnTo>
                    <a:pt x="855" y="370"/>
                  </a:lnTo>
                  <a:lnTo>
                    <a:pt x="850" y="370"/>
                  </a:lnTo>
                  <a:lnTo>
                    <a:pt x="845" y="370"/>
                  </a:lnTo>
                  <a:lnTo>
                    <a:pt x="845" y="370"/>
                  </a:lnTo>
                  <a:lnTo>
                    <a:pt x="838" y="370"/>
                  </a:lnTo>
                  <a:lnTo>
                    <a:pt x="836" y="370"/>
                  </a:lnTo>
                  <a:lnTo>
                    <a:pt x="834" y="370"/>
                  </a:lnTo>
                  <a:lnTo>
                    <a:pt x="834" y="370"/>
                  </a:lnTo>
                  <a:lnTo>
                    <a:pt x="831" y="372"/>
                  </a:lnTo>
                  <a:lnTo>
                    <a:pt x="834" y="375"/>
                  </a:lnTo>
                  <a:lnTo>
                    <a:pt x="834" y="382"/>
                  </a:lnTo>
                  <a:lnTo>
                    <a:pt x="834" y="382"/>
                  </a:lnTo>
                  <a:lnTo>
                    <a:pt x="810" y="382"/>
                  </a:lnTo>
                  <a:lnTo>
                    <a:pt x="810" y="382"/>
                  </a:lnTo>
                  <a:lnTo>
                    <a:pt x="810" y="334"/>
                  </a:lnTo>
                  <a:lnTo>
                    <a:pt x="810" y="334"/>
                  </a:lnTo>
                  <a:lnTo>
                    <a:pt x="787" y="334"/>
                  </a:lnTo>
                  <a:lnTo>
                    <a:pt x="787" y="334"/>
                  </a:lnTo>
                  <a:lnTo>
                    <a:pt x="779" y="334"/>
                  </a:lnTo>
                  <a:lnTo>
                    <a:pt x="775" y="334"/>
                  </a:lnTo>
                  <a:lnTo>
                    <a:pt x="775" y="334"/>
                  </a:lnTo>
                  <a:lnTo>
                    <a:pt x="775" y="334"/>
                  </a:lnTo>
                  <a:lnTo>
                    <a:pt x="772" y="337"/>
                  </a:lnTo>
                  <a:lnTo>
                    <a:pt x="772" y="339"/>
                  </a:lnTo>
                  <a:lnTo>
                    <a:pt x="775" y="344"/>
                  </a:lnTo>
                  <a:lnTo>
                    <a:pt x="775" y="346"/>
                  </a:lnTo>
                  <a:lnTo>
                    <a:pt x="775" y="346"/>
                  </a:lnTo>
                  <a:lnTo>
                    <a:pt x="770" y="346"/>
                  </a:lnTo>
                  <a:lnTo>
                    <a:pt x="768" y="346"/>
                  </a:lnTo>
                  <a:lnTo>
                    <a:pt x="763" y="346"/>
                  </a:lnTo>
                  <a:lnTo>
                    <a:pt x="761" y="346"/>
                  </a:lnTo>
                  <a:lnTo>
                    <a:pt x="761" y="346"/>
                  </a:lnTo>
                  <a:lnTo>
                    <a:pt x="761" y="351"/>
                  </a:lnTo>
                  <a:lnTo>
                    <a:pt x="761" y="358"/>
                  </a:lnTo>
                  <a:lnTo>
                    <a:pt x="761" y="358"/>
                  </a:lnTo>
                  <a:lnTo>
                    <a:pt x="761" y="370"/>
                  </a:lnTo>
                  <a:lnTo>
                    <a:pt x="761" y="370"/>
                  </a:lnTo>
                  <a:lnTo>
                    <a:pt x="761" y="382"/>
                  </a:lnTo>
                  <a:lnTo>
                    <a:pt x="761" y="382"/>
                  </a:lnTo>
                  <a:lnTo>
                    <a:pt x="761" y="405"/>
                  </a:lnTo>
                  <a:lnTo>
                    <a:pt x="761" y="405"/>
                  </a:lnTo>
                  <a:lnTo>
                    <a:pt x="749" y="405"/>
                  </a:lnTo>
                  <a:lnTo>
                    <a:pt x="749" y="405"/>
                  </a:lnTo>
                  <a:lnTo>
                    <a:pt x="737" y="405"/>
                  </a:lnTo>
                  <a:lnTo>
                    <a:pt x="737" y="405"/>
                  </a:lnTo>
                  <a:lnTo>
                    <a:pt x="732" y="405"/>
                  </a:lnTo>
                  <a:lnTo>
                    <a:pt x="725" y="405"/>
                  </a:lnTo>
                  <a:lnTo>
                    <a:pt x="725" y="405"/>
                  </a:lnTo>
                  <a:lnTo>
                    <a:pt x="725" y="400"/>
                  </a:lnTo>
                  <a:lnTo>
                    <a:pt x="725" y="393"/>
                  </a:lnTo>
                  <a:lnTo>
                    <a:pt x="725" y="393"/>
                  </a:lnTo>
                  <a:lnTo>
                    <a:pt x="721" y="393"/>
                  </a:lnTo>
                  <a:lnTo>
                    <a:pt x="714" y="393"/>
                  </a:lnTo>
                  <a:lnTo>
                    <a:pt x="714" y="393"/>
                  </a:lnTo>
                  <a:lnTo>
                    <a:pt x="709" y="393"/>
                  </a:lnTo>
                  <a:lnTo>
                    <a:pt x="702" y="393"/>
                  </a:lnTo>
                  <a:lnTo>
                    <a:pt x="702" y="393"/>
                  </a:lnTo>
                  <a:lnTo>
                    <a:pt x="702" y="386"/>
                  </a:lnTo>
                  <a:lnTo>
                    <a:pt x="702" y="382"/>
                  </a:lnTo>
                  <a:lnTo>
                    <a:pt x="702" y="382"/>
                  </a:lnTo>
                  <a:lnTo>
                    <a:pt x="697" y="382"/>
                  </a:lnTo>
                  <a:lnTo>
                    <a:pt x="690" y="382"/>
                  </a:lnTo>
                  <a:lnTo>
                    <a:pt x="690" y="382"/>
                  </a:lnTo>
                  <a:lnTo>
                    <a:pt x="685" y="382"/>
                  </a:lnTo>
                  <a:lnTo>
                    <a:pt x="678" y="382"/>
                  </a:lnTo>
                  <a:lnTo>
                    <a:pt x="678" y="382"/>
                  </a:lnTo>
                  <a:lnTo>
                    <a:pt x="678" y="379"/>
                  </a:lnTo>
                  <a:lnTo>
                    <a:pt x="678" y="375"/>
                  </a:lnTo>
                  <a:lnTo>
                    <a:pt x="678" y="370"/>
                  </a:lnTo>
                  <a:lnTo>
                    <a:pt x="678" y="370"/>
                  </a:lnTo>
                  <a:lnTo>
                    <a:pt x="678" y="363"/>
                  </a:lnTo>
                  <a:lnTo>
                    <a:pt x="678" y="358"/>
                  </a:lnTo>
                  <a:lnTo>
                    <a:pt x="678" y="358"/>
                  </a:lnTo>
                  <a:lnTo>
                    <a:pt x="666" y="358"/>
                  </a:lnTo>
                  <a:lnTo>
                    <a:pt x="666" y="358"/>
                  </a:lnTo>
                  <a:lnTo>
                    <a:pt x="655" y="358"/>
                  </a:lnTo>
                  <a:lnTo>
                    <a:pt x="655" y="358"/>
                  </a:lnTo>
                  <a:lnTo>
                    <a:pt x="607" y="358"/>
                  </a:lnTo>
                  <a:lnTo>
                    <a:pt x="607" y="358"/>
                  </a:lnTo>
                  <a:lnTo>
                    <a:pt x="584" y="358"/>
                  </a:lnTo>
                  <a:lnTo>
                    <a:pt x="584" y="358"/>
                  </a:lnTo>
                  <a:lnTo>
                    <a:pt x="572" y="358"/>
                  </a:lnTo>
                  <a:lnTo>
                    <a:pt x="572" y="358"/>
                  </a:lnTo>
                  <a:lnTo>
                    <a:pt x="572" y="346"/>
                  </a:lnTo>
                  <a:lnTo>
                    <a:pt x="572" y="346"/>
                  </a:lnTo>
                  <a:lnTo>
                    <a:pt x="572" y="339"/>
                  </a:lnTo>
                  <a:lnTo>
                    <a:pt x="572" y="334"/>
                  </a:lnTo>
                  <a:lnTo>
                    <a:pt x="572" y="334"/>
                  </a:lnTo>
                  <a:lnTo>
                    <a:pt x="565" y="334"/>
                  </a:lnTo>
                  <a:lnTo>
                    <a:pt x="560" y="334"/>
                  </a:lnTo>
                  <a:lnTo>
                    <a:pt x="560" y="334"/>
                  </a:lnTo>
                  <a:lnTo>
                    <a:pt x="560" y="327"/>
                  </a:lnTo>
                  <a:lnTo>
                    <a:pt x="560" y="323"/>
                  </a:lnTo>
                  <a:lnTo>
                    <a:pt x="560" y="323"/>
                  </a:lnTo>
                  <a:lnTo>
                    <a:pt x="553" y="323"/>
                  </a:lnTo>
                  <a:lnTo>
                    <a:pt x="549" y="323"/>
                  </a:lnTo>
                  <a:lnTo>
                    <a:pt x="549" y="323"/>
                  </a:lnTo>
                  <a:lnTo>
                    <a:pt x="549" y="316"/>
                  </a:lnTo>
                  <a:lnTo>
                    <a:pt x="549" y="311"/>
                  </a:lnTo>
                  <a:lnTo>
                    <a:pt x="549" y="311"/>
                  </a:lnTo>
                  <a:lnTo>
                    <a:pt x="537" y="311"/>
                  </a:lnTo>
                  <a:lnTo>
                    <a:pt x="537" y="311"/>
                  </a:lnTo>
                  <a:lnTo>
                    <a:pt x="530" y="309"/>
                  </a:lnTo>
                  <a:lnTo>
                    <a:pt x="523" y="311"/>
                  </a:lnTo>
                  <a:lnTo>
                    <a:pt x="523" y="311"/>
                  </a:lnTo>
                  <a:lnTo>
                    <a:pt x="525" y="316"/>
                  </a:lnTo>
                  <a:lnTo>
                    <a:pt x="525" y="320"/>
                  </a:lnTo>
                  <a:lnTo>
                    <a:pt x="523" y="323"/>
                  </a:lnTo>
                  <a:lnTo>
                    <a:pt x="523" y="323"/>
                  </a:lnTo>
                  <a:lnTo>
                    <a:pt x="518" y="323"/>
                  </a:lnTo>
                  <a:lnTo>
                    <a:pt x="511" y="323"/>
                  </a:lnTo>
                  <a:lnTo>
                    <a:pt x="511" y="323"/>
                  </a:lnTo>
                  <a:lnTo>
                    <a:pt x="511" y="325"/>
                  </a:lnTo>
                  <a:lnTo>
                    <a:pt x="511" y="327"/>
                  </a:lnTo>
                  <a:lnTo>
                    <a:pt x="511" y="334"/>
                  </a:lnTo>
                  <a:lnTo>
                    <a:pt x="511" y="334"/>
                  </a:lnTo>
                  <a:lnTo>
                    <a:pt x="509" y="334"/>
                  </a:lnTo>
                  <a:lnTo>
                    <a:pt x="506" y="334"/>
                  </a:lnTo>
                  <a:lnTo>
                    <a:pt x="499" y="334"/>
                  </a:lnTo>
                  <a:lnTo>
                    <a:pt x="499" y="334"/>
                  </a:lnTo>
                  <a:lnTo>
                    <a:pt x="499" y="323"/>
                  </a:lnTo>
                  <a:lnTo>
                    <a:pt x="499" y="323"/>
                  </a:lnTo>
                  <a:lnTo>
                    <a:pt x="499" y="276"/>
                  </a:lnTo>
                  <a:lnTo>
                    <a:pt x="499" y="276"/>
                  </a:lnTo>
                  <a:lnTo>
                    <a:pt x="499" y="250"/>
                  </a:lnTo>
                  <a:lnTo>
                    <a:pt x="499" y="250"/>
                  </a:lnTo>
                  <a:lnTo>
                    <a:pt x="499" y="238"/>
                  </a:lnTo>
                  <a:lnTo>
                    <a:pt x="499" y="238"/>
                  </a:lnTo>
                  <a:lnTo>
                    <a:pt x="499" y="214"/>
                  </a:lnTo>
                  <a:lnTo>
                    <a:pt x="499" y="214"/>
                  </a:lnTo>
                  <a:lnTo>
                    <a:pt x="499" y="191"/>
                  </a:lnTo>
                  <a:lnTo>
                    <a:pt x="499" y="191"/>
                  </a:lnTo>
                  <a:lnTo>
                    <a:pt x="499" y="179"/>
                  </a:lnTo>
                  <a:lnTo>
                    <a:pt x="499" y="179"/>
                  </a:lnTo>
                  <a:lnTo>
                    <a:pt x="499" y="155"/>
                  </a:lnTo>
                  <a:lnTo>
                    <a:pt x="499" y="155"/>
                  </a:lnTo>
                  <a:lnTo>
                    <a:pt x="499" y="132"/>
                  </a:lnTo>
                  <a:lnTo>
                    <a:pt x="499" y="132"/>
                  </a:lnTo>
                  <a:lnTo>
                    <a:pt x="499" y="85"/>
                  </a:lnTo>
                  <a:lnTo>
                    <a:pt x="499" y="85"/>
                  </a:lnTo>
                  <a:lnTo>
                    <a:pt x="499" y="73"/>
                  </a:lnTo>
                  <a:lnTo>
                    <a:pt x="499" y="73"/>
                  </a:lnTo>
                  <a:lnTo>
                    <a:pt x="499" y="49"/>
                  </a:lnTo>
                  <a:lnTo>
                    <a:pt x="499" y="49"/>
                  </a:lnTo>
                  <a:lnTo>
                    <a:pt x="499" y="0"/>
                  </a:lnTo>
                  <a:lnTo>
                    <a:pt x="499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64" y="0"/>
                  </a:lnTo>
                  <a:lnTo>
                    <a:pt x="464" y="0"/>
                  </a:lnTo>
                  <a:lnTo>
                    <a:pt x="452" y="0"/>
                  </a:lnTo>
                  <a:lnTo>
                    <a:pt x="452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17" y="0"/>
                  </a:lnTo>
                  <a:lnTo>
                    <a:pt x="417" y="0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398" y="0"/>
                  </a:lnTo>
                  <a:lnTo>
                    <a:pt x="393" y="0"/>
                  </a:lnTo>
                  <a:lnTo>
                    <a:pt x="393" y="0"/>
                  </a:lnTo>
                  <a:lnTo>
                    <a:pt x="393" y="2"/>
                  </a:lnTo>
                  <a:lnTo>
                    <a:pt x="393" y="7"/>
                  </a:lnTo>
                  <a:lnTo>
                    <a:pt x="393" y="12"/>
                  </a:lnTo>
                  <a:lnTo>
                    <a:pt x="393" y="12"/>
                  </a:lnTo>
                  <a:lnTo>
                    <a:pt x="391" y="14"/>
                  </a:lnTo>
                  <a:lnTo>
                    <a:pt x="386" y="14"/>
                  </a:lnTo>
                  <a:lnTo>
                    <a:pt x="381" y="12"/>
                  </a:lnTo>
                  <a:lnTo>
                    <a:pt x="381" y="12"/>
                  </a:lnTo>
                  <a:lnTo>
                    <a:pt x="358" y="12"/>
                  </a:lnTo>
                  <a:lnTo>
                    <a:pt x="358" y="12"/>
                  </a:lnTo>
                  <a:lnTo>
                    <a:pt x="358" y="108"/>
                  </a:lnTo>
                  <a:lnTo>
                    <a:pt x="358" y="108"/>
                  </a:lnTo>
                  <a:lnTo>
                    <a:pt x="358" y="132"/>
                  </a:lnTo>
                  <a:lnTo>
                    <a:pt x="358" y="132"/>
                  </a:lnTo>
                  <a:lnTo>
                    <a:pt x="358" y="144"/>
                  </a:lnTo>
                  <a:lnTo>
                    <a:pt x="358" y="144"/>
                  </a:lnTo>
                  <a:lnTo>
                    <a:pt x="358" y="167"/>
                  </a:lnTo>
                  <a:lnTo>
                    <a:pt x="358" y="167"/>
                  </a:lnTo>
                  <a:lnTo>
                    <a:pt x="358" y="191"/>
                  </a:lnTo>
                  <a:lnTo>
                    <a:pt x="358" y="191"/>
                  </a:lnTo>
                  <a:lnTo>
                    <a:pt x="358" y="203"/>
                  </a:lnTo>
                  <a:lnTo>
                    <a:pt x="358" y="203"/>
                  </a:lnTo>
                  <a:lnTo>
                    <a:pt x="358" y="226"/>
                  </a:lnTo>
                  <a:lnTo>
                    <a:pt x="358" y="226"/>
                  </a:lnTo>
                  <a:lnTo>
                    <a:pt x="358" y="250"/>
                  </a:lnTo>
                  <a:lnTo>
                    <a:pt x="358" y="250"/>
                  </a:lnTo>
                  <a:lnTo>
                    <a:pt x="358" y="261"/>
                  </a:lnTo>
                  <a:lnTo>
                    <a:pt x="358" y="261"/>
                  </a:lnTo>
                  <a:lnTo>
                    <a:pt x="358" y="287"/>
                  </a:lnTo>
                  <a:lnTo>
                    <a:pt x="358" y="287"/>
                  </a:lnTo>
                  <a:lnTo>
                    <a:pt x="358" y="311"/>
                  </a:lnTo>
                  <a:lnTo>
                    <a:pt x="358" y="311"/>
                  </a:lnTo>
                  <a:lnTo>
                    <a:pt x="358" y="323"/>
                  </a:lnTo>
                  <a:lnTo>
                    <a:pt x="358" y="323"/>
                  </a:lnTo>
                  <a:lnTo>
                    <a:pt x="358" y="346"/>
                  </a:lnTo>
                  <a:lnTo>
                    <a:pt x="358" y="346"/>
                  </a:lnTo>
                  <a:lnTo>
                    <a:pt x="358" y="393"/>
                  </a:lnTo>
                  <a:lnTo>
                    <a:pt x="358" y="393"/>
                  </a:lnTo>
                  <a:lnTo>
                    <a:pt x="351" y="393"/>
                  </a:lnTo>
                  <a:lnTo>
                    <a:pt x="348" y="393"/>
                  </a:lnTo>
                  <a:lnTo>
                    <a:pt x="346" y="393"/>
                  </a:lnTo>
                  <a:lnTo>
                    <a:pt x="346" y="393"/>
                  </a:lnTo>
                  <a:lnTo>
                    <a:pt x="346" y="389"/>
                  </a:lnTo>
                  <a:lnTo>
                    <a:pt x="346" y="382"/>
                  </a:lnTo>
                  <a:lnTo>
                    <a:pt x="346" y="382"/>
                  </a:lnTo>
                  <a:lnTo>
                    <a:pt x="346" y="358"/>
                  </a:lnTo>
                  <a:lnTo>
                    <a:pt x="346" y="358"/>
                  </a:lnTo>
                  <a:lnTo>
                    <a:pt x="346" y="311"/>
                  </a:lnTo>
                  <a:lnTo>
                    <a:pt x="346" y="311"/>
                  </a:lnTo>
                  <a:lnTo>
                    <a:pt x="346" y="299"/>
                  </a:lnTo>
                  <a:lnTo>
                    <a:pt x="346" y="299"/>
                  </a:lnTo>
                  <a:lnTo>
                    <a:pt x="346" y="276"/>
                  </a:lnTo>
                  <a:lnTo>
                    <a:pt x="346" y="276"/>
                  </a:lnTo>
                  <a:lnTo>
                    <a:pt x="346" y="226"/>
                  </a:lnTo>
                  <a:lnTo>
                    <a:pt x="346" y="226"/>
                  </a:lnTo>
                  <a:lnTo>
                    <a:pt x="346" y="214"/>
                  </a:lnTo>
                  <a:lnTo>
                    <a:pt x="346" y="214"/>
                  </a:lnTo>
                  <a:lnTo>
                    <a:pt x="339" y="214"/>
                  </a:lnTo>
                  <a:lnTo>
                    <a:pt x="334" y="214"/>
                  </a:lnTo>
                  <a:lnTo>
                    <a:pt x="334" y="214"/>
                  </a:lnTo>
                  <a:lnTo>
                    <a:pt x="334" y="210"/>
                  </a:lnTo>
                  <a:lnTo>
                    <a:pt x="334" y="203"/>
                  </a:lnTo>
                  <a:lnTo>
                    <a:pt x="334" y="203"/>
                  </a:lnTo>
                  <a:lnTo>
                    <a:pt x="334" y="198"/>
                  </a:lnTo>
                  <a:lnTo>
                    <a:pt x="334" y="191"/>
                  </a:lnTo>
                  <a:lnTo>
                    <a:pt x="334" y="191"/>
                  </a:lnTo>
                  <a:lnTo>
                    <a:pt x="334" y="186"/>
                  </a:lnTo>
                  <a:lnTo>
                    <a:pt x="334" y="179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27" y="179"/>
                  </a:lnTo>
                  <a:lnTo>
                    <a:pt x="325" y="179"/>
                  </a:lnTo>
                  <a:lnTo>
                    <a:pt x="322" y="179"/>
                  </a:lnTo>
                  <a:lnTo>
                    <a:pt x="322" y="179"/>
                  </a:lnTo>
                  <a:lnTo>
                    <a:pt x="320" y="177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7"/>
                  </a:lnTo>
                  <a:lnTo>
                    <a:pt x="322" y="167"/>
                  </a:lnTo>
                  <a:lnTo>
                    <a:pt x="320" y="167"/>
                  </a:lnTo>
                  <a:lnTo>
                    <a:pt x="315" y="167"/>
                  </a:lnTo>
                  <a:lnTo>
                    <a:pt x="311" y="167"/>
                  </a:lnTo>
                  <a:lnTo>
                    <a:pt x="311" y="167"/>
                  </a:lnTo>
                  <a:lnTo>
                    <a:pt x="311" y="155"/>
                  </a:lnTo>
                  <a:lnTo>
                    <a:pt x="311" y="155"/>
                  </a:lnTo>
                  <a:lnTo>
                    <a:pt x="311" y="148"/>
                  </a:lnTo>
                  <a:lnTo>
                    <a:pt x="311" y="144"/>
                  </a:lnTo>
                  <a:lnTo>
                    <a:pt x="311" y="144"/>
                  </a:lnTo>
                  <a:lnTo>
                    <a:pt x="308" y="144"/>
                  </a:lnTo>
                  <a:lnTo>
                    <a:pt x="304" y="144"/>
                  </a:lnTo>
                  <a:lnTo>
                    <a:pt x="299" y="144"/>
                  </a:lnTo>
                  <a:lnTo>
                    <a:pt x="299" y="144"/>
                  </a:lnTo>
                  <a:lnTo>
                    <a:pt x="299" y="132"/>
                  </a:lnTo>
                  <a:lnTo>
                    <a:pt x="299" y="132"/>
                  </a:lnTo>
                  <a:lnTo>
                    <a:pt x="299" y="120"/>
                  </a:lnTo>
                  <a:lnTo>
                    <a:pt x="299" y="120"/>
                  </a:lnTo>
                  <a:lnTo>
                    <a:pt x="299" y="113"/>
                  </a:lnTo>
                  <a:lnTo>
                    <a:pt x="299" y="108"/>
                  </a:lnTo>
                  <a:lnTo>
                    <a:pt x="299" y="108"/>
                  </a:lnTo>
                  <a:lnTo>
                    <a:pt x="287" y="108"/>
                  </a:lnTo>
                  <a:lnTo>
                    <a:pt x="287" y="108"/>
                  </a:lnTo>
                  <a:lnTo>
                    <a:pt x="285" y="113"/>
                  </a:lnTo>
                  <a:lnTo>
                    <a:pt x="287" y="120"/>
                  </a:lnTo>
                  <a:lnTo>
                    <a:pt x="287" y="120"/>
                  </a:lnTo>
                  <a:lnTo>
                    <a:pt x="287" y="144"/>
                  </a:lnTo>
                  <a:lnTo>
                    <a:pt x="287" y="144"/>
                  </a:lnTo>
                  <a:lnTo>
                    <a:pt x="287" y="151"/>
                  </a:lnTo>
                  <a:lnTo>
                    <a:pt x="287" y="153"/>
                  </a:lnTo>
                  <a:lnTo>
                    <a:pt x="287" y="155"/>
                  </a:lnTo>
                  <a:lnTo>
                    <a:pt x="287" y="155"/>
                  </a:lnTo>
                  <a:lnTo>
                    <a:pt x="282" y="155"/>
                  </a:lnTo>
                  <a:lnTo>
                    <a:pt x="280" y="155"/>
                  </a:lnTo>
                  <a:lnTo>
                    <a:pt x="275" y="155"/>
                  </a:lnTo>
                  <a:lnTo>
                    <a:pt x="273" y="155"/>
                  </a:lnTo>
                  <a:lnTo>
                    <a:pt x="273" y="155"/>
                  </a:lnTo>
                  <a:lnTo>
                    <a:pt x="273" y="158"/>
                  </a:lnTo>
                  <a:lnTo>
                    <a:pt x="273" y="162"/>
                  </a:lnTo>
                  <a:lnTo>
                    <a:pt x="275" y="165"/>
                  </a:lnTo>
                  <a:lnTo>
                    <a:pt x="273" y="167"/>
                  </a:lnTo>
                  <a:lnTo>
                    <a:pt x="273" y="167"/>
                  </a:lnTo>
                  <a:lnTo>
                    <a:pt x="268" y="167"/>
                  </a:lnTo>
                  <a:lnTo>
                    <a:pt x="261" y="167"/>
                  </a:lnTo>
                  <a:lnTo>
                    <a:pt x="261" y="167"/>
                  </a:lnTo>
                  <a:lnTo>
                    <a:pt x="261" y="174"/>
                  </a:lnTo>
                  <a:lnTo>
                    <a:pt x="261" y="179"/>
                  </a:lnTo>
                  <a:lnTo>
                    <a:pt x="261" y="179"/>
                  </a:lnTo>
                  <a:lnTo>
                    <a:pt x="263" y="186"/>
                  </a:lnTo>
                  <a:lnTo>
                    <a:pt x="261" y="191"/>
                  </a:lnTo>
                  <a:lnTo>
                    <a:pt x="261" y="191"/>
                  </a:lnTo>
                  <a:lnTo>
                    <a:pt x="256" y="191"/>
                  </a:lnTo>
                  <a:lnTo>
                    <a:pt x="249" y="191"/>
                  </a:lnTo>
                  <a:lnTo>
                    <a:pt x="249" y="191"/>
                  </a:lnTo>
                  <a:lnTo>
                    <a:pt x="249" y="198"/>
                  </a:lnTo>
                  <a:lnTo>
                    <a:pt x="249" y="203"/>
                  </a:lnTo>
                  <a:lnTo>
                    <a:pt x="249" y="203"/>
                  </a:lnTo>
                  <a:lnTo>
                    <a:pt x="249" y="214"/>
                  </a:lnTo>
                  <a:lnTo>
                    <a:pt x="249" y="214"/>
                  </a:lnTo>
                  <a:lnTo>
                    <a:pt x="245" y="214"/>
                  </a:lnTo>
                  <a:lnTo>
                    <a:pt x="240" y="214"/>
                  </a:lnTo>
                  <a:lnTo>
                    <a:pt x="238" y="214"/>
                  </a:lnTo>
                  <a:lnTo>
                    <a:pt x="238" y="214"/>
                  </a:lnTo>
                  <a:lnTo>
                    <a:pt x="238" y="221"/>
                  </a:lnTo>
                  <a:lnTo>
                    <a:pt x="238" y="226"/>
                  </a:lnTo>
                  <a:lnTo>
                    <a:pt x="238" y="226"/>
                  </a:lnTo>
                  <a:lnTo>
                    <a:pt x="238" y="238"/>
                  </a:lnTo>
                  <a:lnTo>
                    <a:pt x="238" y="238"/>
                  </a:lnTo>
                  <a:lnTo>
                    <a:pt x="238" y="250"/>
                  </a:lnTo>
                  <a:lnTo>
                    <a:pt x="238" y="250"/>
                  </a:lnTo>
                  <a:lnTo>
                    <a:pt x="238" y="276"/>
                  </a:lnTo>
                  <a:lnTo>
                    <a:pt x="238" y="276"/>
                  </a:lnTo>
                  <a:lnTo>
                    <a:pt x="238" y="287"/>
                  </a:lnTo>
                  <a:lnTo>
                    <a:pt x="238" y="287"/>
                  </a:lnTo>
                  <a:lnTo>
                    <a:pt x="238" y="299"/>
                  </a:lnTo>
                  <a:lnTo>
                    <a:pt x="238" y="299"/>
                  </a:lnTo>
                  <a:lnTo>
                    <a:pt x="238" y="311"/>
                  </a:lnTo>
                  <a:lnTo>
                    <a:pt x="238" y="311"/>
                  </a:lnTo>
                  <a:lnTo>
                    <a:pt x="238" y="316"/>
                  </a:lnTo>
                  <a:lnTo>
                    <a:pt x="238" y="323"/>
                  </a:lnTo>
                  <a:lnTo>
                    <a:pt x="238" y="323"/>
                  </a:lnTo>
                  <a:lnTo>
                    <a:pt x="233" y="323"/>
                  </a:lnTo>
                  <a:lnTo>
                    <a:pt x="226" y="323"/>
                  </a:lnTo>
                  <a:lnTo>
                    <a:pt x="226" y="323"/>
                  </a:lnTo>
                  <a:lnTo>
                    <a:pt x="221" y="323"/>
                  </a:lnTo>
                  <a:lnTo>
                    <a:pt x="214" y="323"/>
                  </a:lnTo>
                  <a:lnTo>
                    <a:pt x="214" y="323"/>
                  </a:lnTo>
                  <a:lnTo>
                    <a:pt x="214" y="311"/>
                  </a:lnTo>
                  <a:lnTo>
                    <a:pt x="214" y="311"/>
                  </a:lnTo>
                  <a:lnTo>
                    <a:pt x="214" y="287"/>
                  </a:lnTo>
                  <a:lnTo>
                    <a:pt x="214" y="287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4" y="214"/>
                  </a:lnTo>
                  <a:lnTo>
                    <a:pt x="214" y="214"/>
                  </a:lnTo>
                  <a:lnTo>
                    <a:pt x="214" y="203"/>
                  </a:lnTo>
                  <a:lnTo>
                    <a:pt x="214" y="203"/>
                  </a:lnTo>
                  <a:lnTo>
                    <a:pt x="214" y="191"/>
                  </a:lnTo>
                  <a:lnTo>
                    <a:pt x="214" y="191"/>
                  </a:lnTo>
                  <a:lnTo>
                    <a:pt x="214" y="179"/>
                  </a:lnTo>
                  <a:lnTo>
                    <a:pt x="214" y="179"/>
                  </a:lnTo>
                  <a:lnTo>
                    <a:pt x="214" y="167"/>
                  </a:lnTo>
                  <a:lnTo>
                    <a:pt x="214" y="167"/>
                  </a:lnTo>
                  <a:lnTo>
                    <a:pt x="214" y="160"/>
                  </a:lnTo>
                  <a:lnTo>
                    <a:pt x="214" y="155"/>
                  </a:lnTo>
                  <a:lnTo>
                    <a:pt x="214" y="155"/>
                  </a:lnTo>
                  <a:lnTo>
                    <a:pt x="212" y="155"/>
                  </a:lnTo>
                  <a:lnTo>
                    <a:pt x="209" y="155"/>
                  </a:lnTo>
                  <a:lnTo>
                    <a:pt x="202" y="155"/>
                  </a:lnTo>
                  <a:lnTo>
                    <a:pt x="202" y="155"/>
                  </a:lnTo>
                  <a:lnTo>
                    <a:pt x="202" y="203"/>
                  </a:lnTo>
                  <a:lnTo>
                    <a:pt x="202" y="203"/>
                  </a:lnTo>
                  <a:lnTo>
                    <a:pt x="202" y="214"/>
                  </a:lnTo>
                  <a:lnTo>
                    <a:pt x="202" y="214"/>
                  </a:lnTo>
                  <a:lnTo>
                    <a:pt x="202" y="261"/>
                  </a:lnTo>
                  <a:lnTo>
                    <a:pt x="202" y="261"/>
                  </a:lnTo>
                  <a:lnTo>
                    <a:pt x="202" y="276"/>
                  </a:lnTo>
                  <a:lnTo>
                    <a:pt x="202" y="276"/>
                  </a:lnTo>
                  <a:lnTo>
                    <a:pt x="202" y="280"/>
                  </a:lnTo>
                  <a:lnTo>
                    <a:pt x="202" y="287"/>
                  </a:lnTo>
                  <a:lnTo>
                    <a:pt x="202" y="287"/>
                  </a:lnTo>
                  <a:lnTo>
                    <a:pt x="190" y="287"/>
                  </a:lnTo>
                  <a:lnTo>
                    <a:pt x="190" y="287"/>
                  </a:lnTo>
                  <a:lnTo>
                    <a:pt x="179" y="287"/>
                  </a:lnTo>
                  <a:lnTo>
                    <a:pt x="179" y="287"/>
                  </a:lnTo>
                  <a:lnTo>
                    <a:pt x="172" y="287"/>
                  </a:lnTo>
                  <a:lnTo>
                    <a:pt x="169" y="285"/>
                  </a:lnTo>
                  <a:lnTo>
                    <a:pt x="167" y="287"/>
                  </a:lnTo>
                  <a:lnTo>
                    <a:pt x="167" y="287"/>
                  </a:lnTo>
                  <a:lnTo>
                    <a:pt x="167" y="292"/>
                  </a:lnTo>
                  <a:lnTo>
                    <a:pt x="167" y="299"/>
                  </a:lnTo>
                  <a:lnTo>
                    <a:pt x="167" y="299"/>
                  </a:lnTo>
                  <a:lnTo>
                    <a:pt x="162" y="299"/>
                  </a:lnTo>
                  <a:lnTo>
                    <a:pt x="155" y="299"/>
                  </a:lnTo>
                  <a:lnTo>
                    <a:pt x="155" y="299"/>
                  </a:lnTo>
                  <a:lnTo>
                    <a:pt x="132" y="299"/>
                  </a:lnTo>
                  <a:lnTo>
                    <a:pt x="132" y="299"/>
                  </a:lnTo>
                  <a:lnTo>
                    <a:pt x="108" y="299"/>
                  </a:lnTo>
                  <a:lnTo>
                    <a:pt x="108" y="299"/>
                  </a:lnTo>
                  <a:lnTo>
                    <a:pt x="108" y="323"/>
                  </a:lnTo>
                  <a:lnTo>
                    <a:pt x="108" y="323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46"/>
                  </a:lnTo>
                  <a:lnTo>
                    <a:pt x="108" y="346"/>
                  </a:lnTo>
                  <a:lnTo>
                    <a:pt x="108" y="358"/>
                  </a:lnTo>
                  <a:lnTo>
                    <a:pt x="108" y="358"/>
                  </a:lnTo>
                  <a:lnTo>
                    <a:pt x="108" y="370"/>
                  </a:lnTo>
                  <a:lnTo>
                    <a:pt x="108" y="370"/>
                  </a:lnTo>
                  <a:lnTo>
                    <a:pt x="108" y="382"/>
                  </a:lnTo>
                  <a:lnTo>
                    <a:pt x="108" y="382"/>
                  </a:lnTo>
                  <a:lnTo>
                    <a:pt x="108" y="389"/>
                  </a:lnTo>
                  <a:lnTo>
                    <a:pt x="108" y="393"/>
                  </a:lnTo>
                  <a:lnTo>
                    <a:pt x="108" y="393"/>
                  </a:lnTo>
                  <a:lnTo>
                    <a:pt x="101" y="393"/>
                  </a:lnTo>
                  <a:lnTo>
                    <a:pt x="99" y="393"/>
                  </a:lnTo>
                  <a:lnTo>
                    <a:pt x="96" y="393"/>
                  </a:lnTo>
                  <a:lnTo>
                    <a:pt x="96" y="393"/>
                  </a:lnTo>
                  <a:lnTo>
                    <a:pt x="96" y="389"/>
                  </a:lnTo>
                  <a:lnTo>
                    <a:pt x="96" y="382"/>
                  </a:lnTo>
                  <a:lnTo>
                    <a:pt x="96" y="382"/>
                  </a:lnTo>
                  <a:lnTo>
                    <a:pt x="96" y="370"/>
                  </a:lnTo>
                  <a:lnTo>
                    <a:pt x="96" y="370"/>
                  </a:lnTo>
                  <a:lnTo>
                    <a:pt x="96" y="346"/>
                  </a:lnTo>
                  <a:lnTo>
                    <a:pt x="96" y="346"/>
                  </a:lnTo>
                  <a:lnTo>
                    <a:pt x="96" y="334"/>
                  </a:lnTo>
                  <a:lnTo>
                    <a:pt x="96" y="334"/>
                  </a:lnTo>
                  <a:lnTo>
                    <a:pt x="96" y="311"/>
                  </a:lnTo>
                  <a:lnTo>
                    <a:pt x="96" y="311"/>
                  </a:lnTo>
                  <a:lnTo>
                    <a:pt x="73" y="311"/>
                  </a:lnTo>
                  <a:lnTo>
                    <a:pt x="73" y="311"/>
                  </a:lnTo>
                  <a:lnTo>
                    <a:pt x="61" y="311"/>
                  </a:lnTo>
                  <a:lnTo>
                    <a:pt x="61" y="311"/>
                  </a:lnTo>
                  <a:lnTo>
                    <a:pt x="35" y="311"/>
                  </a:lnTo>
                  <a:lnTo>
                    <a:pt x="35" y="311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0" y="311"/>
                  </a:lnTo>
                  <a:lnTo>
                    <a:pt x="0" y="311"/>
                  </a:lnTo>
                  <a:lnTo>
                    <a:pt x="0" y="311"/>
                  </a:lnTo>
                  <a:lnTo>
                    <a:pt x="0" y="643"/>
                  </a:lnTo>
                  <a:lnTo>
                    <a:pt x="0" y="643"/>
                  </a:lnTo>
                  <a:lnTo>
                    <a:pt x="11" y="643"/>
                  </a:lnTo>
                  <a:lnTo>
                    <a:pt x="11" y="643"/>
                  </a:lnTo>
                  <a:lnTo>
                    <a:pt x="23" y="643"/>
                  </a:lnTo>
                  <a:lnTo>
                    <a:pt x="23" y="643"/>
                  </a:lnTo>
                  <a:lnTo>
                    <a:pt x="49" y="643"/>
                  </a:lnTo>
                  <a:lnTo>
                    <a:pt x="49" y="643"/>
                  </a:lnTo>
                  <a:lnTo>
                    <a:pt x="61" y="643"/>
                  </a:lnTo>
                  <a:lnTo>
                    <a:pt x="61" y="643"/>
                  </a:lnTo>
                  <a:lnTo>
                    <a:pt x="84" y="643"/>
                  </a:lnTo>
                  <a:lnTo>
                    <a:pt x="84" y="643"/>
                  </a:lnTo>
                  <a:lnTo>
                    <a:pt x="96" y="643"/>
                  </a:lnTo>
                  <a:lnTo>
                    <a:pt x="96" y="643"/>
                  </a:lnTo>
                  <a:lnTo>
                    <a:pt x="120" y="643"/>
                  </a:lnTo>
                  <a:lnTo>
                    <a:pt x="120" y="643"/>
                  </a:lnTo>
                  <a:lnTo>
                    <a:pt x="132" y="643"/>
                  </a:lnTo>
                  <a:lnTo>
                    <a:pt x="132" y="643"/>
                  </a:lnTo>
                  <a:lnTo>
                    <a:pt x="155" y="643"/>
                  </a:lnTo>
                  <a:lnTo>
                    <a:pt x="155" y="643"/>
                  </a:lnTo>
                  <a:lnTo>
                    <a:pt x="167" y="643"/>
                  </a:lnTo>
                  <a:lnTo>
                    <a:pt x="167" y="643"/>
                  </a:lnTo>
                  <a:lnTo>
                    <a:pt x="190" y="643"/>
                  </a:lnTo>
                  <a:lnTo>
                    <a:pt x="190" y="643"/>
                  </a:lnTo>
                  <a:lnTo>
                    <a:pt x="202" y="643"/>
                  </a:lnTo>
                  <a:lnTo>
                    <a:pt x="202" y="643"/>
                  </a:lnTo>
                  <a:lnTo>
                    <a:pt x="226" y="643"/>
                  </a:lnTo>
                  <a:lnTo>
                    <a:pt x="226" y="643"/>
                  </a:lnTo>
                  <a:lnTo>
                    <a:pt x="238" y="643"/>
                  </a:lnTo>
                  <a:lnTo>
                    <a:pt x="238" y="643"/>
                  </a:lnTo>
                  <a:lnTo>
                    <a:pt x="287" y="643"/>
                  </a:lnTo>
                  <a:lnTo>
                    <a:pt x="287" y="643"/>
                  </a:lnTo>
                  <a:lnTo>
                    <a:pt x="299" y="643"/>
                  </a:lnTo>
                  <a:lnTo>
                    <a:pt x="299" y="643"/>
                  </a:lnTo>
                  <a:lnTo>
                    <a:pt x="322" y="643"/>
                  </a:lnTo>
                  <a:lnTo>
                    <a:pt x="322" y="643"/>
                  </a:lnTo>
                  <a:lnTo>
                    <a:pt x="334" y="643"/>
                  </a:lnTo>
                  <a:lnTo>
                    <a:pt x="334" y="643"/>
                  </a:lnTo>
                  <a:lnTo>
                    <a:pt x="358" y="643"/>
                  </a:lnTo>
                  <a:lnTo>
                    <a:pt x="358" y="643"/>
                  </a:lnTo>
                  <a:lnTo>
                    <a:pt x="370" y="643"/>
                  </a:lnTo>
                  <a:lnTo>
                    <a:pt x="370" y="643"/>
                  </a:lnTo>
                  <a:lnTo>
                    <a:pt x="393" y="643"/>
                  </a:lnTo>
                  <a:lnTo>
                    <a:pt x="393" y="643"/>
                  </a:lnTo>
                  <a:lnTo>
                    <a:pt x="405" y="643"/>
                  </a:lnTo>
                  <a:lnTo>
                    <a:pt x="405" y="643"/>
                  </a:lnTo>
                  <a:lnTo>
                    <a:pt x="428" y="643"/>
                  </a:lnTo>
                  <a:lnTo>
                    <a:pt x="428" y="643"/>
                  </a:lnTo>
                  <a:lnTo>
                    <a:pt x="440" y="643"/>
                  </a:lnTo>
                  <a:lnTo>
                    <a:pt x="440" y="643"/>
                  </a:lnTo>
                  <a:lnTo>
                    <a:pt x="464" y="643"/>
                  </a:lnTo>
                  <a:lnTo>
                    <a:pt x="464" y="643"/>
                  </a:lnTo>
                  <a:lnTo>
                    <a:pt x="476" y="643"/>
                  </a:lnTo>
                  <a:lnTo>
                    <a:pt x="476" y="643"/>
                  </a:lnTo>
                  <a:lnTo>
                    <a:pt x="499" y="643"/>
                  </a:lnTo>
                  <a:lnTo>
                    <a:pt x="499" y="643"/>
                  </a:lnTo>
                  <a:lnTo>
                    <a:pt x="511" y="643"/>
                  </a:lnTo>
                  <a:lnTo>
                    <a:pt x="511" y="643"/>
                  </a:lnTo>
                  <a:lnTo>
                    <a:pt x="560" y="643"/>
                  </a:lnTo>
                  <a:lnTo>
                    <a:pt x="560" y="643"/>
                  </a:lnTo>
                  <a:lnTo>
                    <a:pt x="572" y="643"/>
                  </a:lnTo>
                  <a:lnTo>
                    <a:pt x="572" y="643"/>
                  </a:lnTo>
                  <a:lnTo>
                    <a:pt x="596" y="643"/>
                  </a:lnTo>
                  <a:lnTo>
                    <a:pt x="596" y="643"/>
                  </a:lnTo>
                  <a:lnTo>
                    <a:pt x="607" y="643"/>
                  </a:lnTo>
                  <a:lnTo>
                    <a:pt x="607" y="643"/>
                  </a:lnTo>
                  <a:lnTo>
                    <a:pt x="631" y="643"/>
                  </a:lnTo>
                  <a:lnTo>
                    <a:pt x="631" y="643"/>
                  </a:lnTo>
                  <a:lnTo>
                    <a:pt x="643" y="643"/>
                  </a:lnTo>
                  <a:lnTo>
                    <a:pt x="643" y="643"/>
                  </a:lnTo>
                  <a:lnTo>
                    <a:pt x="666" y="643"/>
                  </a:lnTo>
                  <a:lnTo>
                    <a:pt x="666" y="643"/>
                  </a:lnTo>
                  <a:lnTo>
                    <a:pt x="678" y="643"/>
                  </a:lnTo>
                  <a:lnTo>
                    <a:pt x="678" y="643"/>
                  </a:lnTo>
                  <a:lnTo>
                    <a:pt x="702" y="643"/>
                  </a:lnTo>
                  <a:lnTo>
                    <a:pt x="702" y="643"/>
                  </a:lnTo>
                  <a:lnTo>
                    <a:pt x="714" y="643"/>
                  </a:lnTo>
                  <a:lnTo>
                    <a:pt x="714" y="643"/>
                  </a:lnTo>
                  <a:lnTo>
                    <a:pt x="737" y="643"/>
                  </a:lnTo>
                  <a:lnTo>
                    <a:pt x="737" y="643"/>
                  </a:lnTo>
                  <a:lnTo>
                    <a:pt x="749" y="643"/>
                  </a:lnTo>
                  <a:lnTo>
                    <a:pt x="749" y="643"/>
                  </a:lnTo>
                  <a:lnTo>
                    <a:pt x="775" y="643"/>
                  </a:lnTo>
                  <a:lnTo>
                    <a:pt x="775" y="643"/>
                  </a:lnTo>
                  <a:lnTo>
                    <a:pt x="787" y="643"/>
                  </a:lnTo>
                  <a:lnTo>
                    <a:pt x="787" y="643"/>
                  </a:lnTo>
                  <a:lnTo>
                    <a:pt x="834" y="643"/>
                  </a:lnTo>
                  <a:lnTo>
                    <a:pt x="834" y="643"/>
                  </a:lnTo>
                  <a:lnTo>
                    <a:pt x="845" y="643"/>
                  </a:lnTo>
                  <a:lnTo>
                    <a:pt x="845" y="643"/>
                  </a:lnTo>
                  <a:lnTo>
                    <a:pt x="869" y="643"/>
                  </a:lnTo>
                  <a:lnTo>
                    <a:pt x="869" y="643"/>
                  </a:lnTo>
                  <a:lnTo>
                    <a:pt x="881" y="643"/>
                  </a:lnTo>
                  <a:lnTo>
                    <a:pt x="881" y="643"/>
                  </a:lnTo>
                  <a:lnTo>
                    <a:pt x="904" y="643"/>
                  </a:lnTo>
                  <a:lnTo>
                    <a:pt x="904" y="643"/>
                  </a:lnTo>
                  <a:lnTo>
                    <a:pt x="916" y="643"/>
                  </a:lnTo>
                  <a:lnTo>
                    <a:pt x="916" y="643"/>
                  </a:lnTo>
                  <a:lnTo>
                    <a:pt x="940" y="643"/>
                  </a:lnTo>
                  <a:lnTo>
                    <a:pt x="940" y="643"/>
                  </a:lnTo>
                  <a:lnTo>
                    <a:pt x="951" y="643"/>
                  </a:lnTo>
                  <a:lnTo>
                    <a:pt x="951" y="643"/>
                  </a:lnTo>
                  <a:lnTo>
                    <a:pt x="975" y="643"/>
                  </a:lnTo>
                  <a:lnTo>
                    <a:pt x="975" y="643"/>
                  </a:lnTo>
                  <a:lnTo>
                    <a:pt x="987" y="643"/>
                  </a:lnTo>
                  <a:lnTo>
                    <a:pt x="987" y="643"/>
                  </a:lnTo>
                  <a:lnTo>
                    <a:pt x="1010" y="643"/>
                  </a:lnTo>
                  <a:lnTo>
                    <a:pt x="1010" y="643"/>
                  </a:lnTo>
                  <a:lnTo>
                    <a:pt x="1025" y="643"/>
                  </a:lnTo>
                  <a:lnTo>
                    <a:pt x="1025" y="643"/>
                  </a:lnTo>
                  <a:lnTo>
                    <a:pt x="1048" y="643"/>
                  </a:lnTo>
                  <a:lnTo>
                    <a:pt x="1048" y="643"/>
                  </a:lnTo>
                  <a:lnTo>
                    <a:pt x="1060" y="643"/>
                  </a:lnTo>
                  <a:lnTo>
                    <a:pt x="1060" y="643"/>
                  </a:lnTo>
                  <a:lnTo>
                    <a:pt x="1107" y="643"/>
                  </a:lnTo>
                  <a:lnTo>
                    <a:pt x="1107" y="643"/>
                  </a:lnTo>
                  <a:lnTo>
                    <a:pt x="1119" y="643"/>
                  </a:lnTo>
                  <a:lnTo>
                    <a:pt x="1119" y="643"/>
                  </a:lnTo>
                  <a:lnTo>
                    <a:pt x="1142" y="643"/>
                  </a:lnTo>
                  <a:lnTo>
                    <a:pt x="1142" y="643"/>
                  </a:lnTo>
                  <a:lnTo>
                    <a:pt x="1154" y="643"/>
                  </a:lnTo>
                  <a:lnTo>
                    <a:pt x="1154" y="643"/>
                  </a:lnTo>
                  <a:lnTo>
                    <a:pt x="1178" y="643"/>
                  </a:lnTo>
                  <a:lnTo>
                    <a:pt x="1178" y="643"/>
                  </a:lnTo>
                  <a:lnTo>
                    <a:pt x="1189" y="643"/>
                  </a:lnTo>
                  <a:lnTo>
                    <a:pt x="1189" y="643"/>
                  </a:lnTo>
                  <a:lnTo>
                    <a:pt x="1213" y="643"/>
                  </a:lnTo>
                  <a:lnTo>
                    <a:pt x="1213" y="643"/>
                  </a:lnTo>
                  <a:lnTo>
                    <a:pt x="1225" y="643"/>
                  </a:lnTo>
                  <a:lnTo>
                    <a:pt x="1225" y="643"/>
                  </a:lnTo>
                  <a:lnTo>
                    <a:pt x="1248" y="643"/>
                  </a:lnTo>
                  <a:lnTo>
                    <a:pt x="1248" y="643"/>
                  </a:lnTo>
                  <a:lnTo>
                    <a:pt x="1260" y="643"/>
                  </a:lnTo>
                  <a:lnTo>
                    <a:pt x="1260" y="643"/>
                  </a:lnTo>
                  <a:lnTo>
                    <a:pt x="1286" y="643"/>
                  </a:lnTo>
                  <a:lnTo>
                    <a:pt x="1286" y="643"/>
                  </a:lnTo>
                  <a:lnTo>
                    <a:pt x="1298" y="643"/>
                  </a:lnTo>
                  <a:lnTo>
                    <a:pt x="1298" y="643"/>
                  </a:lnTo>
                  <a:lnTo>
                    <a:pt x="1321" y="643"/>
                  </a:lnTo>
                  <a:lnTo>
                    <a:pt x="1321" y="643"/>
                  </a:lnTo>
                  <a:lnTo>
                    <a:pt x="1333" y="643"/>
                  </a:lnTo>
                  <a:lnTo>
                    <a:pt x="1333" y="643"/>
                  </a:lnTo>
                  <a:lnTo>
                    <a:pt x="1380" y="643"/>
                  </a:lnTo>
                  <a:lnTo>
                    <a:pt x="1380" y="643"/>
                  </a:lnTo>
                  <a:lnTo>
                    <a:pt x="1392" y="643"/>
                  </a:lnTo>
                  <a:lnTo>
                    <a:pt x="1392" y="643"/>
                  </a:lnTo>
                  <a:lnTo>
                    <a:pt x="1416" y="643"/>
                  </a:lnTo>
                  <a:lnTo>
                    <a:pt x="1416" y="643"/>
                  </a:lnTo>
                  <a:lnTo>
                    <a:pt x="1427" y="643"/>
                  </a:lnTo>
                  <a:lnTo>
                    <a:pt x="1427" y="643"/>
                  </a:lnTo>
                  <a:lnTo>
                    <a:pt x="1451" y="643"/>
                  </a:lnTo>
                  <a:lnTo>
                    <a:pt x="1451" y="643"/>
                  </a:lnTo>
                  <a:lnTo>
                    <a:pt x="1463" y="643"/>
                  </a:lnTo>
                  <a:lnTo>
                    <a:pt x="1463" y="643"/>
                  </a:lnTo>
                  <a:lnTo>
                    <a:pt x="1486" y="643"/>
                  </a:lnTo>
                  <a:lnTo>
                    <a:pt x="1486" y="643"/>
                  </a:lnTo>
                  <a:lnTo>
                    <a:pt x="1498" y="643"/>
                  </a:lnTo>
                  <a:lnTo>
                    <a:pt x="1498" y="643"/>
                  </a:lnTo>
                  <a:lnTo>
                    <a:pt x="1524" y="643"/>
                  </a:lnTo>
                  <a:lnTo>
                    <a:pt x="1524" y="643"/>
                  </a:lnTo>
                  <a:lnTo>
                    <a:pt x="1536" y="643"/>
                  </a:lnTo>
                  <a:lnTo>
                    <a:pt x="1536" y="643"/>
                  </a:lnTo>
                  <a:lnTo>
                    <a:pt x="1559" y="643"/>
                  </a:lnTo>
                  <a:lnTo>
                    <a:pt x="1559" y="643"/>
                  </a:lnTo>
                  <a:lnTo>
                    <a:pt x="1571" y="643"/>
                  </a:lnTo>
                  <a:lnTo>
                    <a:pt x="1571" y="643"/>
                  </a:lnTo>
                  <a:lnTo>
                    <a:pt x="1595" y="643"/>
                  </a:lnTo>
                  <a:lnTo>
                    <a:pt x="1595" y="643"/>
                  </a:lnTo>
                  <a:lnTo>
                    <a:pt x="1607" y="643"/>
                  </a:lnTo>
                  <a:lnTo>
                    <a:pt x="1607" y="643"/>
                  </a:lnTo>
                  <a:lnTo>
                    <a:pt x="1654" y="643"/>
                  </a:lnTo>
                  <a:lnTo>
                    <a:pt x="1654" y="643"/>
                  </a:lnTo>
                  <a:lnTo>
                    <a:pt x="1665" y="643"/>
                  </a:lnTo>
                  <a:lnTo>
                    <a:pt x="1665" y="643"/>
                  </a:lnTo>
                  <a:lnTo>
                    <a:pt x="1689" y="643"/>
                  </a:lnTo>
                  <a:lnTo>
                    <a:pt x="1689" y="643"/>
                  </a:lnTo>
                  <a:lnTo>
                    <a:pt x="1701" y="643"/>
                  </a:lnTo>
                  <a:lnTo>
                    <a:pt x="1701" y="643"/>
                  </a:lnTo>
                  <a:lnTo>
                    <a:pt x="1724" y="643"/>
                  </a:lnTo>
                  <a:lnTo>
                    <a:pt x="1724" y="643"/>
                  </a:lnTo>
                  <a:lnTo>
                    <a:pt x="1736" y="643"/>
                  </a:lnTo>
                  <a:lnTo>
                    <a:pt x="1736" y="643"/>
                  </a:lnTo>
                  <a:lnTo>
                    <a:pt x="1762" y="643"/>
                  </a:lnTo>
                  <a:lnTo>
                    <a:pt x="1762" y="643"/>
                  </a:lnTo>
                  <a:lnTo>
                    <a:pt x="1774" y="643"/>
                  </a:lnTo>
                  <a:lnTo>
                    <a:pt x="1774" y="643"/>
                  </a:lnTo>
                  <a:lnTo>
                    <a:pt x="1797" y="643"/>
                  </a:lnTo>
                  <a:lnTo>
                    <a:pt x="1797" y="643"/>
                  </a:lnTo>
                  <a:lnTo>
                    <a:pt x="1809" y="643"/>
                  </a:lnTo>
                  <a:lnTo>
                    <a:pt x="1809" y="643"/>
                  </a:lnTo>
                  <a:lnTo>
                    <a:pt x="1833" y="643"/>
                  </a:lnTo>
                  <a:lnTo>
                    <a:pt x="1833" y="643"/>
                  </a:lnTo>
                  <a:lnTo>
                    <a:pt x="1844" y="643"/>
                  </a:lnTo>
                  <a:lnTo>
                    <a:pt x="1844" y="643"/>
                  </a:lnTo>
                  <a:lnTo>
                    <a:pt x="1868" y="643"/>
                  </a:lnTo>
                  <a:lnTo>
                    <a:pt x="1868" y="643"/>
                  </a:lnTo>
                  <a:lnTo>
                    <a:pt x="1880" y="643"/>
                  </a:lnTo>
                  <a:lnTo>
                    <a:pt x="1880" y="643"/>
                  </a:lnTo>
                  <a:lnTo>
                    <a:pt x="1903" y="643"/>
                  </a:lnTo>
                  <a:lnTo>
                    <a:pt x="1903" y="643"/>
                  </a:lnTo>
                  <a:lnTo>
                    <a:pt x="1915" y="643"/>
                  </a:lnTo>
                  <a:lnTo>
                    <a:pt x="1915" y="643"/>
                  </a:lnTo>
                  <a:lnTo>
                    <a:pt x="1939" y="643"/>
                  </a:lnTo>
                  <a:lnTo>
                    <a:pt x="1939" y="643"/>
                  </a:lnTo>
                  <a:lnTo>
                    <a:pt x="1951" y="643"/>
                  </a:lnTo>
                  <a:lnTo>
                    <a:pt x="1951" y="643"/>
                  </a:lnTo>
                  <a:lnTo>
                    <a:pt x="1974" y="643"/>
                  </a:lnTo>
                  <a:lnTo>
                    <a:pt x="1974" y="643"/>
                  </a:lnTo>
                  <a:lnTo>
                    <a:pt x="1986" y="643"/>
                  </a:lnTo>
                  <a:lnTo>
                    <a:pt x="1986" y="643"/>
                  </a:lnTo>
                  <a:lnTo>
                    <a:pt x="2012" y="643"/>
                  </a:lnTo>
                  <a:lnTo>
                    <a:pt x="2012" y="643"/>
                  </a:lnTo>
                  <a:lnTo>
                    <a:pt x="2024" y="643"/>
                  </a:lnTo>
                  <a:lnTo>
                    <a:pt x="2024" y="643"/>
                  </a:lnTo>
                  <a:lnTo>
                    <a:pt x="2047" y="643"/>
                  </a:lnTo>
                  <a:lnTo>
                    <a:pt x="2047" y="643"/>
                  </a:lnTo>
                  <a:lnTo>
                    <a:pt x="2059" y="643"/>
                  </a:lnTo>
                  <a:lnTo>
                    <a:pt x="2059" y="643"/>
                  </a:lnTo>
                  <a:lnTo>
                    <a:pt x="2082" y="643"/>
                  </a:lnTo>
                  <a:lnTo>
                    <a:pt x="2082" y="643"/>
                  </a:lnTo>
                  <a:lnTo>
                    <a:pt x="2094" y="643"/>
                  </a:lnTo>
                  <a:lnTo>
                    <a:pt x="2094" y="643"/>
                  </a:lnTo>
                  <a:lnTo>
                    <a:pt x="2118" y="643"/>
                  </a:lnTo>
                  <a:lnTo>
                    <a:pt x="2118" y="643"/>
                  </a:lnTo>
                  <a:lnTo>
                    <a:pt x="2130" y="643"/>
                  </a:lnTo>
                  <a:lnTo>
                    <a:pt x="2130" y="643"/>
                  </a:lnTo>
                  <a:lnTo>
                    <a:pt x="2153" y="643"/>
                  </a:lnTo>
                  <a:lnTo>
                    <a:pt x="2153" y="643"/>
                  </a:lnTo>
                  <a:lnTo>
                    <a:pt x="2165" y="643"/>
                  </a:lnTo>
                  <a:lnTo>
                    <a:pt x="2165" y="643"/>
                  </a:lnTo>
                  <a:lnTo>
                    <a:pt x="2188" y="643"/>
                  </a:lnTo>
                  <a:lnTo>
                    <a:pt x="2188" y="643"/>
                  </a:lnTo>
                  <a:lnTo>
                    <a:pt x="2212" y="643"/>
                  </a:lnTo>
                  <a:lnTo>
                    <a:pt x="2212" y="643"/>
                  </a:lnTo>
                  <a:lnTo>
                    <a:pt x="2224" y="643"/>
                  </a:lnTo>
                  <a:lnTo>
                    <a:pt x="2224" y="643"/>
                  </a:lnTo>
                  <a:lnTo>
                    <a:pt x="2250" y="643"/>
                  </a:lnTo>
                  <a:lnTo>
                    <a:pt x="2250" y="643"/>
                  </a:lnTo>
                  <a:lnTo>
                    <a:pt x="2297" y="643"/>
                  </a:lnTo>
                  <a:lnTo>
                    <a:pt x="2297" y="643"/>
                  </a:lnTo>
                  <a:lnTo>
                    <a:pt x="2320" y="643"/>
                  </a:lnTo>
                  <a:lnTo>
                    <a:pt x="2320" y="643"/>
                  </a:lnTo>
                  <a:lnTo>
                    <a:pt x="2344" y="643"/>
                  </a:lnTo>
                  <a:lnTo>
                    <a:pt x="2344" y="643"/>
                  </a:lnTo>
                  <a:lnTo>
                    <a:pt x="2344" y="620"/>
                  </a:lnTo>
                  <a:lnTo>
                    <a:pt x="2344" y="620"/>
                  </a:lnTo>
                  <a:lnTo>
                    <a:pt x="2344" y="596"/>
                  </a:lnTo>
                  <a:lnTo>
                    <a:pt x="2344" y="596"/>
                  </a:lnTo>
                  <a:lnTo>
                    <a:pt x="2320" y="596"/>
                  </a:lnTo>
                  <a:lnTo>
                    <a:pt x="2320" y="596"/>
                  </a:lnTo>
                  <a:close/>
                </a:path>
              </a:pathLst>
            </a:custGeom>
            <a:solidFill>
              <a:srgbClr val="0C0C0C">
                <a:alpha val="6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7"/>
            <p:cNvSpPr/>
            <p:nvPr/>
          </p:nvSpPr>
          <p:spPr>
            <a:xfrm>
              <a:off x="-43118" y="5629313"/>
              <a:ext cx="3717925" cy="1152525"/>
            </a:xfrm>
            <a:custGeom>
              <a:rect b="b" l="l" r="r" t="t"/>
              <a:pathLst>
                <a:path extrusionOk="0" h="726" w="2342">
                  <a:moveTo>
                    <a:pt x="2342" y="394"/>
                  </a:moveTo>
                  <a:lnTo>
                    <a:pt x="2342" y="394"/>
                  </a:lnTo>
                  <a:lnTo>
                    <a:pt x="2330" y="394"/>
                  </a:lnTo>
                  <a:lnTo>
                    <a:pt x="2330" y="394"/>
                  </a:lnTo>
                  <a:lnTo>
                    <a:pt x="2325" y="392"/>
                  </a:lnTo>
                  <a:lnTo>
                    <a:pt x="2318" y="394"/>
                  </a:lnTo>
                  <a:lnTo>
                    <a:pt x="2318" y="394"/>
                  </a:lnTo>
                  <a:lnTo>
                    <a:pt x="2318" y="396"/>
                  </a:lnTo>
                  <a:lnTo>
                    <a:pt x="2318" y="399"/>
                  </a:lnTo>
                  <a:lnTo>
                    <a:pt x="2318" y="406"/>
                  </a:lnTo>
                  <a:lnTo>
                    <a:pt x="2318" y="406"/>
                  </a:lnTo>
                  <a:lnTo>
                    <a:pt x="2313" y="406"/>
                  </a:lnTo>
                  <a:lnTo>
                    <a:pt x="2306" y="406"/>
                  </a:lnTo>
                  <a:lnTo>
                    <a:pt x="2306" y="406"/>
                  </a:lnTo>
                  <a:lnTo>
                    <a:pt x="2306" y="403"/>
                  </a:lnTo>
                  <a:lnTo>
                    <a:pt x="2306" y="399"/>
                  </a:lnTo>
                  <a:lnTo>
                    <a:pt x="2306" y="394"/>
                  </a:lnTo>
                  <a:lnTo>
                    <a:pt x="2306" y="394"/>
                  </a:lnTo>
                  <a:lnTo>
                    <a:pt x="2294" y="394"/>
                  </a:lnTo>
                  <a:lnTo>
                    <a:pt x="2294" y="394"/>
                  </a:lnTo>
                  <a:lnTo>
                    <a:pt x="2294" y="406"/>
                  </a:lnTo>
                  <a:lnTo>
                    <a:pt x="2294" y="406"/>
                  </a:lnTo>
                  <a:lnTo>
                    <a:pt x="2290" y="406"/>
                  </a:lnTo>
                  <a:lnTo>
                    <a:pt x="2283" y="406"/>
                  </a:lnTo>
                  <a:lnTo>
                    <a:pt x="2283" y="406"/>
                  </a:lnTo>
                  <a:lnTo>
                    <a:pt x="2283" y="408"/>
                  </a:lnTo>
                  <a:lnTo>
                    <a:pt x="2283" y="410"/>
                  </a:lnTo>
                  <a:lnTo>
                    <a:pt x="2283" y="415"/>
                  </a:lnTo>
                  <a:lnTo>
                    <a:pt x="2283" y="417"/>
                  </a:lnTo>
                  <a:lnTo>
                    <a:pt x="2283" y="417"/>
                  </a:lnTo>
                  <a:lnTo>
                    <a:pt x="2280" y="417"/>
                  </a:lnTo>
                  <a:lnTo>
                    <a:pt x="2278" y="417"/>
                  </a:lnTo>
                  <a:lnTo>
                    <a:pt x="2273" y="417"/>
                  </a:lnTo>
                  <a:lnTo>
                    <a:pt x="2271" y="417"/>
                  </a:lnTo>
                  <a:lnTo>
                    <a:pt x="2271" y="417"/>
                  </a:lnTo>
                  <a:lnTo>
                    <a:pt x="2271" y="420"/>
                  </a:lnTo>
                  <a:lnTo>
                    <a:pt x="2271" y="422"/>
                  </a:lnTo>
                  <a:lnTo>
                    <a:pt x="2271" y="427"/>
                  </a:lnTo>
                  <a:lnTo>
                    <a:pt x="2271" y="429"/>
                  </a:lnTo>
                  <a:lnTo>
                    <a:pt x="2271" y="429"/>
                  </a:lnTo>
                  <a:lnTo>
                    <a:pt x="2269" y="429"/>
                  </a:lnTo>
                  <a:lnTo>
                    <a:pt x="2266" y="429"/>
                  </a:lnTo>
                  <a:lnTo>
                    <a:pt x="2261" y="429"/>
                  </a:lnTo>
                  <a:lnTo>
                    <a:pt x="2259" y="429"/>
                  </a:lnTo>
                  <a:lnTo>
                    <a:pt x="2259" y="429"/>
                  </a:lnTo>
                  <a:lnTo>
                    <a:pt x="2259" y="432"/>
                  </a:lnTo>
                  <a:lnTo>
                    <a:pt x="2259" y="434"/>
                  </a:lnTo>
                  <a:lnTo>
                    <a:pt x="2259" y="441"/>
                  </a:lnTo>
                  <a:lnTo>
                    <a:pt x="2259" y="441"/>
                  </a:lnTo>
                  <a:lnTo>
                    <a:pt x="2247" y="441"/>
                  </a:lnTo>
                  <a:lnTo>
                    <a:pt x="2247" y="441"/>
                  </a:lnTo>
                  <a:lnTo>
                    <a:pt x="2224" y="441"/>
                  </a:lnTo>
                  <a:lnTo>
                    <a:pt x="2224" y="441"/>
                  </a:lnTo>
                  <a:lnTo>
                    <a:pt x="2200" y="441"/>
                  </a:lnTo>
                  <a:lnTo>
                    <a:pt x="2200" y="441"/>
                  </a:lnTo>
                  <a:lnTo>
                    <a:pt x="2200" y="429"/>
                  </a:lnTo>
                  <a:lnTo>
                    <a:pt x="2200" y="429"/>
                  </a:lnTo>
                  <a:lnTo>
                    <a:pt x="2200" y="406"/>
                  </a:lnTo>
                  <a:lnTo>
                    <a:pt x="2200" y="406"/>
                  </a:lnTo>
                  <a:lnTo>
                    <a:pt x="2200" y="359"/>
                  </a:lnTo>
                  <a:lnTo>
                    <a:pt x="2200" y="359"/>
                  </a:lnTo>
                  <a:lnTo>
                    <a:pt x="2188" y="359"/>
                  </a:lnTo>
                  <a:lnTo>
                    <a:pt x="2188" y="359"/>
                  </a:lnTo>
                  <a:lnTo>
                    <a:pt x="2165" y="359"/>
                  </a:lnTo>
                  <a:lnTo>
                    <a:pt x="2165" y="359"/>
                  </a:lnTo>
                  <a:lnTo>
                    <a:pt x="2141" y="359"/>
                  </a:lnTo>
                  <a:lnTo>
                    <a:pt x="2141" y="359"/>
                  </a:lnTo>
                  <a:lnTo>
                    <a:pt x="2141" y="363"/>
                  </a:lnTo>
                  <a:lnTo>
                    <a:pt x="2141" y="368"/>
                  </a:lnTo>
                  <a:lnTo>
                    <a:pt x="2141" y="370"/>
                  </a:lnTo>
                  <a:lnTo>
                    <a:pt x="2141" y="370"/>
                  </a:lnTo>
                  <a:lnTo>
                    <a:pt x="2137" y="370"/>
                  </a:lnTo>
                  <a:lnTo>
                    <a:pt x="2134" y="370"/>
                  </a:lnTo>
                  <a:lnTo>
                    <a:pt x="2132" y="368"/>
                  </a:lnTo>
                  <a:lnTo>
                    <a:pt x="2127" y="370"/>
                  </a:lnTo>
                  <a:lnTo>
                    <a:pt x="2127" y="370"/>
                  </a:lnTo>
                  <a:lnTo>
                    <a:pt x="2127" y="373"/>
                  </a:lnTo>
                  <a:lnTo>
                    <a:pt x="2127" y="375"/>
                  </a:lnTo>
                  <a:lnTo>
                    <a:pt x="2127" y="382"/>
                  </a:lnTo>
                  <a:lnTo>
                    <a:pt x="2127" y="382"/>
                  </a:lnTo>
                  <a:lnTo>
                    <a:pt x="2115" y="382"/>
                  </a:lnTo>
                  <a:lnTo>
                    <a:pt x="2115" y="382"/>
                  </a:lnTo>
                  <a:lnTo>
                    <a:pt x="2104" y="382"/>
                  </a:lnTo>
                  <a:lnTo>
                    <a:pt x="2104" y="382"/>
                  </a:lnTo>
                  <a:lnTo>
                    <a:pt x="2104" y="406"/>
                  </a:lnTo>
                  <a:lnTo>
                    <a:pt x="2104" y="406"/>
                  </a:lnTo>
                  <a:lnTo>
                    <a:pt x="2104" y="417"/>
                  </a:lnTo>
                  <a:lnTo>
                    <a:pt x="2104" y="417"/>
                  </a:lnTo>
                  <a:lnTo>
                    <a:pt x="2104" y="441"/>
                  </a:lnTo>
                  <a:lnTo>
                    <a:pt x="2104" y="441"/>
                  </a:lnTo>
                  <a:lnTo>
                    <a:pt x="2104" y="453"/>
                  </a:lnTo>
                  <a:lnTo>
                    <a:pt x="2104" y="453"/>
                  </a:lnTo>
                  <a:lnTo>
                    <a:pt x="2104" y="465"/>
                  </a:lnTo>
                  <a:lnTo>
                    <a:pt x="2104" y="465"/>
                  </a:lnTo>
                  <a:lnTo>
                    <a:pt x="2104" y="476"/>
                  </a:lnTo>
                  <a:lnTo>
                    <a:pt x="2104" y="476"/>
                  </a:lnTo>
                  <a:lnTo>
                    <a:pt x="2106" y="483"/>
                  </a:lnTo>
                  <a:lnTo>
                    <a:pt x="2104" y="488"/>
                  </a:lnTo>
                  <a:lnTo>
                    <a:pt x="2104" y="488"/>
                  </a:lnTo>
                  <a:lnTo>
                    <a:pt x="2101" y="488"/>
                  </a:lnTo>
                  <a:lnTo>
                    <a:pt x="2099" y="488"/>
                  </a:lnTo>
                  <a:lnTo>
                    <a:pt x="2092" y="488"/>
                  </a:lnTo>
                  <a:lnTo>
                    <a:pt x="2092" y="488"/>
                  </a:lnTo>
                  <a:lnTo>
                    <a:pt x="2092" y="394"/>
                  </a:lnTo>
                  <a:lnTo>
                    <a:pt x="2092" y="394"/>
                  </a:lnTo>
                  <a:lnTo>
                    <a:pt x="2045" y="394"/>
                  </a:lnTo>
                  <a:lnTo>
                    <a:pt x="2045" y="394"/>
                  </a:lnTo>
                  <a:lnTo>
                    <a:pt x="2021" y="394"/>
                  </a:lnTo>
                  <a:lnTo>
                    <a:pt x="2021" y="394"/>
                  </a:lnTo>
                  <a:lnTo>
                    <a:pt x="2009" y="394"/>
                  </a:lnTo>
                  <a:lnTo>
                    <a:pt x="2009" y="394"/>
                  </a:lnTo>
                  <a:lnTo>
                    <a:pt x="1998" y="394"/>
                  </a:lnTo>
                  <a:lnTo>
                    <a:pt x="1998" y="394"/>
                  </a:lnTo>
                  <a:lnTo>
                    <a:pt x="1991" y="392"/>
                  </a:lnTo>
                  <a:lnTo>
                    <a:pt x="1986" y="394"/>
                  </a:lnTo>
                  <a:lnTo>
                    <a:pt x="1986" y="394"/>
                  </a:lnTo>
                  <a:lnTo>
                    <a:pt x="1979" y="394"/>
                  </a:lnTo>
                  <a:lnTo>
                    <a:pt x="1974" y="394"/>
                  </a:lnTo>
                  <a:lnTo>
                    <a:pt x="1974" y="394"/>
                  </a:lnTo>
                  <a:lnTo>
                    <a:pt x="1974" y="399"/>
                  </a:lnTo>
                  <a:lnTo>
                    <a:pt x="1974" y="406"/>
                  </a:lnTo>
                  <a:lnTo>
                    <a:pt x="1974" y="406"/>
                  </a:lnTo>
                  <a:lnTo>
                    <a:pt x="1974" y="417"/>
                  </a:lnTo>
                  <a:lnTo>
                    <a:pt x="1974" y="417"/>
                  </a:lnTo>
                  <a:lnTo>
                    <a:pt x="1974" y="429"/>
                  </a:lnTo>
                  <a:lnTo>
                    <a:pt x="1974" y="429"/>
                  </a:lnTo>
                  <a:lnTo>
                    <a:pt x="1967" y="429"/>
                  </a:lnTo>
                  <a:lnTo>
                    <a:pt x="1962" y="429"/>
                  </a:lnTo>
                  <a:lnTo>
                    <a:pt x="1962" y="429"/>
                  </a:lnTo>
                  <a:lnTo>
                    <a:pt x="1962" y="422"/>
                  </a:lnTo>
                  <a:lnTo>
                    <a:pt x="1962" y="417"/>
                  </a:lnTo>
                  <a:lnTo>
                    <a:pt x="1962" y="417"/>
                  </a:lnTo>
                  <a:lnTo>
                    <a:pt x="1962" y="410"/>
                  </a:lnTo>
                  <a:lnTo>
                    <a:pt x="1962" y="406"/>
                  </a:lnTo>
                  <a:lnTo>
                    <a:pt x="1962" y="406"/>
                  </a:lnTo>
                  <a:lnTo>
                    <a:pt x="1960" y="403"/>
                  </a:lnTo>
                  <a:lnTo>
                    <a:pt x="1955" y="406"/>
                  </a:lnTo>
                  <a:lnTo>
                    <a:pt x="1953" y="406"/>
                  </a:lnTo>
                  <a:lnTo>
                    <a:pt x="1950" y="406"/>
                  </a:lnTo>
                  <a:lnTo>
                    <a:pt x="1950" y="406"/>
                  </a:lnTo>
                  <a:lnTo>
                    <a:pt x="1948" y="403"/>
                  </a:lnTo>
                  <a:lnTo>
                    <a:pt x="1950" y="399"/>
                  </a:lnTo>
                  <a:lnTo>
                    <a:pt x="1950" y="394"/>
                  </a:lnTo>
                  <a:lnTo>
                    <a:pt x="1950" y="394"/>
                  </a:lnTo>
                  <a:lnTo>
                    <a:pt x="1939" y="394"/>
                  </a:lnTo>
                  <a:lnTo>
                    <a:pt x="1939" y="394"/>
                  </a:lnTo>
                  <a:lnTo>
                    <a:pt x="1927" y="394"/>
                  </a:lnTo>
                  <a:lnTo>
                    <a:pt x="1927" y="394"/>
                  </a:lnTo>
                  <a:lnTo>
                    <a:pt x="1915" y="394"/>
                  </a:lnTo>
                  <a:lnTo>
                    <a:pt x="1915" y="394"/>
                  </a:lnTo>
                  <a:lnTo>
                    <a:pt x="1889" y="394"/>
                  </a:lnTo>
                  <a:lnTo>
                    <a:pt x="1889" y="394"/>
                  </a:lnTo>
                  <a:lnTo>
                    <a:pt x="1866" y="394"/>
                  </a:lnTo>
                  <a:lnTo>
                    <a:pt x="1866" y="394"/>
                  </a:lnTo>
                  <a:lnTo>
                    <a:pt x="1866" y="399"/>
                  </a:lnTo>
                  <a:lnTo>
                    <a:pt x="1866" y="406"/>
                  </a:lnTo>
                  <a:lnTo>
                    <a:pt x="1866" y="406"/>
                  </a:lnTo>
                  <a:lnTo>
                    <a:pt x="1861" y="406"/>
                  </a:lnTo>
                  <a:lnTo>
                    <a:pt x="1854" y="406"/>
                  </a:lnTo>
                  <a:lnTo>
                    <a:pt x="1854" y="406"/>
                  </a:lnTo>
                  <a:lnTo>
                    <a:pt x="1854" y="410"/>
                  </a:lnTo>
                  <a:lnTo>
                    <a:pt x="1854" y="417"/>
                  </a:lnTo>
                  <a:lnTo>
                    <a:pt x="1854" y="417"/>
                  </a:lnTo>
                  <a:lnTo>
                    <a:pt x="1854" y="429"/>
                  </a:lnTo>
                  <a:lnTo>
                    <a:pt x="1854" y="429"/>
                  </a:lnTo>
                  <a:lnTo>
                    <a:pt x="1854" y="441"/>
                  </a:lnTo>
                  <a:lnTo>
                    <a:pt x="1854" y="441"/>
                  </a:lnTo>
                  <a:lnTo>
                    <a:pt x="1854" y="465"/>
                  </a:lnTo>
                  <a:lnTo>
                    <a:pt x="1854" y="465"/>
                  </a:lnTo>
                  <a:lnTo>
                    <a:pt x="1854" y="476"/>
                  </a:lnTo>
                  <a:lnTo>
                    <a:pt x="1854" y="476"/>
                  </a:lnTo>
                  <a:lnTo>
                    <a:pt x="1854" y="488"/>
                  </a:lnTo>
                  <a:lnTo>
                    <a:pt x="1854" y="488"/>
                  </a:lnTo>
                  <a:lnTo>
                    <a:pt x="1854" y="500"/>
                  </a:lnTo>
                  <a:lnTo>
                    <a:pt x="1854" y="500"/>
                  </a:lnTo>
                  <a:lnTo>
                    <a:pt x="1856" y="507"/>
                  </a:lnTo>
                  <a:lnTo>
                    <a:pt x="1854" y="512"/>
                  </a:lnTo>
                  <a:lnTo>
                    <a:pt x="1854" y="512"/>
                  </a:lnTo>
                  <a:lnTo>
                    <a:pt x="1852" y="512"/>
                  </a:lnTo>
                  <a:lnTo>
                    <a:pt x="1849" y="512"/>
                  </a:lnTo>
                  <a:lnTo>
                    <a:pt x="1842" y="512"/>
                  </a:lnTo>
                  <a:lnTo>
                    <a:pt x="1842" y="512"/>
                  </a:lnTo>
                  <a:lnTo>
                    <a:pt x="1837" y="512"/>
                  </a:lnTo>
                  <a:lnTo>
                    <a:pt x="1833" y="512"/>
                  </a:lnTo>
                  <a:lnTo>
                    <a:pt x="1830" y="512"/>
                  </a:lnTo>
                  <a:lnTo>
                    <a:pt x="1830" y="512"/>
                  </a:lnTo>
                  <a:lnTo>
                    <a:pt x="1830" y="519"/>
                  </a:lnTo>
                  <a:lnTo>
                    <a:pt x="1830" y="524"/>
                  </a:lnTo>
                  <a:lnTo>
                    <a:pt x="1830" y="524"/>
                  </a:lnTo>
                  <a:lnTo>
                    <a:pt x="1826" y="524"/>
                  </a:lnTo>
                  <a:lnTo>
                    <a:pt x="1819" y="524"/>
                  </a:lnTo>
                  <a:lnTo>
                    <a:pt x="1819" y="524"/>
                  </a:lnTo>
                  <a:lnTo>
                    <a:pt x="1795" y="524"/>
                  </a:lnTo>
                  <a:lnTo>
                    <a:pt x="1795" y="524"/>
                  </a:lnTo>
                  <a:lnTo>
                    <a:pt x="1795" y="512"/>
                  </a:lnTo>
                  <a:lnTo>
                    <a:pt x="1795" y="512"/>
                  </a:lnTo>
                  <a:lnTo>
                    <a:pt x="1795" y="488"/>
                  </a:lnTo>
                  <a:lnTo>
                    <a:pt x="1795" y="488"/>
                  </a:lnTo>
                  <a:lnTo>
                    <a:pt x="1795" y="481"/>
                  </a:lnTo>
                  <a:lnTo>
                    <a:pt x="1795" y="476"/>
                  </a:lnTo>
                  <a:lnTo>
                    <a:pt x="1795" y="476"/>
                  </a:lnTo>
                  <a:lnTo>
                    <a:pt x="1793" y="476"/>
                  </a:lnTo>
                  <a:lnTo>
                    <a:pt x="1790" y="476"/>
                  </a:lnTo>
                  <a:lnTo>
                    <a:pt x="1783" y="476"/>
                  </a:lnTo>
                  <a:lnTo>
                    <a:pt x="1783" y="476"/>
                  </a:lnTo>
                  <a:lnTo>
                    <a:pt x="1783" y="472"/>
                  </a:lnTo>
                  <a:lnTo>
                    <a:pt x="1783" y="465"/>
                  </a:lnTo>
                  <a:lnTo>
                    <a:pt x="1783" y="465"/>
                  </a:lnTo>
                  <a:lnTo>
                    <a:pt x="1783" y="453"/>
                  </a:lnTo>
                  <a:lnTo>
                    <a:pt x="1783" y="453"/>
                  </a:lnTo>
                  <a:lnTo>
                    <a:pt x="1783" y="441"/>
                  </a:lnTo>
                  <a:lnTo>
                    <a:pt x="1783" y="441"/>
                  </a:lnTo>
                  <a:lnTo>
                    <a:pt x="1783" y="417"/>
                  </a:lnTo>
                  <a:lnTo>
                    <a:pt x="1783" y="417"/>
                  </a:lnTo>
                  <a:lnTo>
                    <a:pt x="1783" y="394"/>
                  </a:lnTo>
                  <a:lnTo>
                    <a:pt x="1783" y="394"/>
                  </a:lnTo>
                  <a:lnTo>
                    <a:pt x="1771" y="394"/>
                  </a:lnTo>
                  <a:lnTo>
                    <a:pt x="1771" y="394"/>
                  </a:lnTo>
                  <a:lnTo>
                    <a:pt x="1748" y="394"/>
                  </a:lnTo>
                  <a:lnTo>
                    <a:pt x="1748" y="394"/>
                  </a:lnTo>
                  <a:lnTo>
                    <a:pt x="1748" y="382"/>
                  </a:lnTo>
                  <a:lnTo>
                    <a:pt x="1748" y="382"/>
                  </a:lnTo>
                  <a:lnTo>
                    <a:pt x="1748" y="333"/>
                  </a:lnTo>
                  <a:lnTo>
                    <a:pt x="1748" y="333"/>
                  </a:lnTo>
                  <a:lnTo>
                    <a:pt x="1736" y="333"/>
                  </a:lnTo>
                  <a:lnTo>
                    <a:pt x="1736" y="333"/>
                  </a:lnTo>
                  <a:lnTo>
                    <a:pt x="1713" y="333"/>
                  </a:lnTo>
                  <a:lnTo>
                    <a:pt x="1713" y="333"/>
                  </a:lnTo>
                  <a:lnTo>
                    <a:pt x="1701" y="333"/>
                  </a:lnTo>
                  <a:lnTo>
                    <a:pt x="1701" y="333"/>
                  </a:lnTo>
                  <a:lnTo>
                    <a:pt x="1694" y="333"/>
                  </a:lnTo>
                  <a:lnTo>
                    <a:pt x="1689" y="333"/>
                  </a:lnTo>
                  <a:lnTo>
                    <a:pt x="1689" y="333"/>
                  </a:lnTo>
                  <a:lnTo>
                    <a:pt x="1689" y="340"/>
                  </a:lnTo>
                  <a:lnTo>
                    <a:pt x="1689" y="344"/>
                  </a:lnTo>
                  <a:lnTo>
                    <a:pt x="1689" y="344"/>
                  </a:lnTo>
                  <a:lnTo>
                    <a:pt x="1677" y="344"/>
                  </a:lnTo>
                  <a:lnTo>
                    <a:pt x="1677" y="344"/>
                  </a:lnTo>
                  <a:lnTo>
                    <a:pt x="1675" y="342"/>
                  </a:lnTo>
                  <a:lnTo>
                    <a:pt x="1677" y="340"/>
                  </a:lnTo>
                  <a:lnTo>
                    <a:pt x="1677" y="333"/>
                  </a:lnTo>
                  <a:lnTo>
                    <a:pt x="1677" y="333"/>
                  </a:lnTo>
                  <a:lnTo>
                    <a:pt x="1654" y="333"/>
                  </a:lnTo>
                  <a:lnTo>
                    <a:pt x="1654" y="333"/>
                  </a:lnTo>
                  <a:lnTo>
                    <a:pt x="1628" y="333"/>
                  </a:lnTo>
                  <a:lnTo>
                    <a:pt x="1628" y="333"/>
                  </a:lnTo>
                  <a:lnTo>
                    <a:pt x="1616" y="333"/>
                  </a:lnTo>
                  <a:lnTo>
                    <a:pt x="1616" y="333"/>
                  </a:lnTo>
                  <a:lnTo>
                    <a:pt x="1604" y="333"/>
                  </a:lnTo>
                  <a:lnTo>
                    <a:pt x="1604" y="333"/>
                  </a:lnTo>
                  <a:lnTo>
                    <a:pt x="1599" y="333"/>
                  </a:lnTo>
                  <a:lnTo>
                    <a:pt x="1592" y="333"/>
                  </a:lnTo>
                  <a:lnTo>
                    <a:pt x="1592" y="333"/>
                  </a:lnTo>
                  <a:lnTo>
                    <a:pt x="1592" y="340"/>
                  </a:lnTo>
                  <a:lnTo>
                    <a:pt x="1592" y="344"/>
                  </a:lnTo>
                  <a:lnTo>
                    <a:pt x="1592" y="344"/>
                  </a:lnTo>
                  <a:lnTo>
                    <a:pt x="1590" y="347"/>
                  </a:lnTo>
                  <a:lnTo>
                    <a:pt x="1588" y="347"/>
                  </a:lnTo>
                  <a:lnTo>
                    <a:pt x="1581" y="344"/>
                  </a:lnTo>
                  <a:lnTo>
                    <a:pt x="1581" y="344"/>
                  </a:lnTo>
                  <a:lnTo>
                    <a:pt x="1533" y="344"/>
                  </a:lnTo>
                  <a:lnTo>
                    <a:pt x="1533" y="344"/>
                  </a:lnTo>
                  <a:lnTo>
                    <a:pt x="1526" y="344"/>
                  </a:lnTo>
                  <a:lnTo>
                    <a:pt x="1524" y="344"/>
                  </a:lnTo>
                  <a:lnTo>
                    <a:pt x="1522" y="344"/>
                  </a:lnTo>
                  <a:lnTo>
                    <a:pt x="1522" y="344"/>
                  </a:lnTo>
                  <a:lnTo>
                    <a:pt x="1522" y="352"/>
                  </a:lnTo>
                  <a:lnTo>
                    <a:pt x="1522" y="359"/>
                  </a:lnTo>
                  <a:lnTo>
                    <a:pt x="1522" y="359"/>
                  </a:lnTo>
                  <a:lnTo>
                    <a:pt x="1522" y="363"/>
                  </a:lnTo>
                  <a:lnTo>
                    <a:pt x="1522" y="370"/>
                  </a:lnTo>
                  <a:lnTo>
                    <a:pt x="1522" y="370"/>
                  </a:lnTo>
                  <a:lnTo>
                    <a:pt x="1522" y="375"/>
                  </a:lnTo>
                  <a:lnTo>
                    <a:pt x="1522" y="382"/>
                  </a:lnTo>
                  <a:lnTo>
                    <a:pt x="1522" y="382"/>
                  </a:lnTo>
                  <a:lnTo>
                    <a:pt x="1519" y="382"/>
                  </a:lnTo>
                  <a:lnTo>
                    <a:pt x="1517" y="382"/>
                  </a:lnTo>
                  <a:lnTo>
                    <a:pt x="1510" y="382"/>
                  </a:lnTo>
                  <a:lnTo>
                    <a:pt x="1510" y="382"/>
                  </a:lnTo>
                  <a:lnTo>
                    <a:pt x="1510" y="370"/>
                  </a:lnTo>
                  <a:lnTo>
                    <a:pt x="1510" y="370"/>
                  </a:lnTo>
                  <a:lnTo>
                    <a:pt x="1510" y="359"/>
                  </a:lnTo>
                  <a:lnTo>
                    <a:pt x="1510" y="359"/>
                  </a:lnTo>
                  <a:lnTo>
                    <a:pt x="1510" y="352"/>
                  </a:lnTo>
                  <a:lnTo>
                    <a:pt x="1510" y="344"/>
                  </a:lnTo>
                  <a:lnTo>
                    <a:pt x="1510" y="344"/>
                  </a:lnTo>
                  <a:lnTo>
                    <a:pt x="1508" y="344"/>
                  </a:lnTo>
                  <a:lnTo>
                    <a:pt x="1503" y="344"/>
                  </a:lnTo>
                  <a:lnTo>
                    <a:pt x="1498" y="344"/>
                  </a:lnTo>
                  <a:lnTo>
                    <a:pt x="1498" y="344"/>
                  </a:lnTo>
                  <a:lnTo>
                    <a:pt x="1498" y="340"/>
                  </a:lnTo>
                  <a:lnTo>
                    <a:pt x="1498" y="333"/>
                  </a:lnTo>
                  <a:lnTo>
                    <a:pt x="1498" y="333"/>
                  </a:lnTo>
                  <a:lnTo>
                    <a:pt x="1496" y="333"/>
                  </a:lnTo>
                  <a:lnTo>
                    <a:pt x="1491" y="333"/>
                  </a:lnTo>
                  <a:lnTo>
                    <a:pt x="1486" y="333"/>
                  </a:lnTo>
                  <a:lnTo>
                    <a:pt x="1486" y="333"/>
                  </a:lnTo>
                  <a:lnTo>
                    <a:pt x="1486" y="330"/>
                  </a:lnTo>
                  <a:lnTo>
                    <a:pt x="1486" y="328"/>
                  </a:lnTo>
                  <a:lnTo>
                    <a:pt x="1486" y="323"/>
                  </a:lnTo>
                  <a:lnTo>
                    <a:pt x="1486" y="321"/>
                  </a:lnTo>
                  <a:lnTo>
                    <a:pt x="1486" y="321"/>
                  </a:lnTo>
                  <a:lnTo>
                    <a:pt x="1484" y="321"/>
                  </a:lnTo>
                  <a:lnTo>
                    <a:pt x="1479" y="321"/>
                  </a:lnTo>
                  <a:lnTo>
                    <a:pt x="1477" y="323"/>
                  </a:lnTo>
                  <a:lnTo>
                    <a:pt x="1475" y="321"/>
                  </a:lnTo>
                  <a:lnTo>
                    <a:pt x="1475" y="321"/>
                  </a:lnTo>
                  <a:lnTo>
                    <a:pt x="1475" y="316"/>
                  </a:lnTo>
                  <a:lnTo>
                    <a:pt x="1475" y="309"/>
                  </a:lnTo>
                  <a:lnTo>
                    <a:pt x="1475" y="309"/>
                  </a:lnTo>
                  <a:lnTo>
                    <a:pt x="1467" y="309"/>
                  </a:lnTo>
                  <a:lnTo>
                    <a:pt x="1463" y="309"/>
                  </a:lnTo>
                  <a:lnTo>
                    <a:pt x="1463" y="309"/>
                  </a:lnTo>
                  <a:lnTo>
                    <a:pt x="1451" y="309"/>
                  </a:lnTo>
                  <a:lnTo>
                    <a:pt x="1451" y="309"/>
                  </a:lnTo>
                  <a:lnTo>
                    <a:pt x="1451" y="297"/>
                  </a:lnTo>
                  <a:lnTo>
                    <a:pt x="1451" y="297"/>
                  </a:lnTo>
                  <a:lnTo>
                    <a:pt x="1451" y="250"/>
                  </a:lnTo>
                  <a:lnTo>
                    <a:pt x="1451" y="250"/>
                  </a:lnTo>
                  <a:lnTo>
                    <a:pt x="1439" y="250"/>
                  </a:lnTo>
                  <a:lnTo>
                    <a:pt x="1439" y="250"/>
                  </a:lnTo>
                  <a:lnTo>
                    <a:pt x="1416" y="250"/>
                  </a:lnTo>
                  <a:lnTo>
                    <a:pt x="1416" y="250"/>
                  </a:lnTo>
                  <a:lnTo>
                    <a:pt x="1416" y="243"/>
                  </a:lnTo>
                  <a:lnTo>
                    <a:pt x="1416" y="241"/>
                  </a:lnTo>
                  <a:lnTo>
                    <a:pt x="1416" y="238"/>
                  </a:lnTo>
                  <a:lnTo>
                    <a:pt x="1416" y="238"/>
                  </a:lnTo>
                  <a:lnTo>
                    <a:pt x="1409" y="238"/>
                  </a:lnTo>
                  <a:lnTo>
                    <a:pt x="1404" y="238"/>
                  </a:lnTo>
                  <a:lnTo>
                    <a:pt x="1404" y="238"/>
                  </a:lnTo>
                  <a:lnTo>
                    <a:pt x="1390" y="238"/>
                  </a:lnTo>
                  <a:lnTo>
                    <a:pt x="1390" y="238"/>
                  </a:lnTo>
                  <a:lnTo>
                    <a:pt x="1378" y="238"/>
                  </a:lnTo>
                  <a:lnTo>
                    <a:pt x="1378" y="238"/>
                  </a:lnTo>
                  <a:lnTo>
                    <a:pt x="1354" y="238"/>
                  </a:lnTo>
                  <a:lnTo>
                    <a:pt x="1354" y="238"/>
                  </a:lnTo>
                  <a:lnTo>
                    <a:pt x="1354" y="245"/>
                  </a:lnTo>
                  <a:lnTo>
                    <a:pt x="1357" y="248"/>
                  </a:lnTo>
                  <a:lnTo>
                    <a:pt x="1354" y="250"/>
                  </a:lnTo>
                  <a:lnTo>
                    <a:pt x="1354" y="250"/>
                  </a:lnTo>
                  <a:lnTo>
                    <a:pt x="1352" y="250"/>
                  </a:lnTo>
                  <a:lnTo>
                    <a:pt x="1350" y="250"/>
                  </a:lnTo>
                  <a:lnTo>
                    <a:pt x="1343" y="250"/>
                  </a:lnTo>
                  <a:lnTo>
                    <a:pt x="1343" y="250"/>
                  </a:lnTo>
                  <a:lnTo>
                    <a:pt x="1295" y="250"/>
                  </a:lnTo>
                  <a:lnTo>
                    <a:pt x="1295" y="250"/>
                  </a:lnTo>
                  <a:lnTo>
                    <a:pt x="1295" y="274"/>
                  </a:lnTo>
                  <a:lnTo>
                    <a:pt x="1295" y="274"/>
                  </a:lnTo>
                  <a:lnTo>
                    <a:pt x="1295" y="321"/>
                  </a:lnTo>
                  <a:lnTo>
                    <a:pt x="1295" y="321"/>
                  </a:lnTo>
                  <a:lnTo>
                    <a:pt x="1295" y="333"/>
                  </a:lnTo>
                  <a:lnTo>
                    <a:pt x="1295" y="333"/>
                  </a:lnTo>
                  <a:lnTo>
                    <a:pt x="1295" y="344"/>
                  </a:lnTo>
                  <a:lnTo>
                    <a:pt x="1295" y="344"/>
                  </a:lnTo>
                  <a:lnTo>
                    <a:pt x="1295" y="359"/>
                  </a:lnTo>
                  <a:lnTo>
                    <a:pt x="1295" y="359"/>
                  </a:lnTo>
                  <a:lnTo>
                    <a:pt x="1295" y="363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0"/>
                  </a:lnTo>
                  <a:lnTo>
                    <a:pt x="1291" y="370"/>
                  </a:lnTo>
                  <a:lnTo>
                    <a:pt x="1284" y="370"/>
                  </a:lnTo>
                  <a:lnTo>
                    <a:pt x="1284" y="370"/>
                  </a:lnTo>
                  <a:lnTo>
                    <a:pt x="1277" y="370"/>
                  </a:lnTo>
                  <a:lnTo>
                    <a:pt x="1274" y="370"/>
                  </a:lnTo>
                  <a:lnTo>
                    <a:pt x="1272" y="370"/>
                  </a:lnTo>
                  <a:lnTo>
                    <a:pt x="1272" y="370"/>
                  </a:lnTo>
                  <a:lnTo>
                    <a:pt x="1272" y="363"/>
                  </a:lnTo>
                  <a:lnTo>
                    <a:pt x="1272" y="359"/>
                  </a:lnTo>
                  <a:lnTo>
                    <a:pt x="1272" y="359"/>
                  </a:lnTo>
                  <a:lnTo>
                    <a:pt x="1272" y="344"/>
                  </a:lnTo>
                  <a:lnTo>
                    <a:pt x="1272" y="344"/>
                  </a:lnTo>
                  <a:lnTo>
                    <a:pt x="1272" y="333"/>
                  </a:lnTo>
                  <a:lnTo>
                    <a:pt x="1272" y="333"/>
                  </a:lnTo>
                  <a:lnTo>
                    <a:pt x="1272" y="321"/>
                  </a:lnTo>
                  <a:lnTo>
                    <a:pt x="1272" y="321"/>
                  </a:lnTo>
                  <a:lnTo>
                    <a:pt x="1272" y="297"/>
                  </a:lnTo>
                  <a:lnTo>
                    <a:pt x="1272" y="297"/>
                  </a:lnTo>
                  <a:lnTo>
                    <a:pt x="1272" y="274"/>
                  </a:lnTo>
                  <a:lnTo>
                    <a:pt x="1272" y="274"/>
                  </a:lnTo>
                  <a:lnTo>
                    <a:pt x="1081" y="274"/>
                  </a:lnTo>
                  <a:lnTo>
                    <a:pt x="1081" y="274"/>
                  </a:lnTo>
                  <a:lnTo>
                    <a:pt x="1081" y="370"/>
                  </a:lnTo>
                  <a:lnTo>
                    <a:pt x="1081" y="370"/>
                  </a:lnTo>
                  <a:lnTo>
                    <a:pt x="1034" y="370"/>
                  </a:lnTo>
                  <a:lnTo>
                    <a:pt x="1034" y="370"/>
                  </a:lnTo>
                  <a:lnTo>
                    <a:pt x="1034" y="417"/>
                  </a:lnTo>
                  <a:lnTo>
                    <a:pt x="1034" y="417"/>
                  </a:lnTo>
                  <a:lnTo>
                    <a:pt x="1027" y="417"/>
                  </a:lnTo>
                  <a:lnTo>
                    <a:pt x="1022" y="417"/>
                  </a:lnTo>
                  <a:lnTo>
                    <a:pt x="1022" y="417"/>
                  </a:lnTo>
                  <a:lnTo>
                    <a:pt x="1022" y="410"/>
                  </a:lnTo>
                  <a:lnTo>
                    <a:pt x="1022" y="406"/>
                  </a:lnTo>
                  <a:lnTo>
                    <a:pt x="1022" y="406"/>
                  </a:lnTo>
                  <a:lnTo>
                    <a:pt x="1022" y="394"/>
                  </a:lnTo>
                  <a:lnTo>
                    <a:pt x="1022" y="394"/>
                  </a:lnTo>
                  <a:lnTo>
                    <a:pt x="999" y="394"/>
                  </a:lnTo>
                  <a:lnTo>
                    <a:pt x="999" y="394"/>
                  </a:lnTo>
                  <a:lnTo>
                    <a:pt x="992" y="394"/>
                  </a:lnTo>
                  <a:lnTo>
                    <a:pt x="989" y="394"/>
                  </a:lnTo>
                  <a:lnTo>
                    <a:pt x="987" y="394"/>
                  </a:lnTo>
                  <a:lnTo>
                    <a:pt x="987" y="394"/>
                  </a:lnTo>
                  <a:lnTo>
                    <a:pt x="987" y="382"/>
                  </a:lnTo>
                  <a:lnTo>
                    <a:pt x="987" y="382"/>
                  </a:lnTo>
                  <a:lnTo>
                    <a:pt x="987" y="370"/>
                  </a:lnTo>
                  <a:lnTo>
                    <a:pt x="987" y="370"/>
                  </a:lnTo>
                  <a:lnTo>
                    <a:pt x="975" y="370"/>
                  </a:lnTo>
                  <a:lnTo>
                    <a:pt x="975" y="370"/>
                  </a:lnTo>
                  <a:lnTo>
                    <a:pt x="963" y="370"/>
                  </a:lnTo>
                  <a:lnTo>
                    <a:pt x="963" y="370"/>
                  </a:lnTo>
                  <a:lnTo>
                    <a:pt x="951" y="370"/>
                  </a:lnTo>
                  <a:lnTo>
                    <a:pt x="951" y="370"/>
                  </a:lnTo>
                  <a:lnTo>
                    <a:pt x="951" y="363"/>
                  </a:lnTo>
                  <a:lnTo>
                    <a:pt x="951" y="359"/>
                  </a:lnTo>
                  <a:lnTo>
                    <a:pt x="951" y="359"/>
                  </a:lnTo>
                  <a:lnTo>
                    <a:pt x="944" y="356"/>
                  </a:lnTo>
                  <a:lnTo>
                    <a:pt x="940" y="359"/>
                  </a:lnTo>
                  <a:lnTo>
                    <a:pt x="940" y="359"/>
                  </a:lnTo>
                  <a:lnTo>
                    <a:pt x="928" y="359"/>
                  </a:lnTo>
                  <a:lnTo>
                    <a:pt x="928" y="359"/>
                  </a:lnTo>
                  <a:lnTo>
                    <a:pt x="916" y="359"/>
                  </a:lnTo>
                  <a:lnTo>
                    <a:pt x="916" y="359"/>
                  </a:lnTo>
                  <a:lnTo>
                    <a:pt x="902" y="359"/>
                  </a:lnTo>
                  <a:lnTo>
                    <a:pt x="902" y="359"/>
                  </a:lnTo>
                  <a:lnTo>
                    <a:pt x="897" y="356"/>
                  </a:lnTo>
                  <a:lnTo>
                    <a:pt x="890" y="359"/>
                  </a:lnTo>
                  <a:lnTo>
                    <a:pt x="890" y="359"/>
                  </a:lnTo>
                  <a:lnTo>
                    <a:pt x="890" y="363"/>
                  </a:lnTo>
                  <a:lnTo>
                    <a:pt x="890" y="370"/>
                  </a:lnTo>
                  <a:lnTo>
                    <a:pt x="890" y="370"/>
                  </a:lnTo>
                  <a:lnTo>
                    <a:pt x="885" y="370"/>
                  </a:lnTo>
                  <a:lnTo>
                    <a:pt x="878" y="370"/>
                  </a:lnTo>
                  <a:lnTo>
                    <a:pt x="878" y="370"/>
                  </a:lnTo>
                  <a:lnTo>
                    <a:pt x="867" y="370"/>
                  </a:lnTo>
                  <a:lnTo>
                    <a:pt x="867" y="370"/>
                  </a:lnTo>
                  <a:lnTo>
                    <a:pt x="867" y="359"/>
                  </a:lnTo>
                  <a:lnTo>
                    <a:pt x="867" y="359"/>
                  </a:lnTo>
                  <a:lnTo>
                    <a:pt x="867" y="333"/>
                  </a:lnTo>
                  <a:lnTo>
                    <a:pt x="867" y="333"/>
                  </a:lnTo>
                  <a:lnTo>
                    <a:pt x="867" y="309"/>
                  </a:lnTo>
                  <a:lnTo>
                    <a:pt x="867" y="309"/>
                  </a:lnTo>
                  <a:lnTo>
                    <a:pt x="867" y="297"/>
                  </a:lnTo>
                  <a:lnTo>
                    <a:pt x="867" y="297"/>
                  </a:lnTo>
                  <a:lnTo>
                    <a:pt x="867" y="286"/>
                  </a:lnTo>
                  <a:lnTo>
                    <a:pt x="867" y="286"/>
                  </a:lnTo>
                  <a:lnTo>
                    <a:pt x="864" y="286"/>
                  </a:lnTo>
                  <a:lnTo>
                    <a:pt x="862" y="286"/>
                  </a:lnTo>
                  <a:lnTo>
                    <a:pt x="855" y="286"/>
                  </a:lnTo>
                  <a:lnTo>
                    <a:pt x="855" y="286"/>
                  </a:lnTo>
                  <a:lnTo>
                    <a:pt x="855" y="274"/>
                  </a:lnTo>
                  <a:lnTo>
                    <a:pt x="855" y="274"/>
                  </a:lnTo>
                  <a:lnTo>
                    <a:pt x="855" y="269"/>
                  </a:lnTo>
                  <a:lnTo>
                    <a:pt x="855" y="262"/>
                  </a:lnTo>
                  <a:lnTo>
                    <a:pt x="855" y="262"/>
                  </a:lnTo>
                  <a:lnTo>
                    <a:pt x="850" y="262"/>
                  </a:lnTo>
                  <a:lnTo>
                    <a:pt x="843" y="262"/>
                  </a:lnTo>
                  <a:lnTo>
                    <a:pt x="843" y="262"/>
                  </a:lnTo>
                  <a:lnTo>
                    <a:pt x="843" y="250"/>
                  </a:lnTo>
                  <a:lnTo>
                    <a:pt x="843" y="250"/>
                  </a:lnTo>
                  <a:lnTo>
                    <a:pt x="843" y="238"/>
                  </a:lnTo>
                  <a:lnTo>
                    <a:pt x="843" y="238"/>
                  </a:lnTo>
                  <a:lnTo>
                    <a:pt x="843" y="215"/>
                  </a:lnTo>
                  <a:lnTo>
                    <a:pt x="843" y="215"/>
                  </a:lnTo>
                  <a:lnTo>
                    <a:pt x="820" y="215"/>
                  </a:lnTo>
                  <a:lnTo>
                    <a:pt x="820" y="215"/>
                  </a:lnTo>
                  <a:lnTo>
                    <a:pt x="820" y="262"/>
                  </a:lnTo>
                  <a:lnTo>
                    <a:pt x="820" y="262"/>
                  </a:lnTo>
                  <a:lnTo>
                    <a:pt x="796" y="262"/>
                  </a:lnTo>
                  <a:lnTo>
                    <a:pt x="796" y="262"/>
                  </a:lnTo>
                  <a:lnTo>
                    <a:pt x="796" y="238"/>
                  </a:lnTo>
                  <a:lnTo>
                    <a:pt x="796" y="238"/>
                  </a:lnTo>
                  <a:lnTo>
                    <a:pt x="796" y="231"/>
                  </a:lnTo>
                  <a:lnTo>
                    <a:pt x="796" y="229"/>
                  </a:lnTo>
                  <a:lnTo>
                    <a:pt x="796" y="227"/>
                  </a:lnTo>
                  <a:lnTo>
                    <a:pt x="796" y="227"/>
                  </a:lnTo>
                  <a:lnTo>
                    <a:pt x="784" y="227"/>
                  </a:lnTo>
                  <a:lnTo>
                    <a:pt x="784" y="227"/>
                  </a:lnTo>
                  <a:lnTo>
                    <a:pt x="784" y="238"/>
                  </a:lnTo>
                  <a:lnTo>
                    <a:pt x="784" y="238"/>
                  </a:lnTo>
                  <a:lnTo>
                    <a:pt x="784" y="262"/>
                  </a:lnTo>
                  <a:lnTo>
                    <a:pt x="784" y="262"/>
                  </a:lnTo>
                  <a:lnTo>
                    <a:pt x="777" y="262"/>
                  </a:lnTo>
                  <a:lnTo>
                    <a:pt x="775" y="262"/>
                  </a:lnTo>
                  <a:lnTo>
                    <a:pt x="772" y="262"/>
                  </a:lnTo>
                  <a:lnTo>
                    <a:pt x="772" y="262"/>
                  </a:lnTo>
                  <a:lnTo>
                    <a:pt x="772" y="274"/>
                  </a:lnTo>
                  <a:lnTo>
                    <a:pt x="772" y="274"/>
                  </a:lnTo>
                  <a:lnTo>
                    <a:pt x="772" y="286"/>
                  </a:lnTo>
                  <a:lnTo>
                    <a:pt x="772" y="286"/>
                  </a:lnTo>
                  <a:lnTo>
                    <a:pt x="749" y="286"/>
                  </a:lnTo>
                  <a:lnTo>
                    <a:pt x="749" y="286"/>
                  </a:lnTo>
                  <a:lnTo>
                    <a:pt x="749" y="333"/>
                  </a:lnTo>
                  <a:lnTo>
                    <a:pt x="749" y="333"/>
                  </a:lnTo>
                  <a:lnTo>
                    <a:pt x="749" y="344"/>
                  </a:lnTo>
                  <a:lnTo>
                    <a:pt x="749" y="344"/>
                  </a:lnTo>
                  <a:lnTo>
                    <a:pt x="749" y="370"/>
                  </a:lnTo>
                  <a:lnTo>
                    <a:pt x="749" y="370"/>
                  </a:lnTo>
                  <a:lnTo>
                    <a:pt x="737" y="370"/>
                  </a:lnTo>
                  <a:lnTo>
                    <a:pt x="737" y="370"/>
                  </a:lnTo>
                  <a:lnTo>
                    <a:pt x="690" y="370"/>
                  </a:lnTo>
                  <a:lnTo>
                    <a:pt x="690" y="370"/>
                  </a:lnTo>
                  <a:lnTo>
                    <a:pt x="678" y="370"/>
                  </a:lnTo>
                  <a:lnTo>
                    <a:pt x="678" y="370"/>
                  </a:lnTo>
                  <a:lnTo>
                    <a:pt x="652" y="370"/>
                  </a:lnTo>
                  <a:lnTo>
                    <a:pt x="652" y="370"/>
                  </a:lnTo>
                  <a:lnTo>
                    <a:pt x="629" y="370"/>
                  </a:lnTo>
                  <a:lnTo>
                    <a:pt x="629" y="370"/>
                  </a:lnTo>
                  <a:lnTo>
                    <a:pt x="629" y="417"/>
                  </a:lnTo>
                  <a:lnTo>
                    <a:pt x="629" y="417"/>
                  </a:lnTo>
                  <a:lnTo>
                    <a:pt x="629" y="429"/>
                  </a:lnTo>
                  <a:lnTo>
                    <a:pt x="629" y="429"/>
                  </a:lnTo>
                  <a:lnTo>
                    <a:pt x="629" y="441"/>
                  </a:lnTo>
                  <a:lnTo>
                    <a:pt x="629" y="441"/>
                  </a:lnTo>
                  <a:lnTo>
                    <a:pt x="629" y="453"/>
                  </a:lnTo>
                  <a:lnTo>
                    <a:pt x="629" y="453"/>
                  </a:lnTo>
                  <a:lnTo>
                    <a:pt x="631" y="460"/>
                  </a:lnTo>
                  <a:lnTo>
                    <a:pt x="629" y="465"/>
                  </a:lnTo>
                  <a:lnTo>
                    <a:pt x="629" y="465"/>
                  </a:lnTo>
                  <a:lnTo>
                    <a:pt x="626" y="465"/>
                  </a:lnTo>
                  <a:lnTo>
                    <a:pt x="624" y="465"/>
                  </a:lnTo>
                  <a:lnTo>
                    <a:pt x="617" y="465"/>
                  </a:lnTo>
                  <a:lnTo>
                    <a:pt x="617" y="465"/>
                  </a:lnTo>
                  <a:lnTo>
                    <a:pt x="617" y="441"/>
                  </a:lnTo>
                  <a:lnTo>
                    <a:pt x="617" y="441"/>
                  </a:lnTo>
                  <a:lnTo>
                    <a:pt x="617" y="394"/>
                  </a:lnTo>
                  <a:lnTo>
                    <a:pt x="617" y="394"/>
                  </a:lnTo>
                  <a:lnTo>
                    <a:pt x="612" y="394"/>
                  </a:lnTo>
                  <a:lnTo>
                    <a:pt x="605" y="394"/>
                  </a:lnTo>
                  <a:lnTo>
                    <a:pt x="605" y="394"/>
                  </a:lnTo>
                  <a:lnTo>
                    <a:pt x="605" y="387"/>
                  </a:lnTo>
                  <a:lnTo>
                    <a:pt x="605" y="382"/>
                  </a:lnTo>
                  <a:lnTo>
                    <a:pt x="605" y="382"/>
                  </a:lnTo>
                  <a:lnTo>
                    <a:pt x="603" y="380"/>
                  </a:lnTo>
                  <a:lnTo>
                    <a:pt x="600" y="382"/>
                  </a:lnTo>
                  <a:lnTo>
                    <a:pt x="593" y="382"/>
                  </a:lnTo>
                  <a:lnTo>
                    <a:pt x="593" y="382"/>
                  </a:lnTo>
                  <a:lnTo>
                    <a:pt x="593" y="370"/>
                  </a:lnTo>
                  <a:lnTo>
                    <a:pt x="593" y="370"/>
                  </a:lnTo>
                  <a:lnTo>
                    <a:pt x="593" y="359"/>
                  </a:lnTo>
                  <a:lnTo>
                    <a:pt x="593" y="359"/>
                  </a:lnTo>
                  <a:lnTo>
                    <a:pt x="593" y="344"/>
                  </a:lnTo>
                  <a:lnTo>
                    <a:pt x="593" y="344"/>
                  </a:lnTo>
                  <a:lnTo>
                    <a:pt x="593" y="321"/>
                  </a:lnTo>
                  <a:lnTo>
                    <a:pt x="593" y="321"/>
                  </a:lnTo>
                  <a:lnTo>
                    <a:pt x="593" y="309"/>
                  </a:lnTo>
                  <a:lnTo>
                    <a:pt x="593" y="309"/>
                  </a:lnTo>
                  <a:lnTo>
                    <a:pt x="593" y="304"/>
                  </a:lnTo>
                  <a:lnTo>
                    <a:pt x="593" y="297"/>
                  </a:lnTo>
                  <a:lnTo>
                    <a:pt x="593" y="297"/>
                  </a:lnTo>
                  <a:lnTo>
                    <a:pt x="589" y="297"/>
                  </a:lnTo>
                  <a:lnTo>
                    <a:pt x="582" y="297"/>
                  </a:lnTo>
                  <a:lnTo>
                    <a:pt x="582" y="297"/>
                  </a:lnTo>
                  <a:lnTo>
                    <a:pt x="582" y="286"/>
                  </a:lnTo>
                  <a:lnTo>
                    <a:pt x="582" y="286"/>
                  </a:lnTo>
                  <a:lnTo>
                    <a:pt x="582" y="262"/>
                  </a:lnTo>
                  <a:lnTo>
                    <a:pt x="582" y="262"/>
                  </a:lnTo>
                  <a:lnTo>
                    <a:pt x="582" y="238"/>
                  </a:lnTo>
                  <a:lnTo>
                    <a:pt x="582" y="238"/>
                  </a:lnTo>
                  <a:lnTo>
                    <a:pt x="582" y="227"/>
                  </a:lnTo>
                  <a:lnTo>
                    <a:pt x="582" y="227"/>
                  </a:lnTo>
                  <a:lnTo>
                    <a:pt x="582" y="215"/>
                  </a:lnTo>
                  <a:lnTo>
                    <a:pt x="582" y="215"/>
                  </a:lnTo>
                  <a:lnTo>
                    <a:pt x="582" y="208"/>
                  </a:lnTo>
                  <a:lnTo>
                    <a:pt x="582" y="203"/>
                  </a:lnTo>
                  <a:lnTo>
                    <a:pt x="582" y="203"/>
                  </a:lnTo>
                  <a:lnTo>
                    <a:pt x="579" y="203"/>
                  </a:lnTo>
                  <a:lnTo>
                    <a:pt x="577" y="203"/>
                  </a:lnTo>
                  <a:lnTo>
                    <a:pt x="572" y="203"/>
                  </a:lnTo>
                  <a:lnTo>
                    <a:pt x="570" y="203"/>
                  </a:lnTo>
                  <a:lnTo>
                    <a:pt x="570" y="203"/>
                  </a:lnTo>
                  <a:lnTo>
                    <a:pt x="570" y="201"/>
                  </a:lnTo>
                  <a:lnTo>
                    <a:pt x="570" y="196"/>
                  </a:lnTo>
                  <a:lnTo>
                    <a:pt x="570" y="191"/>
                  </a:lnTo>
                  <a:lnTo>
                    <a:pt x="570" y="191"/>
                  </a:lnTo>
                  <a:lnTo>
                    <a:pt x="565" y="191"/>
                  </a:lnTo>
                  <a:lnTo>
                    <a:pt x="558" y="191"/>
                  </a:lnTo>
                  <a:lnTo>
                    <a:pt x="558" y="191"/>
                  </a:lnTo>
                  <a:lnTo>
                    <a:pt x="546" y="191"/>
                  </a:lnTo>
                  <a:lnTo>
                    <a:pt x="546" y="191"/>
                  </a:lnTo>
                  <a:lnTo>
                    <a:pt x="546" y="179"/>
                  </a:lnTo>
                  <a:lnTo>
                    <a:pt x="546" y="179"/>
                  </a:lnTo>
                  <a:lnTo>
                    <a:pt x="546" y="156"/>
                  </a:lnTo>
                  <a:lnTo>
                    <a:pt x="546" y="156"/>
                  </a:lnTo>
                  <a:lnTo>
                    <a:pt x="546" y="144"/>
                  </a:lnTo>
                  <a:lnTo>
                    <a:pt x="546" y="144"/>
                  </a:lnTo>
                  <a:lnTo>
                    <a:pt x="546" y="132"/>
                  </a:lnTo>
                  <a:lnTo>
                    <a:pt x="546" y="132"/>
                  </a:lnTo>
                  <a:lnTo>
                    <a:pt x="546" y="125"/>
                  </a:lnTo>
                  <a:lnTo>
                    <a:pt x="546" y="121"/>
                  </a:lnTo>
                  <a:lnTo>
                    <a:pt x="546" y="121"/>
                  </a:lnTo>
                  <a:lnTo>
                    <a:pt x="546" y="114"/>
                  </a:lnTo>
                  <a:lnTo>
                    <a:pt x="546" y="106"/>
                  </a:lnTo>
                  <a:lnTo>
                    <a:pt x="546" y="106"/>
                  </a:lnTo>
                  <a:lnTo>
                    <a:pt x="534" y="106"/>
                  </a:lnTo>
                  <a:lnTo>
                    <a:pt x="534" y="106"/>
                  </a:lnTo>
                  <a:lnTo>
                    <a:pt x="523" y="106"/>
                  </a:lnTo>
                  <a:lnTo>
                    <a:pt x="523" y="106"/>
                  </a:lnTo>
                  <a:lnTo>
                    <a:pt x="523" y="83"/>
                  </a:lnTo>
                  <a:lnTo>
                    <a:pt x="523" y="83"/>
                  </a:lnTo>
                  <a:lnTo>
                    <a:pt x="523" y="36"/>
                  </a:lnTo>
                  <a:lnTo>
                    <a:pt x="523" y="36"/>
                  </a:lnTo>
                  <a:lnTo>
                    <a:pt x="523" y="12"/>
                  </a:lnTo>
                  <a:lnTo>
                    <a:pt x="523" y="12"/>
                  </a:lnTo>
                  <a:lnTo>
                    <a:pt x="523" y="7"/>
                  </a:lnTo>
                  <a:lnTo>
                    <a:pt x="523" y="0"/>
                  </a:lnTo>
                  <a:lnTo>
                    <a:pt x="523" y="0"/>
                  </a:lnTo>
                  <a:lnTo>
                    <a:pt x="511" y="0"/>
                  </a:lnTo>
                  <a:lnTo>
                    <a:pt x="511" y="0"/>
                  </a:lnTo>
                  <a:lnTo>
                    <a:pt x="511" y="5"/>
                  </a:lnTo>
                  <a:lnTo>
                    <a:pt x="511" y="12"/>
                  </a:lnTo>
                  <a:lnTo>
                    <a:pt x="511" y="12"/>
                  </a:lnTo>
                  <a:lnTo>
                    <a:pt x="511" y="24"/>
                  </a:lnTo>
                  <a:lnTo>
                    <a:pt x="511" y="24"/>
                  </a:lnTo>
                  <a:lnTo>
                    <a:pt x="511" y="36"/>
                  </a:lnTo>
                  <a:lnTo>
                    <a:pt x="511" y="36"/>
                  </a:lnTo>
                  <a:lnTo>
                    <a:pt x="511" y="48"/>
                  </a:lnTo>
                  <a:lnTo>
                    <a:pt x="511" y="48"/>
                  </a:lnTo>
                  <a:lnTo>
                    <a:pt x="511" y="59"/>
                  </a:lnTo>
                  <a:lnTo>
                    <a:pt x="511" y="59"/>
                  </a:lnTo>
                  <a:lnTo>
                    <a:pt x="511" y="71"/>
                  </a:lnTo>
                  <a:lnTo>
                    <a:pt x="511" y="71"/>
                  </a:lnTo>
                  <a:lnTo>
                    <a:pt x="511" y="78"/>
                  </a:lnTo>
                  <a:lnTo>
                    <a:pt x="511" y="83"/>
                  </a:lnTo>
                  <a:lnTo>
                    <a:pt x="511" y="83"/>
                  </a:lnTo>
                  <a:lnTo>
                    <a:pt x="508" y="85"/>
                  </a:lnTo>
                  <a:lnTo>
                    <a:pt x="504" y="83"/>
                  </a:lnTo>
                  <a:lnTo>
                    <a:pt x="499" y="83"/>
                  </a:lnTo>
                  <a:lnTo>
                    <a:pt x="499" y="83"/>
                  </a:lnTo>
                  <a:lnTo>
                    <a:pt x="499" y="71"/>
                  </a:lnTo>
                  <a:lnTo>
                    <a:pt x="499" y="71"/>
                  </a:lnTo>
                  <a:lnTo>
                    <a:pt x="499" y="48"/>
                  </a:lnTo>
                  <a:lnTo>
                    <a:pt x="499" y="48"/>
                  </a:lnTo>
                  <a:lnTo>
                    <a:pt x="499" y="36"/>
                  </a:lnTo>
                  <a:lnTo>
                    <a:pt x="499" y="36"/>
                  </a:lnTo>
                  <a:lnTo>
                    <a:pt x="499" y="24"/>
                  </a:lnTo>
                  <a:lnTo>
                    <a:pt x="499" y="24"/>
                  </a:lnTo>
                  <a:lnTo>
                    <a:pt x="499" y="19"/>
                  </a:lnTo>
                  <a:lnTo>
                    <a:pt x="499" y="12"/>
                  </a:lnTo>
                  <a:lnTo>
                    <a:pt x="499" y="12"/>
                  </a:lnTo>
                  <a:lnTo>
                    <a:pt x="497" y="12"/>
                  </a:lnTo>
                  <a:lnTo>
                    <a:pt x="492" y="12"/>
                  </a:lnTo>
                  <a:lnTo>
                    <a:pt x="487" y="12"/>
                  </a:lnTo>
                  <a:lnTo>
                    <a:pt x="487" y="12"/>
                  </a:lnTo>
                  <a:lnTo>
                    <a:pt x="487" y="59"/>
                  </a:lnTo>
                  <a:lnTo>
                    <a:pt x="487" y="59"/>
                  </a:lnTo>
                  <a:lnTo>
                    <a:pt x="480" y="59"/>
                  </a:lnTo>
                  <a:lnTo>
                    <a:pt x="478" y="59"/>
                  </a:lnTo>
                  <a:lnTo>
                    <a:pt x="476" y="59"/>
                  </a:lnTo>
                  <a:lnTo>
                    <a:pt x="476" y="59"/>
                  </a:lnTo>
                  <a:lnTo>
                    <a:pt x="476" y="66"/>
                  </a:lnTo>
                  <a:lnTo>
                    <a:pt x="476" y="71"/>
                  </a:lnTo>
                  <a:lnTo>
                    <a:pt x="476" y="71"/>
                  </a:lnTo>
                  <a:lnTo>
                    <a:pt x="476" y="83"/>
                  </a:lnTo>
                  <a:lnTo>
                    <a:pt x="476" y="83"/>
                  </a:lnTo>
                  <a:lnTo>
                    <a:pt x="476" y="95"/>
                  </a:lnTo>
                  <a:lnTo>
                    <a:pt x="476" y="9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68" y="118"/>
                  </a:lnTo>
                  <a:lnTo>
                    <a:pt x="466" y="118"/>
                  </a:lnTo>
                  <a:lnTo>
                    <a:pt x="464" y="121"/>
                  </a:lnTo>
                  <a:lnTo>
                    <a:pt x="464" y="121"/>
                  </a:lnTo>
                  <a:lnTo>
                    <a:pt x="464" y="132"/>
                  </a:lnTo>
                  <a:lnTo>
                    <a:pt x="464" y="132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64" y="156"/>
                  </a:lnTo>
                  <a:lnTo>
                    <a:pt x="464" y="156"/>
                  </a:lnTo>
                  <a:lnTo>
                    <a:pt x="464" y="168"/>
                  </a:lnTo>
                  <a:lnTo>
                    <a:pt x="464" y="168"/>
                  </a:lnTo>
                  <a:lnTo>
                    <a:pt x="464" y="191"/>
                  </a:lnTo>
                  <a:lnTo>
                    <a:pt x="464" y="191"/>
                  </a:lnTo>
                  <a:lnTo>
                    <a:pt x="457" y="191"/>
                  </a:lnTo>
                  <a:lnTo>
                    <a:pt x="452" y="191"/>
                  </a:lnTo>
                  <a:lnTo>
                    <a:pt x="452" y="191"/>
                  </a:lnTo>
                  <a:lnTo>
                    <a:pt x="452" y="203"/>
                  </a:lnTo>
                  <a:lnTo>
                    <a:pt x="452" y="203"/>
                  </a:lnTo>
                  <a:lnTo>
                    <a:pt x="452" y="215"/>
                  </a:lnTo>
                  <a:lnTo>
                    <a:pt x="452" y="215"/>
                  </a:lnTo>
                  <a:lnTo>
                    <a:pt x="452" y="227"/>
                  </a:lnTo>
                  <a:lnTo>
                    <a:pt x="452" y="227"/>
                  </a:lnTo>
                  <a:lnTo>
                    <a:pt x="452" y="250"/>
                  </a:lnTo>
                  <a:lnTo>
                    <a:pt x="452" y="250"/>
                  </a:lnTo>
                  <a:lnTo>
                    <a:pt x="452" y="274"/>
                  </a:lnTo>
                  <a:lnTo>
                    <a:pt x="452" y="274"/>
                  </a:lnTo>
                  <a:lnTo>
                    <a:pt x="452" y="286"/>
                  </a:lnTo>
                  <a:lnTo>
                    <a:pt x="452" y="286"/>
                  </a:lnTo>
                  <a:lnTo>
                    <a:pt x="452" y="293"/>
                  </a:lnTo>
                  <a:lnTo>
                    <a:pt x="452" y="297"/>
                  </a:lnTo>
                  <a:lnTo>
                    <a:pt x="452" y="297"/>
                  </a:lnTo>
                  <a:lnTo>
                    <a:pt x="452" y="304"/>
                  </a:lnTo>
                  <a:lnTo>
                    <a:pt x="452" y="309"/>
                  </a:lnTo>
                  <a:lnTo>
                    <a:pt x="452" y="309"/>
                  </a:lnTo>
                  <a:lnTo>
                    <a:pt x="440" y="309"/>
                  </a:lnTo>
                  <a:lnTo>
                    <a:pt x="440" y="309"/>
                  </a:lnTo>
                  <a:lnTo>
                    <a:pt x="428" y="309"/>
                  </a:lnTo>
                  <a:lnTo>
                    <a:pt x="428" y="309"/>
                  </a:lnTo>
                  <a:lnTo>
                    <a:pt x="428" y="333"/>
                  </a:lnTo>
                  <a:lnTo>
                    <a:pt x="428" y="333"/>
                  </a:lnTo>
                  <a:lnTo>
                    <a:pt x="428" y="344"/>
                  </a:lnTo>
                  <a:lnTo>
                    <a:pt x="428" y="344"/>
                  </a:lnTo>
                  <a:lnTo>
                    <a:pt x="428" y="370"/>
                  </a:lnTo>
                  <a:lnTo>
                    <a:pt x="428" y="370"/>
                  </a:lnTo>
                  <a:lnTo>
                    <a:pt x="428" y="417"/>
                  </a:lnTo>
                  <a:lnTo>
                    <a:pt x="428" y="417"/>
                  </a:lnTo>
                  <a:lnTo>
                    <a:pt x="428" y="429"/>
                  </a:lnTo>
                  <a:lnTo>
                    <a:pt x="428" y="429"/>
                  </a:lnTo>
                  <a:lnTo>
                    <a:pt x="428" y="453"/>
                  </a:lnTo>
                  <a:lnTo>
                    <a:pt x="428" y="453"/>
                  </a:lnTo>
                  <a:lnTo>
                    <a:pt x="402" y="453"/>
                  </a:lnTo>
                  <a:lnTo>
                    <a:pt x="402" y="453"/>
                  </a:lnTo>
                  <a:lnTo>
                    <a:pt x="398" y="453"/>
                  </a:lnTo>
                  <a:lnTo>
                    <a:pt x="393" y="453"/>
                  </a:lnTo>
                  <a:lnTo>
                    <a:pt x="391" y="453"/>
                  </a:lnTo>
                  <a:lnTo>
                    <a:pt x="391" y="453"/>
                  </a:lnTo>
                  <a:lnTo>
                    <a:pt x="391" y="446"/>
                  </a:lnTo>
                  <a:lnTo>
                    <a:pt x="391" y="441"/>
                  </a:lnTo>
                  <a:lnTo>
                    <a:pt x="391" y="441"/>
                  </a:lnTo>
                  <a:lnTo>
                    <a:pt x="391" y="429"/>
                  </a:lnTo>
                  <a:lnTo>
                    <a:pt x="391" y="429"/>
                  </a:lnTo>
                  <a:lnTo>
                    <a:pt x="391" y="417"/>
                  </a:lnTo>
                  <a:lnTo>
                    <a:pt x="391" y="417"/>
                  </a:lnTo>
                  <a:lnTo>
                    <a:pt x="391" y="406"/>
                  </a:lnTo>
                  <a:lnTo>
                    <a:pt x="391" y="406"/>
                  </a:lnTo>
                  <a:lnTo>
                    <a:pt x="391" y="382"/>
                  </a:lnTo>
                  <a:lnTo>
                    <a:pt x="391" y="382"/>
                  </a:lnTo>
                  <a:lnTo>
                    <a:pt x="391" y="359"/>
                  </a:lnTo>
                  <a:lnTo>
                    <a:pt x="391" y="359"/>
                  </a:lnTo>
                  <a:lnTo>
                    <a:pt x="391" y="352"/>
                  </a:lnTo>
                  <a:lnTo>
                    <a:pt x="393" y="349"/>
                  </a:lnTo>
                  <a:lnTo>
                    <a:pt x="391" y="344"/>
                  </a:lnTo>
                  <a:lnTo>
                    <a:pt x="391" y="344"/>
                  </a:lnTo>
                  <a:lnTo>
                    <a:pt x="386" y="344"/>
                  </a:lnTo>
                  <a:lnTo>
                    <a:pt x="379" y="344"/>
                  </a:lnTo>
                  <a:lnTo>
                    <a:pt x="379" y="344"/>
                  </a:lnTo>
                  <a:lnTo>
                    <a:pt x="367" y="344"/>
                  </a:lnTo>
                  <a:lnTo>
                    <a:pt x="367" y="344"/>
                  </a:lnTo>
                  <a:lnTo>
                    <a:pt x="367" y="321"/>
                  </a:lnTo>
                  <a:lnTo>
                    <a:pt x="367" y="321"/>
                  </a:lnTo>
                  <a:lnTo>
                    <a:pt x="367" y="309"/>
                  </a:lnTo>
                  <a:lnTo>
                    <a:pt x="367" y="309"/>
                  </a:lnTo>
                  <a:lnTo>
                    <a:pt x="367" y="286"/>
                  </a:lnTo>
                  <a:lnTo>
                    <a:pt x="367" y="286"/>
                  </a:lnTo>
                  <a:lnTo>
                    <a:pt x="367" y="274"/>
                  </a:lnTo>
                  <a:lnTo>
                    <a:pt x="367" y="274"/>
                  </a:lnTo>
                  <a:lnTo>
                    <a:pt x="367" y="262"/>
                  </a:lnTo>
                  <a:lnTo>
                    <a:pt x="367" y="262"/>
                  </a:lnTo>
                  <a:lnTo>
                    <a:pt x="367" y="255"/>
                  </a:lnTo>
                  <a:lnTo>
                    <a:pt x="367" y="250"/>
                  </a:lnTo>
                  <a:lnTo>
                    <a:pt x="367" y="250"/>
                  </a:lnTo>
                  <a:lnTo>
                    <a:pt x="365" y="250"/>
                  </a:lnTo>
                  <a:lnTo>
                    <a:pt x="362" y="250"/>
                  </a:lnTo>
                  <a:lnTo>
                    <a:pt x="355" y="250"/>
                  </a:lnTo>
                  <a:lnTo>
                    <a:pt x="355" y="250"/>
                  </a:lnTo>
                  <a:lnTo>
                    <a:pt x="355" y="238"/>
                  </a:lnTo>
                  <a:lnTo>
                    <a:pt x="355" y="238"/>
                  </a:lnTo>
                  <a:lnTo>
                    <a:pt x="355" y="231"/>
                  </a:lnTo>
                  <a:lnTo>
                    <a:pt x="355" y="227"/>
                  </a:lnTo>
                  <a:lnTo>
                    <a:pt x="355" y="227"/>
                  </a:lnTo>
                  <a:lnTo>
                    <a:pt x="351" y="227"/>
                  </a:lnTo>
                  <a:lnTo>
                    <a:pt x="344" y="227"/>
                  </a:lnTo>
                  <a:lnTo>
                    <a:pt x="344" y="227"/>
                  </a:lnTo>
                  <a:lnTo>
                    <a:pt x="344" y="224"/>
                  </a:lnTo>
                  <a:lnTo>
                    <a:pt x="344" y="222"/>
                  </a:lnTo>
                  <a:lnTo>
                    <a:pt x="344" y="215"/>
                  </a:lnTo>
                  <a:lnTo>
                    <a:pt x="344" y="215"/>
                  </a:lnTo>
                  <a:lnTo>
                    <a:pt x="296" y="215"/>
                  </a:lnTo>
                  <a:lnTo>
                    <a:pt x="296" y="215"/>
                  </a:lnTo>
                  <a:lnTo>
                    <a:pt x="296" y="222"/>
                  </a:lnTo>
                  <a:lnTo>
                    <a:pt x="296" y="227"/>
                  </a:lnTo>
                  <a:lnTo>
                    <a:pt x="296" y="227"/>
                  </a:lnTo>
                  <a:lnTo>
                    <a:pt x="285" y="227"/>
                  </a:lnTo>
                  <a:lnTo>
                    <a:pt x="285" y="227"/>
                  </a:lnTo>
                  <a:lnTo>
                    <a:pt x="273" y="227"/>
                  </a:lnTo>
                  <a:lnTo>
                    <a:pt x="273" y="227"/>
                  </a:lnTo>
                  <a:lnTo>
                    <a:pt x="273" y="250"/>
                  </a:lnTo>
                  <a:lnTo>
                    <a:pt x="273" y="250"/>
                  </a:lnTo>
                  <a:lnTo>
                    <a:pt x="273" y="262"/>
                  </a:lnTo>
                  <a:lnTo>
                    <a:pt x="273" y="262"/>
                  </a:lnTo>
                  <a:lnTo>
                    <a:pt x="273" y="286"/>
                  </a:lnTo>
                  <a:lnTo>
                    <a:pt x="273" y="286"/>
                  </a:lnTo>
                  <a:lnTo>
                    <a:pt x="273" y="297"/>
                  </a:lnTo>
                  <a:lnTo>
                    <a:pt x="273" y="297"/>
                  </a:lnTo>
                  <a:lnTo>
                    <a:pt x="273" y="321"/>
                  </a:lnTo>
                  <a:lnTo>
                    <a:pt x="273" y="321"/>
                  </a:lnTo>
                  <a:lnTo>
                    <a:pt x="273" y="344"/>
                  </a:lnTo>
                  <a:lnTo>
                    <a:pt x="273" y="344"/>
                  </a:lnTo>
                  <a:lnTo>
                    <a:pt x="266" y="344"/>
                  </a:lnTo>
                  <a:lnTo>
                    <a:pt x="263" y="344"/>
                  </a:lnTo>
                  <a:lnTo>
                    <a:pt x="261" y="344"/>
                  </a:lnTo>
                  <a:lnTo>
                    <a:pt x="261" y="344"/>
                  </a:lnTo>
                  <a:lnTo>
                    <a:pt x="261" y="352"/>
                  </a:lnTo>
                  <a:lnTo>
                    <a:pt x="261" y="359"/>
                  </a:lnTo>
                  <a:lnTo>
                    <a:pt x="261" y="359"/>
                  </a:lnTo>
                  <a:lnTo>
                    <a:pt x="261" y="363"/>
                  </a:lnTo>
                  <a:lnTo>
                    <a:pt x="261" y="370"/>
                  </a:lnTo>
                  <a:lnTo>
                    <a:pt x="261" y="370"/>
                  </a:lnTo>
                  <a:lnTo>
                    <a:pt x="261" y="382"/>
                  </a:lnTo>
                  <a:lnTo>
                    <a:pt x="261" y="382"/>
                  </a:lnTo>
                  <a:lnTo>
                    <a:pt x="261" y="387"/>
                  </a:lnTo>
                  <a:lnTo>
                    <a:pt x="261" y="394"/>
                  </a:lnTo>
                  <a:lnTo>
                    <a:pt x="261" y="394"/>
                  </a:lnTo>
                  <a:lnTo>
                    <a:pt x="249" y="394"/>
                  </a:lnTo>
                  <a:lnTo>
                    <a:pt x="249" y="394"/>
                  </a:lnTo>
                  <a:lnTo>
                    <a:pt x="242" y="392"/>
                  </a:lnTo>
                  <a:lnTo>
                    <a:pt x="238" y="394"/>
                  </a:lnTo>
                  <a:lnTo>
                    <a:pt x="238" y="394"/>
                  </a:lnTo>
                  <a:lnTo>
                    <a:pt x="235" y="396"/>
                  </a:lnTo>
                  <a:lnTo>
                    <a:pt x="238" y="399"/>
                  </a:lnTo>
                  <a:lnTo>
                    <a:pt x="238" y="406"/>
                  </a:lnTo>
                  <a:lnTo>
                    <a:pt x="238" y="406"/>
                  </a:lnTo>
                  <a:lnTo>
                    <a:pt x="238" y="429"/>
                  </a:lnTo>
                  <a:lnTo>
                    <a:pt x="238" y="429"/>
                  </a:lnTo>
                  <a:lnTo>
                    <a:pt x="214" y="429"/>
                  </a:lnTo>
                  <a:lnTo>
                    <a:pt x="214" y="429"/>
                  </a:lnTo>
                  <a:lnTo>
                    <a:pt x="207" y="429"/>
                  </a:lnTo>
                  <a:lnTo>
                    <a:pt x="205" y="429"/>
                  </a:lnTo>
                  <a:lnTo>
                    <a:pt x="202" y="429"/>
                  </a:lnTo>
                  <a:lnTo>
                    <a:pt x="202" y="429"/>
                  </a:lnTo>
                  <a:lnTo>
                    <a:pt x="200" y="422"/>
                  </a:lnTo>
                  <a:lnTo>
                    <a:pt x="202" y="417"/>
                  </a:lnTo>
                  <a:lnTo>
                    <a:pt x="202" y="417"/>
                  </a:lnTo>
                  <a:lnTo>
                    <a:pt x="202" y="406"/>
                  </a:lnTo>
                  <a:lnTo>
                    <a:pt x="202" y="406"/>
                  </a:lnTo>
                  <a:lnTo>
                    <a:pt x="202" y="394"/>
                  </a:lnTo>
                  <a:lnTo>
                    <a:pt x="202" y="394"/>
                  </a:lnTo>
                  <a:lnTo>
                    <a:pt x="153" y="394"/>
                  </a:lnTo>
                  <a:lnTo>
                    <a:pt x="153" y="394"/>
                  </a:lnTo>
                  <a:lnTo>
                    <a:pt x="106" y="394"/>
                  </a:lnTo>
                  <a:lnTo>
                    <a:pt x="106" y="394"/>
                  </a:lnTo>
                  <a:lnTo>
                    <a:pt x="106" y="406"/>
                  </a:lnTo>
                  <a:lnTo>
                    <a:pt x="106" y="406"/>
                  </a:lnTo>
                  <a:lnTo>
                    <a:pt x="106" y="429"/>
                  </a:lnTo>
                  <a:lnTo>
                    <a:pt x="106" y="429"/>
                  </a:lnTo>
                  <a:lnTo>
                    <a:pt x="106" y="476"/>
                  </a:lnTo>
                  <a:lnTo>
                    <a:pt x="106" y="476"/>
                  </a:lnTo>
                  <a:lnTo>
                    <a:pt x="106" y="488"/>
                  </a:lnTo>
                  <a:lnTo>
                    <a:pt x="106" y="488"/>
                  </a:lnTo>
                  <a:lnTo>
                    <a:pt x="106" y="512"/>
                  </a:lnTo>
                  <a:lnTo>
                    <a:pt x="106" y="512"/>
                  </a:lnTo>
                  <a:lnTo>
                    <a:pt x="106" y="535"/>
                  </a:lnTo>
                  <a:lnTo>
                    <a:pt x="106" y="535"/>
                  </a:lnTo>
                  <a:lnTo>
                    <a:pt x="58" y="535"/>
                  </a:lnTo>
                  <a:lnTo>
                    <a:pt x="58" y="535"/>
                  </a:lnTo>
                  <a:lnTo>
                    <a:pt x="35" y="535"/>
                  </a:lnTo>
                  <a:lnTo>
                    <a:pt x="35" y="535"/>
                  </a:lnTo>
                  <a:lnTo>
                    <a:pt x="35" y="559"/>
                  </a:lnTo>
                  <a:lnTo>
                    <a:pt x="35" y="559"/>
                  </a:lnTo>
                  <a:lnTo>
                    <a:pt x="35" y="571"/>
                  </a:lnTo>
                  <a:lnTo>
                    <a:pt x="35" y="571"/>
                  </a:lnTo>
                  <a:lnTo>
                    <a:pt x="35" y="594"/>
                  </a:lnTo>
                  <a:lnTo>
                    <a:pt x="35" y="594"/>
                  </a:lnTo>
                  <a:lnTo>
                    <a:pt x="35" y="608"/>
                  </a:lnTo>
                  <a:lnTo>
                    <a:pt x="35" y="608"/>
                  </a:lnTo>
                  <a:lnTo>
                    <a:pt x="35" y="632"/>
                  </a:lnTo>
                  <a:lnTo>
                    <a:pt x="35" y="632"/>
                  </a:lnTo>
                  <a:lnTo>
                    <a:pt x="35" y="655"/>
                  </a:lnTo>
                  <a:lnTo>
                    <a:pt x="35" y="655"/>
                  </a:lnTo>
                  <a:lnTo>
                    <a:pt x="23" y="655"/>
                  </a:lnTo>
                  <a:lnTo>
                    <a:pt x="23" y="655"/>
                  </a:lnTo>
                  <a:lnTo>
                    <a:pt x="11" y="655"/>
                  </a:lnTo>
                  <a:lnTo>
                    <a:pt x="11" y="655"/>
                  </a:lnTo>
                  <a:lnTo>
                    <a:pt x="4" y="655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0" y="658"/>
                  </a:lnTo>
                  <a:lnTo>
                    <a:pt x="0" y="660"/>
                  </a:lnTo>
                  <a:lnTo>
                    <a:pt x="0" y="667"/>
                  </a:lnTo>
                  <a:lnTo>
                    <a:pt x="0" y="667"/>
                  </a:lnTo>
                  <a:lnTo>
                    <a:pt x="0" y="679"/>
                  </a:lnTo>
                  <a:lnTo>
                    <a:pt x="0" y="679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26"/>
                  </a:lnTo>
                  <a:lnTo>
                    <a:pt x="0" y="726"/>
                  </a:lnTo>
                  <a:lnTo>
                    <a:pt x="11" y="726"/>
                  </a:lnTo>
                  <a:lnTo>
                    <a:pt x="11" y="726"/>
                  </a:lnTo>
                  <a:lnTo>
                    <a:pt x="35" y="726"/>
                  </a:lnTo>
                  <a:lnTo>
                    <a:pt x="35" y="726"/>
                  </a:lnTo>
                  <a:lnTo>
                    <a:pt x="82" y="726"/>
                  </a:lnTo>
                  <a:lnTo>
                    <a:pt x="82" y="726"/>
                  </a:lnTo>
                  <a:lnTo>
                    <a:pt x="106" y="726"/>
                  </a:lnTo>
                  <a:lnTo>
                    <a:pt x="106" y="726"/>
                  </a:lnTo>
                  <a:lnTo>
                    <a:pt x="117" y="726"/>
                  </a:lnTo>
                  <a:lnTo>
                    <a:pt x="117" y="726"/>
                  </a:lnTo>
                  <a:lnTo>
                    <a:pt x="141" y="726"/>
                  </a:lnTo>
                  <a:lnTo>
                    <a:pt x="141" y="726"/>
                  </a:lnTo>
                  <a:lnTo>
                    <a:pt x="164" y="726"/>
                  </a:lnTo>
                  <a:lnTo>
                    <a:pt x="164" y="726"/>
                  </a:lnTo>
                  <a:lnTo>
                    <a:pt x="176" y="726"/>
                  </a:lnTo>
                  <a:lnTo>
                    <a:pt x="176" y="726"/>
                  </a:lnTo>
                  <a:lnTo>
                    <a:pt x="202" y="726"/>
                  </a:lnTo>
                  <a:lnTo>
                    <a:pt x="202" y="726"/>
                  </a:lnTo>
                  <a:lnTo>
                    <a:pt x="214" y="726"/>
                  </a:lnTo>
                  <a:lnTo>
                    <a:pt x="214" y="726"/>
                  </a:lnTo>
                  <a:lnTo>
                    <a:pt x="238" y="726"/>
                  </a:lnTo>
                  <a:lnTo>
                    <a:pt x="238" y="726"/>
                  </a:lnTo>
                  <a:lnTo>
                    <a:pt x="249" y="726"/>
                  </a:lnTo>
                  <a:lnTo>
                    <a:pt x="249" y="726"/>
                  </a:lnTo>
                  <a:lnTo>
                    <a:pt x="273" y="726"/>
                  </a:lnTo>
                  <a:lnTo>
                    <a:pt x="273" y="726"/>
                  </a:lnTo>
                  <a:lnTo>
                    <a:pt x="285" y="726"/>
                  </a:lnTo>
                  <a:lnTo>
                    <a:pt x="285" y="726"/>
                  </a:lnTo>
                  <a:lnTo>
                    <a:pt x="308" y="726"/>
                  </a:lnTo>
                  <a:lnTo>
                    <a:pt x="308" y="726"/>
                  </a:lnTo>
                  <a:lnTo>
                    <a:pt x="320" y="726"/>
                  </a:lnTo>
                  <a:lnTo>
                    <a:pt x="320" y="726"/>
                  </a:lnTo>
                  <a:lnTo>
                    <a:pt x="344" y="726"/>
                  </a:lnTo>
                  <a:lnTo>
                    <a:pt x="344" y="726"/>
                  </a:lnTo>
                  <a:lnTo>
                    <a:pt x="355" y="726"/>
                  </a:lnTo>
                  <a:lnTo>
                    <a:pt x="355" y="726"/>
                  </a:lnTo>
                  <a:lnTo>
                    <a:pt x="379" y="726"/>
                  </a:lnTo>
                  <a:lnTo>
                    <a:pt x="379" y="726"/>
                  </a:lnTo>
                  <a:lnTo>
                    <a:pt x="391" y="726"/>
                  </a:lnTo>
                  <a:lnTo>
                    <a:pt x="391" y="726"/>
                  </a:lnTo>
                  <a:lnTo>
                    <a:pt x="440" y="726"/>
                  </a:lnTo>
                  <a:lnTo>
                    <a:pt x="440" y="726"/>
                  </a:lnTo>
                  <a:lnTo>
                    <a:pt x="452" y="726"/>
                  </a:lnTo>
                  <a:lnTo>
                    <a:pt x="452" y="726"/>
                  </a:lnTo>
                  <a:lnTo>
                    <a:pt x="476" y="726"/>
                  </a:lnTo>
                  <a:lnTo>
                    <a:pt x="476" y="726"/>
                  </a:lnTo>
                  <a:lnTo>
                    <a:pt x="487" y="726"/>
                  </a:lnTo>
                  <a:lnTo>
                    <a:pt x="487" y="726"/>
                  </a:lnTo>
                  <a:lnTo>
                    <a:pt x="511" y="726"/>
                  </a:lnTo>
                  <a:lnTo>
                    <a:pt x="511" y="726"/>
                  </a:lnTo>
                  <a:lnTo>
                    <a:pt x="523" y="726"/>
                  </a:lnTo>
                  <a:lnTo>
                    <a:pt x="523" y="726"/>
                  </a:lnTo>
                  <a:lnTo>
                    <a:pt x="546" y="726"/>
                  </a:lnTo>
                  <a:lnTo>
                    <a:pt x="546" y="726"/>
                  </a:lnTo>
                  <a:lnTo>
                    <a:pt x="558" y="726"/>
                  </a:lnTo>
                  <a:lnTo>
                    <a:pt x="558" y="726"/>
                  </a:lnTo>
                  <a:lnTo>
                    <a:pt x="582" y="726"/>
                  </a:lnTo>
                  <a:lnTo>
                    <a:pt x="582" y="726"/>
                  </a:lnTo>
                  <a:lnTo>
                    <a:pt x="593" y="726"/>
                  </a:lnTo>
                  <a:lnTo>
                    <a:pt x="593" y="726"/>
                  </a:lnTo>
                  <a:lnTo>
                    <a:pt x="617" y="726"/>
                  </a:lnTo>
                  <a:lnTo>
                    <a:pt x="617" y="726"/>
                  </a:lnTo>
                  <a:lnTo>
                    <a:pt x="629" y="726"/>
                  </a:lnTo>
                  <a:lnTo>
                    <a:pt x="629" y="726"/>
                  </a:lnTo>
                  <a:lnTo>
                    <a:pt x="652" y="726"/>
                  </a:lnTo>
                  <a:lnTo>
                    <a:pt x="652" y="726"/>
                  </a:lnTo>
                  <a:lnTo>
                    <a:pt x="664" y="726"/>
                  </a:lnTo>
                  <a:lnTo>
                    <a:pt x="664" y="726"/>
                  </a:lnTo>
                  <a:lnTo>
                    <a:pt x="713" y="726"/>
                  </a:lnTo>
                  <a:lnTo>
                    <a:pt x="713" y="726"/>
                  </a:lnTo>
                  <a:lnTo>
                    <a:pt x="725" y="726"/>
                  </a:lnTo>
                  <a:lnTo>
                    <a:pt x="725" y="726"/>
                  </a:lnTo>
                  <a:lnTo>
                    <a:pt x="749" y="726"/>
                  </a:lnTo>
                  <a:lnTo>
                    <a:pt x="749" y="726"/>
                  </a:lnTo>
                  <a:lnTo>
                    <a:pt x="761" y="726"/>
                  </a:lnTo>
                  <a:lnTo>
                    <a:pt x="761" y="726"/>
                  </a:lnTo>
                  <a:lnTo>
                    <a:pt x="784" y="726"/>
                  </a:lnTo>
                  <a:lnTo>
                    <a:pt x="784" y="726"/>
                  </a:lnTo>
                  <a:lnTo>
                    <a:pt x="796" y="726"/>
                  </a:lnTo>
                  <a:lnTo>
                    <a:pt x="796" y="726"/>
                  </a:lnTo>
                  <a:lnTo>
                    <a:pt x="820" y="726"/>
                  </a:lnTo>
                  <a:lnTo>
                    <a:pt x="820" y="726"/>
                  </a:lnTo>
                  <a:lnTo>
                    <a:pt x="831" y="726"/>
                  </a:lnTo>
                  <a:lnTo>
                    <a:pt x="831" y="726"/>
                  </a:lnTo>
                  <a:lnTo>
                    <a:pt x="855" y="726"/>
                  </a:lnTo>
                  <a:lnTo>
                    <a:pt x="855" y="726"/>
                  </a:lnTo>
                  <a:lnTo>
                    <a:pt x="867" y="726"/>
                  </a:lnTo>
                  <a:lnTo>
                    <a:pt x="867" y="726"/>
                  </a:lnTo>
                  <a:lnTo>
                    <a:pt x="890" y="726"/>
                  </a:lnTo>
                  <a:lnTo>
                    <a:pt x="890" y="726"/>
                  </a:lnTo>
                  <a:lnTo>
                    <a:pt x="902" y="726"/>
                  </a:lnTo>
                  <a:lnTo>
                    <a:pt x="902" y="726"/>
                  </a:lnTo>
                  <a:lnTo>
                    <a:pt x="928" y="726"/>
                  </a:lnTo>
                  <a:lnTo>
                    <a:pt x="928" y="726"/>
                  </a:lnTo>
                  <a:lnTo>
                    <a:pt x="940" y="726"/>
                  </a:lnTo>
                  <a:lnTo>
                    <a:pt x="940" y="726"/>
                  </a:lnTo>
                  <a:lnTo>
                    <a:pt x="987" y="726"/>
                  </a:lnTo>
                  <a:lnTo>
                    <a:pt x="987" y="726"/>
                  </a:lnTo>
                  <a:lnTo>
                    <a:pt x="999" y="726"/>
                  </a:lnTo>
                  <a:lnTo>
                    <a:pt x="999" y="726"/>
                  </a:lnTo>
                  <a:lnTo>
                    <a:pt x="1022" y="726"/>
                  </a:lnTo>
                  <a:lnTo>
                    <a:pt x="1022" y="726"/>
                  </a:lnTo>
                  <a:lnTo>
                    <a:pt x="1034" y="726"/>
                  </a:lnTo>
                  <a:lnTo>
                    <a:pt x="1034" y="726"/>
                  </a:lnTo>
                  <a:lnTo>
                    <a:pt x="1057" y="726"/>
                  </a:lnTo>
                  <a:lnTo>
                    <a:pt x="1057" y="726"/>
                  </a:lnTo>
                  <a:lnTo>
                    <a:pt x="1069" y="726"/>
                  </a:lnTo>
                  <a:lnTo>
                    <a:pt x="1069" y="726"/>
                  </a:lnTo>
                  <a:lnTo>
                    <a:pt x="1093" y="726"/>
                  </a:lnTo>
                  <a:lnTo>
                    <a:pt x="1093" y="726"/>
                  </a:lnTo>
                  <a:lnTo>
                    <a:pt x="1105" y="726"/>
                  </a:lnTo>
                  <a:lnTo>
                    <a:pt x="1105" y="726"/>
                  </a:lnTo>
                  <a:lnTo>
                    <a:pt x="1128" y="726"/>
                  </a:lnTo>
                  <a:lnTo>
                    <a:pt x="1128" y="726"/>
                  </a:lnTo>
                  <a:lnTo>
                    <a:pt x="1140" y="726"/>
                  </a:lnTo>
                  <a:lnTo>
                    <a:pt x="1140" y="726"/>
                  </a:lnTo>
                  <a:lnTo>
                    <a:pt x="1166" y="726"/>
                  </a:lnTo>
                  <a:lnTo>
                    <a:pt x="1166" y="726"/>
                  </a:lnTo>
                  <a:lnTo>
                    <a:pt x="1178" y="726"/>
                  </a:lnTo>
                  <a:lnTo>
                    <a:pt x="1178" y="726"/>
                  </a:lnTo>
                  <a:lnTo>
                    <a:pt x="1201" y="726"/>
                  </a:lnTo>
                  <a:lnTo>
                    <a:pt x="1201" y="726"/>
                  </a:lnTo>
                  <a:lnTo>
                    <a:pt x="1213" y="726"/>
                  </a:lnTo>
                  <a:lnTo>
                    <a:pt x="1213" y="726"/>
                  </a:lnTo>
                  <a:lnTo>
                    <a:pt x="1260" y="726"/>
                  </a:lnTo>
                  <a:lnTo>
                    <a:pt x="1260" y="726"/>
                  </a:lnTo>
                  <a:lnTo>
                    <a:pt x="1272" y="726"/>
                  </a:lnTo>
                  <a:lnTo>
                    <a:pt x="1272" y="726"/>
                  </a:lnTo>
                  <a:lnTo>
                    <a:pt x="1295" y="726"/>
                  </a:lnTo>
                  <a:lnTo>
                    <a:pt x="1295" y="726"/>
                  </a:lnTo>
                  <a:lnTo>
                    <a:pt x="1307" y="726"/>
                  </a:lnTo>
                  <a:lnTo>
                    <a:pt x="1307" y="726"/>
                  </a:lnTo>
                  <a:lnTo>
                    <a:pt x="1331" y="726"/>
                  </a:lnTo>
                  <a:lnTo>
                    <a:pt x="1331" y="726"/>
                  </a:lnTo>
                  <a:lnTo>
                    <a:pt x="1343" y="726"/>
                  </a:lnTo>
                  <a:lnTo>
                    <a:pt x="1343" y="726"/>
                  </a:lnTo>
                  <a:lnTo>
                    <a:pt x="1366" y="726"/>
                  </a:lnTo>
                  <a:lnTo>
                    <a:pt x="1366" y="726"/>
                  </a:lnTo>
                  <a:lnTo>
                    <a:pt x="1378" y="726"/>
                  </a:lnTo>
                  <a:lnTo>
                    <a:pt x="1378" y="726"/>
                  </a:lnTo>
                  <a:lnTo>
                    <a:pt x="1404" y="726"/>
                  </a:lnTo>
                  <a:lnTo>
                    <a:pt x="1404" y="726"/>
                  </a:lnTo>
                  <a:lnTo>
                    <a:pt x="1416" y="726"/>
                  </a:lnTo>
                  <a:lnTo>
                    <a:pt x="1416" y="726"/>
                  </a:lnTo>
                  <a:lnTo>
                    <a:pt x="1439" y="726"/>
                  </a:lnTo>
                  <a:lnTo>
                    <a:pt x="1439" y="726"/>
                  </a:lnTo>
                  <a:lnTo>
                    <a:pt x="1451" y="726"/>
                  </a:lnTo>
                  <a:lnTo>
                    <a:pt x="1451" y="726"/>
                  </a:lnTo>
                  <a:lnTo>
                    <a:pt x="1475" y="726"/>
                  </a:lnTo>
                  <a:lnTo>
                    <a:pt x="1475" y="726"/>
                  </a:lnTo>
                  <a:lnTo>
                    <a:pt x="1486" y="726"/>
                  </a:lnTo>
                  <a:lnTo>
                    <a:pt x="1486" y="726"/>
                  </a:lnTo>
                  <a:lnTo>
                    <a:pt x="1533" y="726"/>
                  </a:lnTo>
                  <a:lnTo>
                    <a:pt x="1533" y="726"/>
                  </a:lnTo>
                  <a:lnTo>
                    <a:pt x="1545" y="726"/>
                  </a:lnTo>
                  <a:lnTo>
                    <a:pt x="1545" y="726"/>
                  </a:lnTo>
                  <a:lnTo>
                    <a:pt x="1569" y="726"/>
                  </a:lnTo>
                  <a:lnTo>
                    <a:pt x="1569" y="726"/>
                  </a:lnTo>
                  <a:lnTo>
                    <a:pt x="1581" y="726"/>
                  </a:lnTo>
                  <a:lnTo>
                    <a:pt x="1581" y="726"/>
                  </a:lnTo>
                  <a:lnTo>
                    <a:pt x="1604" y="726"/>
                  </a:lnTo>
                  <a:lnTo>
                    <a:pt x="1604" y="726"/>
                  </a:lnTo>
                  <a:lnTo>
                    <a:pt x="1616" y="726"/>
                  </a:lnTo>
                  <a:lnTo>
                    <a:pt x="1616" y="726"/>
                  </a:lnTo>
                  <a:lnTo>
                    <a:pt x="1639" y="726"/>
                  </a:lnTo>
                  <a:lnTo>
                    <a:pt x="1639" y="726"/>
                  </a:lnTo>
                  <a:lnTo>
                    <a:pt x="1654" y="726"/>
                  </a:lnTo>
                  <a:lnTo>
                    <a:pt x="1654" y="726"/>
                  </a:lnTo>
                  <a:lnTo>
                    <a:pt x="1677" y="726"/>
                  </a:lnTo>
                  <a:lnTo>
                    <a:pt x="1677" y="726"/>
                  </a:lnTo>
                  <a:lnTo>
                    <a:pt x="1689" y="726"/>
                  </a:lnTo>
                  <a:lnTo>
                    <a:pt x="1689" y="726"/>
                  </a:lnTo>
                  <a:lnTo>
                    <a:pt x="1713" y="726"/>
                  </a:lnTo>
                  <a:lnTo>
                    <a:pt x="1713" y="726"/>
                  </a:lnTo>
                  <a:lnTo>
                    <a:pt x="1724" y="726"/>
                  </a:lnTo>
                  <a:lnTo>
                    <a:pt x="1724" y="726"/>
                  </a:lnTo>
                  <a:lnTo>
                    <a:pt x="1748" y="726"/>
                  </a:lnTo>
                  <a:lnTo>
                    <a:pt x="1748" y="726"/>
                  </a:lnTo>
                  <a:lnTo>
                    <a:pt x="1760" y="726"/>
                  </a:lnTo>
                  <a:lnTo>
                    <a:pt x="1760" y="726"/>
                  </a:lnTo>
                  <a:lnTo>
                    <a:pt x="1807" y="726"/>
                  </a:lnTo>
                  <a:lnTo>
                    <a:pt x="1807" y="726"/>
                  </a:lnTo>
                  <a:lnTo>
                    <a:pt x="1819" y="726"/>
                  </a:lnTo>
                  <a:lnTo>
                    <a:pt x="1819" y="726"/>
                  </a:lnTo>
                  <a:lnTo>
                    <a:pt x="1842" y="726"/>
                  </a:lnTo>
                  <a:lnTo>
                    <a:pt x="1842" y="726"/>
                  </a:lnTo>
                  <a:lnTo>
                    <a:pt x="1854" y="726"/>
                  </a:lnTo>
                  <a:lnTo>
                    <a:pt x="1854" y="726"/>
                  </a:lnTo>
                  <a:lnTo>
                    <a:pt x="1877" y="726"/>
                  </a:lnTo>
                  <a:lnTo>
                    <a:pt x="1877" y="726"/>
                  </a:lnTo>
                  <a:lnTo>
                    <a:pt x="1889" y="726"/>
                  </a:lnTo>
                  <a:lnTo>
                    <a:pt x="1889" y="726"/>
                  </a:lnTo>
                  <a:lnTo>
                    <a:pt x="1915" y="726"/>
                  </a:lnTo>
                  <a:lnTo>
                    <a:pt x="1915" y="726"/>
                  </a:lnTo>
                  <a:lnTo>
                    <a:pt x="1927" y="726"/>
                  </a:lnTo>
                  <a:lnTo>
                    <a:pt x="1927" y="726"/>
                  </a:lnTo>
                  <a:lnTo>
                    <a:pt x="1950" y="726"/>
                  </a:lnTo>
                  <a:lnTo>
                    <a:pt x="1950" y="726"/>
                  </a:lnTo>
                  <a:lnTo>
                    <a:pt x="1962" y="726"/>
                  </a:lnTo>
                  <a:lnTo>
                    <a:pt x="1962" y="726"/>
                  </a:lnTo>
                  <a:lnTo>
                    <a:pt x="1986" y="726"/>
                  </a:lnTo>
                  <a:lnTo>
                    <a:pt x="1986" y="726"/>
                  </a:lnTo>
                  <a:lnTo>
                    <a:pt x="1998" y="726"/>
                  </a:lnTo>
                  <a:lnTo>
                    <a:pt x="1998" y="726"/>
                  </a:lnTo>
                  <a:lnTo>
                    <a:pt x="2021" y="726"/>
                  </a:lnTo>
                  <a:lnTo>
                    <a:pt x="2021" y="726"/>
                  </a:lnTo>
                  <a:lnTo>
                    <a:pt x="2033" y="726"/>
                  </a:lnTo>
                  <a:lnTo>
                    <a:pt x="2033" y="726"/>
                  </a:lnTo>
                  <a:lnTo>
                    <a:pt x="2080" y="726"/>
                  </a:lnTo>
                  <a:lnTo>
                    <a:pt x="2080" y="726"/>
                  </a:lnTo>
                  <a:lnTo>
                    <a:pt x="2092" y="726"/>
                  </a:lnTo>
                  <a:lnTo>
                    <a:pt x="2092" y="726"/>
                  </a:lnTo>
                  <a:lnTo>
                    <a:pt x="2115" y="726"/>
                  </a:lnTo>
                  <a:lnTo>
                    <a:pt x="2115" y="726"/>
                  </a:lnTo>
                  <a:lnTo>
                    <a:pt x="2127" y="726"/>
                  </a:lnTo>
                  <a:lnTo>
                    <a:pt x="2127" y="726"/>
                  </a:lnTo>
                  <a:lnTo>
                    <a:pt x="2153" y="726"/>
                  </a:lnTo>
                  <a:lnTo>
                    <a:pt x="2153" y="726"/>
                  </a:lnTo>
                  <a:lnTo>
                    <a:pt x="2165" y="726"/>
                  </a:lnTo>
                  <a:lnTo>
                    <a:pt x="2165" y="726"/>
                  </a:lnTo>
                  <a:lnTo>
                    <a:pt x="2188" y="726"/>
                  </a:lnTo>
                  <a:lnTo>
                    <a:pt x="2188" y="726"/>
                  </a:lnTo>
                  <a:lnTo>
                    <a:pt x="2200" y="726"/>
                  </a:lnTo>
                  <a:lnTo>
                    <a:pt x="2200" y="726"/>
                  </a:lnTo>
                  <a:lnTo>
                    <a:pt x="2224" y="726"/>
                  </a:lnTo>
                  <a:lnTo>
                    <a:pt x="2224" y="726"/>
                  </a:lnTo>
                  <a:lnTo>
                    <a:pt x="2236" y="726"/>
                  </a:lnTo>
                  <a:lnTo>
                    <a:pt x="2236" y="726"/>
                  </a:lnTo>
                  <a:lnTo>
                    <a:pt x="2259" y="726"/>
                  </a:lnTo>
                  <a:lnTo>
                    <a:pt x="2259" y="726"/>
                  </a:lnTo>
                  <a:lnTo>
                    <a:pt x="2271" y="726"/>
                  </a:lnTo>
                  <a:lnTo>
                    <a:pt x="2271" y="726"/>
                  </a:lnTo>
                  <a:lnTo>
                    <a:pt x="2294" y="726"/>
                  </a:lnTo>
                  <a:lnTo>
                    <a:pt x="2294" y="726"/>
                  </a:lnTo>
                  <a:lnTo>
                    <a:pt x="2306" y="726"/>
                  </a:lnTo>
                  <a:lnTo>
                    <a:pt x="2306" y="726"/>
                  </a:lnTo>
                  <a:lnTo>
                    <a:pt x="2342" y="726"/>
                  </a:lnTo>
                  <a:lnTo>
                    <a:pt x="2342" y="394"/>
                  </a:lnTo>
                  <a:close/>
                </a:path>
              </a:pathLst>
            </a:custGeom>
            <a:solidFill>
              <a:srgbClr val="0C0C0C">
                <a:alpha val="6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27"/>
            <p:cNvGrpSpPr/>
            <p:nvPr/>
          </p:nvGrpSpPr>
          <p:grpSpPr>
            <a:xfrm>
              <a:off x="32037" y="6027331"/>
              <a:ext cx="7421562" cy="755650"/>
              <a:chOff x="1005430" y="2937226"/>
              <a:chExt cx="7421562" cy="755650"/>
            </a:xfrm>
          </p:grpSpPr>
          <p:sp>
            <p:nvSpPr>
              <p:cNvPr id="103" name="Google Shape;103;p27"/>
              <p:cNvSpPr/>
              <p:nvPr/>
            </p:nvSpPr>
            <p:spPr>
              <a:xfrm>
                <a:off x="4705892" y="3276951"/>
                <a:ext cx="3721100" cy="415925"/>
              </a:xfrm>
              <a:custGeom>
                <a:rect b="b" l="l" r="r" t="t"/>
                <a:pathLst>
                  <a:path extrusionOk="0" h="262" w="2344">
                    <a:moveTo>
                      <a:pt x="2320" y="201"/>
                    </a:moveTo>
                    <a:lnTo>
                      <a:pt x="2320" y="201"/>
                    </a:lnTo>
                    <a:lnTo>
                      <a:pt x="2320" y="196"/>
                    </a:lnTo>
                    <a:lnTo>
                      <a:pt x="2320" y="191"/>
                    </a:lnTo>
                    <a:lnTo>
                      <a:pt x="2320" y="189"/>
                    </a:lnTo>
                    <a:lnTo>
                      <a:pt x="2320" y="189"/>
                    </a:lnTo>
                    <a:lnTo>
                      <a:pt x="2313" y="189"/>
                    </a:lnTo>
                    <a:lnTo>
                      <a:pt x="2309" y="189"/>
                    </a:lnTo>
                    <a:lnTo>
                      <a:pt x="2309" y="189"/>
                    </a:lnTo>
                    <a:lnTo>
                      <a:pt x="2297" y="189"/>
                    </a:lnTo>
                    <a:lnTo>
                      <a:pt x="2297" y="189"/>
                    </a:lnTo>
                    <a:lnTo>
                      <a:pt x="2285" y="189"/>
                    </a:lnTo>
                    <a:lnTo>
                      <a:pt x="2285" y="189"/>
                    </a:lnTo>
                    <a:lnTo>
                      <a:pt x="2273" y="189"/>
                    </a:lnTo>
                    <a:lnTo>
                      <a:pt x="2273" y="189"/>
                    </a:lnTo>
                    <a:lnTo>
                      <a:pt x="2262" y="189"/>
                    </a:lnTo>
                    <a:lnTo>
                      <a:pt x="2262" y="189"/>
                    </a:lnTo>
                    <a:lnTo>
                      <a:pt x="2250" y="189"/>
                    </a:lnTo>
                    <a:lnTo>
                      <a:pt x="2250" y="189"/>
                    </a:lnTo>
                    <a:lnTo>
                      <a:pt x="2224" y="189"/>
                    </a:lnTo>
                    <a:lnTo>
                      <a:pt x="2224" y="189"/>
                    </a:lnTo>
                    <a:lnTo>
                      <a:pt x="2200" y="189"/>
                    </a:lnTo>
                    <a:lnTo>
                      <a:pt x="2200" y="189"/>
                    </a:lnTo>
                    <a:lnTo>
                      <a:pt x="2188" y="189"/>
                    </a:lnTo>
                    <a:lnTo>
                      <a:pt x="2188" y="189"/>
                    </a:lnTo>
                    <a:lnTo>
                      <a:pt x="2165" y="189"/>
                    </a:lnTo>
                    <a:lnTo>
                      <a:pt x="2165" y="189"/>
                    </a:lnTo>
                    <a:lnTo>
                      <a:pt x="2153" y="189"/>
                    </a:lnTo>
                    <a:lnTo>
                      <a:pt x="2153" y="189"/>
                    </a:lnTo>
                    <a:lnTo>
                      <a:pt x="2130" y="189"/>
                    </a:lnTo>
                    <a:lnTo>
                      <a:pt x="2130" y="189"/>
                    </a:lnTo>
                    <a:lnTo>
                      <a:pt x="2118" y="189"/>
                    </a:lnTo>
                    <a:lnTo>
                      <a:pt x="2118" y="189"/>
                    </a:lnTo>
                    <a:lnTo>
                      <a:pt x="2094" y="189"/>
                    </a:lnTo>
                    <a:lnTo>
                      <a:pt x="2094" y="189"/>
                    </a:lnTo>
                    <a:lnTo>
                      <a:pt x="2047" y="189"/>
                    </a:lnTo>
                    <a:lnTo>
                      <a:pt x="2047" y="189"/>
                    </a:lnTo>
                    <a:lnTo>
                      <a:pt x="2035" y="189"/>
                    </a:lnTo>
                    <a:lnTo>
                      <a:pt x="2035" y="189"/>
                    </a:lnTo>
                    <a:lnTo>
                      <a:pt x="2035" y="177"/>
                    </a:lnTo>
                    <a:lnTo>
                      <a:pt x="2035" y="177"/>
                    </a:lnTo>
                    <a:lnTo>
                      <a:pt x="2035" y="172"/>
                    </a:lnTo>
                    <a:lnTo>
                      <a:pt x="2035" y="165"/>
                    </a:lnTo>
                    <a:lnTo>
                      <a:pt x="2035" y="165"/>
                    </a:lnTo>
                    <a:lnTo>
                      <a:pt x="2028" y="165"/>
                    </a:lnTo>
                    <a:lnTo>
                      <a:pt x="2024" y="165"/>
                    </a:lnTo>
                    <a:lnTo>
                      <a:pt x="2024" y="165"/>
                    </a:lnTo>
                    <a:lnTo>
                      <a:pt x="2012" y="165"/>
                    </a:lnTo>
                    <a:lnTo>
                      <a:pt x="2012" y="165"/>
                    </a:lnTo>
                    <a:lnTo>
                      <a:pt x="2005" y="165"/>
                    </a:lnTo>
                    <a:lnTo>
                      <a:pt x="1998" y="165"/>
                    </a:lnTo>
                    <a:lnTo>
                      <a:pt x="1998" y="165"/>
                    </a:lnTo>
                    <a:lnTo>
                      <a:pt x="1998" y="168"/>
                    </a:lnTo>
                    <a:lnTo>
                      <a:pt x="1998" y="172"/>
                    </a:lnTo>
                    <a:lnTo>
                      <a:pt x="1998" y="177"/>
                    </a:lnTo>
                    <a:lnTo>
                      <a:pt x="1998" y="177"/>
                    </a:lnTo>
                    <a:lnTo>
                      <a:pt x="1993" y="180"/>
                    </a:lnTo>
                    <a:lnTo>
                      <a:pt x="1986" y="177"/>
                    </a:lnTo>
                    <a:lnTo>
                      <a:pt x="1986" y="177"/>
                    </a:lnTo>
                    <a:lnTo>
                      <a:pt x="1986" y="165"/>
                    </a:lnTo>
                    <a:lnTo>
                      <a:pt x="1986" y="165"/>
                    </a:lnTo>
                    <a:lnTo>
                      <a:pt x="1981" y="165"/>
                    </a:lnTo>
                    <a:lnTo>
                      <a:pt x="1974" y="165"/>
                    </a:lnTo>
                    <a:lnTo>
                      <a:pt x="1974" y="165"/>
                    </a:lnTo>
                    <a:lnTo>
                      <a:pt x="1962" y="165"/>
                    </a:lnTo>
                    <a:lnTo>
                      <a:pt x="1962" y="165"/>
                    </a:lnTo>
                    <a:lnTo>
                      <a:pt x="1951" y="165"/>
                    </a:lnTo>
                    <a:lnTo>
                      <a:pt x="1951" y="165"/>
                    </a:lnTo>
                    <a:lnTo>
                      <a:pt x="1939" y="165"/>
                    </a:lnTo>
                    <a:lnTo>
                      <a:pt x="1939" y="165"/>
                    </a:lnTo>
                    <a:lnTo>
                      <a:pt x="1934" y="165"/>
                    </a:lnTo>
                    <a:lnTo>
                      <a:pt x="1927" y="165"/>
                    </a:lnTo>
                    <a:lnTo>
                      <a:pt x="1927" y="165"/>
                    </a:lnTo>
                    <a:lnTo>
                      <a:pt x="1927" y="168"/>
                    </a:lnTo>
                    <a:lnTo>
                      <a:pt x="1927" y="172"/>
                    </a:lnTo>
                    <a:lnTo>
                      <a:pt x="1927" y="177"/>
                    </a:lnTo>
                    <a:lnTo>
                      <a:pt x="1927" y="177"/>
                    </a:lnTo>
                    <a:lnTo>
                      <a:pt x="1915" y="177"/>
                    </a:lnTo>
                    <a:lnTo>
                      <a:pt x="1915" y="177"/>
                    </a:lnTo>
                    <a:lnTo>
                      <a:pt x="1892" y="177"/>
                    </a:lnTo>
                    <a:lnTo>
                      <a:pt x="1892" y="177"/>
                    </a:lnTo>
                    <a:lnTo>
                      <a:pt x="1844" y="177"/>
                    </a:lnTo>
                    <a:lnTo>
                      <a:pt x="1844" y="177"/>
                    </a:lnTo>
                    <a:lnTo>
                      <a:pt x="1844" y="172"/>
                    </a:lnTo>
                    <a:lnTo>
                      <a:pt x="1844" y="168"/>
                    </a:lnTo>
                    <a:lnTo>
                      <a:pt x="1844" y="165"/>
                    </a:lnTo>
                    <a:lnTo>
                      <a:pt x="1844" y="165"/>
                    </a:lnTo>
                    <a:lnTo>
                      <a:pt x="1837" y="165"/>
                    </a:lnTo>
                    <a:lnTo>
                      <a:pt x="1833" y="165"/>
                    </a:lnTo>
                    <a:lnTo>
                      <a:pt x="1833" y="165"/>
                    </a:lnTo>
                    <a:lnTo>
                      <a:pt x="1821" y="165"/>
                    </a:lnTo>
                    <a:lnTo>
                      <a:pt x="1821" y="165"/>
                    </a:lnTo>
                    <a:lnTo>
                      <a:pt x="1821" y="177"/>
                    </a:lnTo>
                    <a:lnTo>
                      <a:pt x="1821" y="177"/>
                    </a:lnTo>
                    <a:lnTo>
                      <a:pt x="1809" y="177"/>
                    </a:lnTo>
                    <a:lnTo>
                      <a:pt x="1809" y="177"/>
                    </a:lnTo>
                    <a:lnTo>
                      <a:pt x="1797" y="177"/>
                    </a:lnTo>
                    <a:lnTo>
                      <a:pt x="1797" y="177"/>
                    </a:lnTo>
                    <a:lnTo>
                      <a:pt x="1774" y="177"/>
                    </a:lnTo>
                    <a:lnTo>
                      <a:pt x="1774" y="177"/>
                    </a:lnTo>
                    <a:lnTo>
                      <a:pt x="1774" y="172"/>
                    </a:lnTo>
                    <a:lnTo>
                      <a:pt x="1774" y="165"/>
                    </a:lnTo>
                    <a:lnTo>
                      <a:pt x="1774" y="165"/>
                    </a:lnTo>
                    <a:lnTo>
                      <a:pt x="1767" y="165"/>
                    </a:lnTo>
                    <a:lnTo>
                      <a:pt x="1762" y="165"/>
                    </a:lnTo>
                    <a:lnTo>
                      <a:pt x="1762" y="165"/>
                    </a:lnTo>
                    <a:lnTo>
                      <a:pt x="1755" y="168"/>
                    </a:lnTo>
                    <a:lnTo>
                      <a:pt x="1748" y="165"/>
                    </a:lnTo>
                    <a:lnTo>
                      <a:pt x="1748" y="165"/>
                    </a:lnTo>
                    <a:lnTo>
                      <a:pt x="1743" y="165"/>
                    </a:lnTo>
                    <a:lnTo>
                      <a:pt x="1736" y="165"/>
                    </a:lnTo>
                    <a:lnTo>
                      <a:pt x="1736" y="165"/>
                    </a:lnTo>
                    <a:lnTo>
                      <a:pt x="1731" y="168"/>
                    </a:lnTo>
                    <a:lnTo>
                      <a:pt x="1724" y="165"/>
                    </a:lnTo>
                    <a:lnTo>
                      <a:pt x="1724" y="165"/>
                    </a:lnTo>
                    <a:lnTo>
                      <a:pt x="1724" y="161"/>
                    </a:lnTo>
                    <a:lnTo>
                      <a:pt x="1724" y="154"/>
                    </a:lnTo>
                    <a:lnTo>
                      <a:pt x="1724" y="154"/>
                    </a:lnTo>
                    <a:lnTo>
                      <a:pt x="1724" y="142"/>
                    </a:lnTo>
                    <a:lnTo>
                      <a:pt x="1724" y="142"/>
                    </a:lnTo>
                    <a:lnTo>
                      <a:pt x="1701" y="142"/>
                    </a:lnTo>
                    <a:lnTo>
                      <a:pt x="1701" y="142"/>
                    </a:lnTo>
                    <a:lnTo>
                      <a:pt x="1689" y="142"/>
                    </a:lnTo>
                    <a:lnTo>
                      <a:pt x="1689" y="142"/>
                    </a:lnTo>
                    <a:lnTo>
                      <a:pt x="1684" y="142"/>
                    </a:lnTo>
                    <a:lnTo>
                      <a:pt x="1677" y="142"/>
                    </a:lnTo>
                    <a:lnTo>
                      <a:pt x="1677" y="142"/>
                    </a:lnTo>
                    <a:lnTo>
                      <a:pt x="1677" y="149"/>
                    </a:lnTo>
                    <a:lnTo>
                      <a:pt x="1677" y="154"/>
                    </a:lnTo>
                    <a:lnTo>
                      <a:pt x="1677" y="154"/>
                    </a:lnTo>
                    <a:lnTo>
                      <a:pt x="1672" y="154"/>
                    </a:lnTo>
                    <a:lnTo>
                      <a:pt x="1665" y="154"/>
                    </a:lnTo>
                    <a:lnTo>
                      <a:pt x="1665" y="154"/>
                    </a:lnTo>
                    <a:lnTo>
                      <a:pt x="1654" y="154"/>
                    </a:lnTo>
                    <a:lnTo>
                      <a:pt x="1654" y="154"/>
                    </a:lnTo>
                    <a:lnTo>
                      <a:pt x="1642" y="154"/>
                    </a:lnTo>
                    <a:lnTo>
                      <a:pt x="1642" y="154"/>
                    </a:lnTo>
                    <a:lnTo>
                      <a:pt x="1635" y="154"/>
                    </a:lnTo>
                    <a:lnTo>
                      <a:pt x="1630" y="154"/>
                    </a:lnTo>
                    <a:lnTo>
                      <a:pt x="1630" y="154"/>
                    </a:lnTo>
                    <a:lnTo>
                      <a:pt x="1630" y="151"/>
                    </a:lnTo>
                    <a:lnTo>
                      <a:pt x="1630" y="149"/>
                    </a:lnTo>
                    <a:lnTo>
                      <a:pt x="1630" y="142"/>
                    </a:lnTo>
                    <a:lnTo>
                      <a:pt x="1630" y="142"/>
                    </a:lnTo>
                    <a:lnTo>
                      <a:pt x="1628" y="142"/>
                    </a:lnTo>
                    <a:lnTo>
                      <a:pt x="1625" y="142"/>
                    </a:lnTo>
                    <a:lnTo>
                      <a:pt x="1618" y="142"/>
                    </a:lnTo>
                    <a:lnTo>
                      <a:pt x="1618" y="142"/>
                    </a:lnTo>
                    <a:lnTo>
                      <a:pt x="1618" y="149"/>
                    </a:lnTo>
                    <a:lnTo>
                      <a:pt x="1618" y="154"/>
                    </a:lnTo>
                    <a:lnTo>
                      <a:pt x="1618" y="154"/>
                    </a:lnTo>
                    <a:lnTo>
                      <a:pt x="1614" y="154"/>
                    </a:lnTo>
                    <a:lnTo>
                      <a:pt x="1607" y="154"/>
                    </a:lnTo>
                    <a:lnTo>
                      <a:pt x="1607" y="154"/>
                    </a:lnTo>
                    <a:lnTo>
                      <a:pt x="1595" y="154"/>
                    </a:lnTo>
                    <a:lnTo>
                      <a:pt x="1595" y="154"/>
                    </a:lnTo>
                    <a:lnTo>
                      <a:pt x="1583" y="154"/>
                    </a:lnTo>
                    <a:lnTo>
                      <a:pt x="1583" y="154"/>
                    </a:lnTo>
                    <a:lnTo>
                      <a:pt x="1571" y="154"/>
                    </a:lnTo>
                    <a:lnTo>
                      <a:pt x="1571" y="154"/>
                    </a:lnTo>
                    <a:lnTo>
                      <a:pt x="1564" y="154"/>
                    </a:lnTo>
                    <a:lnTo>
                      <a:pt x="1559" y="154"/>
                    </a:lnTo>
                    <a:lnTo>
                      <a:pt x="1559" y="154"/>
                    </a:lnTo>
                    <a:lnTo>
                      <a:pt x="1557" y="156"/>
                    </a:lnTo>
                    <a:lnTo>
                      <a:pt x="1559" y="161"/>
                    </a:lnTo>
                    <a:lnTo>
                      <a:pt x="1559" y="165"/>
                    </a:lnTo>
                    <a:lnTo>
                      <a:pt x="1559" y="165"/>
                    </a:lnTo>
                    <a:lnTo>
                      <a:pt x="1510" y="165"/>
                    </a:lnTo>
                    <a:lnTo>
                      <a:pt x="1510" y="165"/>
                    </a:lnTo>
                    <a:lnTo>
                      <a:pt x="1498" y="165"/>
                    </a:lnTo>
                    <a:lnTo>
                      <a:pt x="1498" y="165"/>
                    </a:lnTo>
                    <a:lnTo>
                      <a:pt x="1475" y="165"/>
                    </a:lnTo>
                    <a:lnTo>
                      <a:pt x="1475" y="165"/>
                    </a:lnTo>
                    <a:lnTo>
                      <a:pt x="1475" y="161"/>
                    </a:lnTo>
                    <a:lnTo>
                      <a:pt x="1477" y="156"/>
                    </a:lnTo>
                    <a:lnTo>
                      <a:pt x="1475" y="154"/>
                    </a:lnTo>
                    <a:lnTo>
                      <a:pt x="1475" y="154"/>
                    </a:lnTo>
                    <a:lnTo>
                      <a:pt x="1463" y="154"/>
                    </a:lnTo>
                    <a:lnTo>
                      <a:pt x="1463" y="154"/>
                    </a:lnTo>
                    <a:lnTo>
                      <a:pt x="1451" y="154"/>
                    </a:lnTo>
                    <a:lnTo>
                      <a:pt x="1451" y="154"/>
                    </a:lnTo>
                    <a:lnTo>
                      <a:pt x="1439" y="154"/>
                    </a:lnTo>
                    <a:lnTo>
                      <a:pt x="1439" y="154"/>
                    </a:lnTo>
                    <a:lnTo>
                      <a:pt x="1427" y="154"/>
                    </a:lnTo>
                    <a:lnTo>
                      <a:pt x="1427" y="154"/>
                    </a:lnTo>
                    <a:lnTo>
                      <a:pt x="1423" y="154"/>
                    </a:lnTo>
                    <a:lnTo>
                      <a:pt x="1416" y="154"/>
                    </a:lnTo>
                    <a:lnTo>
                      <a:pt x="1416" y="154"/>
                    </a:lnTo>
                    <a:lnTo>
                      <a:pt x="1416" y="156"/>
                    </a:lnTo>
                    <a:lnTo>
                      <a:pt x="1416" y="161"/>
                    </a:lnTo>
                    <a:lnTo>
                      <a:pt x="1416" y="165"/>
                    </a:lnTo>
                    <a:lnTo>
                      <a:pt x="1416" y="165"/>
                    </a:lnTo>
                    <a:lnTo>
                      <a:pt x="1413" y="168"/>
                    </a:lnTo>
                    <a:lnTo>
                      <a:pt x="1411" y="165"/>
                    </a:lnTo>
                    <a:lnTo>
                      <a:pt x="1404" y="165"/>
                    </a:lnTo>
                    <a:lnTo>
                      <a:pt x="1404" y="165"/>
                    </a:lnTo>
                    <a:lnTo>
                      <a:pt x="1404" y="161"/>
                    </a:lnTo>
                    <a:lnTo>
                      <a:pt x="1404" y="156"/>
                    </a:lnTo>
                    <a:lnTo>
                      <a:pt x="1404" y="154"/>
                    </a:lnTo>
                    <a:lnTo>
                      <a:pt x="1404" y="154"/>
                    </a:lnTo>
                    <a:lnTo>
                      <a:pt x="1399" y="154"/>
                    </a:lnTo>
                    <a:lnTo>
                      <a:pt x="1392" y="154"/>
                    </a:lnTo>
                    <a:lnTo>
                      <a:pt x="1392" y="154"/>
                    </a:lnTo>
                    <a:lnTo>
                      <a:pt x="1380" y="154"/>
                    </a:lnTo>
                    <a:lnTo>
                      <a:pt x="1380" y="154"/>
                    </a:lnTo>
                    <a:lnTo>
                      <a:pt x="1369" y="154"/>
                    </a:lnTo>
                    <a:lnTo>
                      <a:pt x="1369" y="154"/>
                    </a:lnTo>
                    <a:lnTo>
                      <a:pt x="1357" y="154"/>
                    </a:lnTo>
                    <a:lnTo>
                      <a:pt x="1357" y="154"/>
                    </a:lnTo>
                    <a:lnTo>
                      <a:pt x="1350" y="154"/>
                    </a:lnTo>
                    <a:lnTo>
                      <a:pt x="1345" y="154"/>
                    </a:lnTo>
                    <a:lnTo>
                      <a:pt x="1345" y="154"/>
                    </a:lnTo>
                    <a:lnTo>
                      <a:pt x="1345" y="149"/>
                    </a:lnTo>
                    <a:lnTo>
                      <a:pt x="1345" y="142"/>
                    </a:lnTo>
                    <a:lnTo>
                      <a:pt x="1345" y="142"/>
                    </a:lnTo>
                    <a:lnTo>
                      <a:pt x="1343" y="142"/>
                    </a:lnTo>
                    <a:lnTo>
                      <a:pt x="1338" y="142"/>
                    </a:lnTo>
                    <a:lnTo>
                      <a:pt x="1333" y="142"/>
                    </a:lnTo>
                    <a:lnTo>
                      <a:pt x="1333" y="142"/>
                    </a:lnTo>
                    <a:lnTo>
                      <a:pt x="1310" y="142"/>
                    </a:lnTo>
                    <a:lnTo>
                      <a:pt x="1310" y="142"/>
                    </a:lnTo>
                    <a:lnTo>
                      <a:pt x="1303" y="142"/>
                    </a:lnTo>
                    <a:lnTo>
                      <a:pt x="1300" y="142"/>
                    </a:lnTo>
                    <a:lnTo>
                      <a:pt x="1298" y="142"/>
                    </a:lnTo>
                    <a:lnTo>
                      <a:pt x="1298" y="142"/>
                    </a:lnTo>
                    <a:lnTo>
                      <a:pt x="1298" y="149"/>
                    </a:lnTo>
                    <a:lnTo>
                      <a:pt x="1298" y="154"/>
                    </a:lnTo>
                    <a:lnTo>
                      <a:pt x="1298" y="154"/>
                    </a:lnTo>
                    <a:lnTo>
                      <a:pt x="1291" y="154"/>
                    </a:lnTo>
                    <a:lnTo>
                      <a:pt x="1286" y="154"/>
                    </a:lnTo>
                    <a:lnTo>
                      <a:pt x="1286" y="154"/>
                    </a:lnTo>
                    <a:lnTo>
                      <a:pt x="1279" y="154"/>
                    </a:lnTo>
                    <a:lnTo>
                      <a:pt x="1274" y="154"/>
                    </a:lnTo>
                    <a:lnTo>
                      <a:pt x="1274" y="154"/>
                    </a:lnTo>
                    <a:lnTo>
                      <a:pt x="1272" y="156"/>
                    </a:lnTo>
                    <a:lnTo>
                      <a:pt x="1272" y="161"/>
                    </a:lnTo>
                    <a:lnTo>
                      <a:pt x="1274" y="165"/>
                    </a:lnTo>
                    <a:lnTo>
                      <a:pt x="1274" y="165"/>
                    </a:lnTo>
                    <a:lnTo>
                      <a:pt x="1248" y="165"/>
                    </a:lnTo>
                    <a:lnTo>
                      <a:pt x="1248" y="165"/>
                    </a:lnTo>
                    <a:lnTo>
                      <a:pt x="1225" y="165"/>
                    </a:lnTo>
                    <a:lnTo>
                      <a:pt x="1225" y="165"/>
                    </a:lnTo>
                    <a:lnTo>
                      <a:pt x="1225" y="161"/>
                    </a:lnTo>
                    <a:lnTo>
                      <a:pt x="1227" y="156"/>
                    </a:lnTo>
                    <a:lnTo>
                      <a:pt x="1225" y="154"/>
                    </a:lnTo>
                    <a:lnTo>
                      <a:pt x="1225" y="154"/>
                    </a:lnTo>
                    <a:lnTo>
                      <a:pt x="1220" y="154"/>
                    </a:lnTo>
                    <a:lnTo>
                      <a:pt x="1213" y="154"/>
                    </a:lnTo>
                    <a:lnTo>
                      <a:pt x="1213" y="154"/>
                    </a:lnTo>
                    <a:lnTo>
                      <a:pt x="1208" y="154"/>
                    </a:lnTo>
                    <a:lnTo>
                      <a:pt x="1201" y="154"/>
                    </a:lnTo>
                    <a:lnTo>
                      <a:pt x="1201" y="154"/>
                    </a:lnTo>
                    <a:lnTo>
                      <a:pt x="1201" y="161"/>
                    </a:lnTo>
                    <a:lnTo>
                      <a:pt x="1201" y="165"/>
                    </a:lnTo>
                    <a:lnTo>
                      <a:pt x="1201" y="165"/>
                    </a:lnTo>
                    <a:lnTo>
                      <a:pt x="1199" y="168"/>
                    </a:lnTo>
                    <a:lnTo>
                      <a:pt x="1197" y="165"/>
                    </a:lnTo>
                    <a:lnTo>
                      <a:pt x="1189" y="165"/>
                    </a:lnTo>
                    <a:lnTo>
                      <a:pt x="1189" y="165"/>
                    </a:lnTo>
                    <a:lnTo>
                      <a:pt x="1178" y="165"/>
                    </a:lnTo>
                    <a:lnTo>
                      <a:pt x="1178" y="165"/>
                    </a:lnTo>
                    <a:lnTo>
                      <a:pt x="1154" y="165"/>
                    </a:lnTo>
                    <a:lnTo>
                      <a:pt x="1154" y="165"/>
                    </a:lnTo>
                    <a:lnTo>
                      <a:pt x="1147" y="165"/>
                    </a:lnTo>
                    <a:lnTo>
                      <a:pt x="1142" y="165"/>
                    </a:lnTo>
                    <a:lnTo>
                      <a:pt x="1142" y="165"/>
                    </a:lnTo>
                    <a:lnTo>
                      <a:pt x="1142" y="163"/>
                    </a:lnTo>
                    <a:lnTo>
                      <a:pt x="1142" y="161"/>
                    </a:lnTo>
                    <a:lnTo>
                      <a:pt x="1142" y="154"/>
                    </a:lnTo>
                    <a:lnTo>
                      <a:pt x="1142" y="154"/>
                    </a:lnTo>
                    <a:lnTo>
                      <a:pt x="1138" y="154"/>
                    </a:lnTo>
                    <a:lnTo>
                      <a:pt x="1131" y="154"/>
                    </a:lnTo>
                    <a:lnTo>
                      <a:pt x="1131" y="154"/>
                    </a:lnTo>
                    <a:lnTo>
                      <a:pt x="1131" y="165"/>
                    </a:lnTo>
                    <a:lnTo>
                      <a:pt x="1131" y="165"/>
                    </a:lnTo>
                    <a:lnTo>
                      <a:pt x="1126" y="165"/>
                    </a:lnTo>
                    <a:lnTo>
                      <a:pt x="1119" y="165"/>
                    </a:lnTo>
                    <a:lnTo>
                      <a:pt x="1119" y="165"/>
                    </a:lnTo>
                    <a:lnTo>
                      <a:pt x="1107" y="165"/>
                    </a:lnTo>
                    <a:lnTo>
                      <a:pt x="1107" y="165"/>
                    </a:lnTo>
                    <a:lnTo>
                      <a:pt x="1095" y="165"/>
                    </a:lnTo>
                    <a:lnTo>
                      <a:pt x="1095" y="165"/>
                    </a:lnTo>
                    <a:lnTo>
                      <a:pt x="1072" y="165"/>
                    </a:lnTo>
                    <a:lnTo>
                      <a:pt x="1072" y="165"/>
                    </a:lnTo>
                    <a:lnTo>
                      <a:pt x="1060" y="165"/>
                    </a:lnTo>
                    <a:lnTo>
                      <a:pt x="1060" y="165"/>
                    </a:lnTo>
                    <a:lnTo>
                      <a:pt x="1060" y="161"/>
                    </a:lnTo>
                    <a:lnTo>
                      <a:pt x="1060" y="154"/>
                    </a:lnTo>
                    <a:lnTo>
                      <a:pt x="1060" y="154"/>
                    </a:lnTo>
                    <a:lnTo>
                      <a:pt x="1058" y="154"/>
                    </a:lnTo>
                    <a:lnTo>
                      <a:pt x="1053" y="154"/>
                    </a:lnTo>
                    <a:lnTo>
                      <a:pt x="1048" y="154"/>
                    </a:lnTo>
                    <a:lnTo>
                      <a:pt x="1048" y="154"/>
                    </a:lnTo>
                    <a:lnTo>
                      <a:pt x="1048" y="149"/>
                    </a:lnTo>
                    <a:lnTo>
                      <a:pt x="1048" y="142"/>
                    </a:lnTo>
                    <a:lnTo>
                      <a:pt x="1048" y="142"/>
                    </a:lnTo>
                    <a:lnTo>
                      <a:pt x="1041" y="142"/>
                    </a:lnTo>
                    <a:lnTo>
                      <a:pt x="1036" y="142"/>
                    </a:lnTo>
                    <a:lnTo>
                      <a:pt x="1036" y="142"/>
                    </a:lnTo>
                    <a:lnTo>
                      <a:pt x="1010" y="142"/>
                    </a:lnTo>
                    <a:lnTo>
                      <a:pt x="1010" y="142"/>
                    </a:lnTo>
                    <a:lnTo>
                      <a:pt x="1010" y="130"/>
                    </a:lnTo>
                    <a:lnTo>
                      <a:pt x="1010" y="130"/>
                    </a:lnTo>
                    <a:lnTo>
                      <a:pt x="1010" y="106"/>
                    </a:lnTo>
                    <a:lnTo>
                      <a:pt x="1010" y="106"/>
                    </a:lnTo>
                    <a:lnTo>
                      <a:pt x="987" y="106"/>
                    </a:lnTo>
                    <a:lnTo>
                      <a:pt x="987" y="106"/>
                    </a:lnTo>
                    <a:lnTo>
                      <a:pt x="940" y="106"/>
                    </a:lnTo>
                    <a:lnTo>
                      <a:pt x="940" y="106"/>
                    </a:lnTo>
                    <a:lnTo>
                      <a:pt x="940" y="118"/>
                    </a:lnTo>
                    <a:lnTo>
                      <a:pt x="940" y="118"/>
                    </a:lnTo>
                    <a:lnTo>
                      <a:pt x="940" y="130"/>
                    </a:lnTo>
                    <a:lnTo>
                      <a:pt x="940" y="130"/>
                    </a:lnTo>
                    <a:lnTo>
                      <a:pt x="940" y="137"/>
                    </a:lnTo>
                    <a:lnTo>
                      <a:pt x="940" y="142"/>
                    </a:lnTo>
                    <a:lnTo>
                      <a:pt x="940" y="142"/>
                    </a:lnTo>
                    <a:lnTo>
                      <a:pt x="937" y="144"/>
                    </a:lnTo>
                    <a:lnTo>
                      <a:pt x="935" y="142"/>
                    </a:lnTo>
                    <a:lnTo>
                      <a:pt x="928" y="142"/>
                    </a:lnTo>
                    <a:lnTo>
                      <a:pt x="928" y="142"/>
                    </a:lnTo>
                    <a:lnTo>
                      <a:pt x="928" y="95"/>
                    </a:lnTo>
                    <a:lnTo>
                      <a:pt x="928" y="95"/>
                    </a:lnTo>
                    <a:lnTo>
                      <a:pt x="928" y="71"/>
                    </a:lnTo>
                    <a:lnTo>
                      <a:pt x="928" y="71"/>
                    </a:lnTo>
                    <a:lnTo>
                      <a:pt x="916" y="71"/>
                    </a:lnTo>
                    <a:lnTo>
                      <a:pt x="916" y="71"/>
                    </a:lnTo>
                    <a:lnTo>
                      <a:pt x="904" y="71"/>
                    </a:lnTo>
                    <a:lnTo>
                      <a:pt x="904" y="71"/>
                    </a:lnTo>
                    <a:lnTo>
                      <a:pt x="893" y="71"/>
                    </a:lnTo>
                    <a:lnTo>
                      <a:pt x="893" y="71"/>
                    </a:lnTo>
                    <a:lnTo>
                      <a:pt x="881" y="71"/>
                    </a:lnTo>
                    <a:lnTo>
                      <a:pt x="881" y="71"/>
                    </a:lnTo>
                    <a:lnTo>
                      <a:pt x="874" y="71"/>
                    </a:lnTo>
                    <a:lnTo>
                      <a:pt x="869" y="71"/>
                    </a:lnTo>
                    <a:lnTo>
                      <a:pt x="869" y="71"/>
                    </a:lnTo>
                    <a:lnTo>
                      <a:pt x="869" y="73"/>
                    </a:lnTo>
                    <a:lnTo>
                      <a:pt x="869" y="76"/>
                    </a:lnTo>
                    <a:lnTo>
                      <a:pt x="869" y="83"/>
                    </a:lnTo>
                    <a:lnTo>
                      <a:pt x="869" y="83"/>
                    </a:lnTo>
                    <a:lnTo>
                      <a:pt x="845" y="83"/>
                    </a:lnTo>
                    <a:lnTo>
                      <a:pt x="845" y="83"/>
                    </a:lnTo>
                    <a:lnTo>
                      <a:pt x="834" y="83"/>
                    </a:lnTo>
                    <a:lnTo>
                      <a:pt x="834" y="83"/>
                    </a:lnTo>
                    <a:lnTo>
                      <a:pt x="834" y="71"/>
                    </a:lnTo>
                    <a:lnTo>
                      <a:pt x="834" y="71"/>
                    </a:lnTo>
                    <a:lnTo>
                      <a:pt x="834" y="64"/>
                    </a:lnTo>
                    <a:lnTo>
                      <a:pt x="834" y="59"/>
                    </a:lnTo>
                    <a:lnTo>
                      <a:pt x="834" y="59"/>
                    </a:lnTo>
                    <a:lnTo>
                      <a:pt x="827" y="59"/>
                    </a:lnTo>
                    <a:lnTo>
                      <a:pt x="822" y="59"/>
                    </a:lnTo>
                    <a:lnTo>
                      <a:pt x="822" y="59"/>
                    </a:lnTo>
                    <a:lnTo>
                      <a:pt x="820" y="57"/>
                    </a:lnTo>
                    <a:lnTo>
                      <a:pt x="822" y="52"/>
                    </a:lnTo>
                    <a:lnTo>
                      <a:pt x="822" y="48"/>
                    </a:lnTo>
                    <a:lnTo>
                      <a:pt x="822" y="48"/>
                    </a:lnTo>
                    <a:lnTo>
                      <a:pt x="798" y="48"/>
                    </a:lnTo>
                    <a:lnTo>
                      <a:pt x="798" y="48"/>
                    </a:lnTo>
                    <a:lnTo>
                      <a:pt x="791" y="48"/>
                    </a:lnTo>
                    <a:lnTo>
                      <a:pt x="787" y="48"/>
                    </a:lnTo>
                    <a:lnTo>
                      <a:pt x="787" y="48"/>
                    </a:lnTo>
                    <a:lnTo>
                      <a:pt x="784" y="52"/>
                    </a:lnTo>
                    <a:lnTo>
                      <a:pt x="787" y="59"/>
                    </a:lnTo>
                    <a:lnTo>
                      <a:pt x="787" y="59"/>
                    </a:lnTo>
                    <a:lnTo>
                      <a:pt x="784" y="59"/>
                    </a:lnTo>
                    <a:lnTo>
                      <a:pt x="779" y="59"/>
                    </a:lnTo>
                    <a:lnTo>
                      <a:pt x="772" y="59"/>
                    </a:lnTo>
                    <a:lnTo>
                      <a:pt x="772" y="59"/>
                    </a:lnTo>
                    <a:lnTo>
                      <a:pt x="772" y="64"/>
                    </a:lnTo>
                    <a:lnTo>
                      <a:pt x="772" y="71"/>
                    </a:lnTo>
                    <a:lnTo>
                      <a:pt x="772" y="71"/>
                    </a:lnTo>
                    <a:lnTo>
                      <a:pt x="761" y="71"/>
                    </a:lnTo>
                    <a:lnTo>
                      <a:pt x="761" y="71"/>
                    </a:lnTo>
                    <a:lnTo>
                      <a:pt x="749" y="71"/>
                    </a:lnTo>
                    <a:lnTo>
                      <a:pt x="749" y="71"/>
                    </a:lnTo>
                    <a:lnTo>
                      <a:pt x="744" y="71"/>
                    </a:lnTo>
                    <a:lnTo>
                      <a:pt x="737" y="71"/>
                    </a:lnTo>
                    <a:lnTo>
                      <a:pt x="737" y="71"/>
                    </a:lnTo>
                    <a:lnTo>
                      <a:pt x="737" y="69"/>
                    </a:lnTo>
                    <a:lnTo>
                      <a:pt x="737" y="64"/>
                    </a:lnTo>
                    <a:lnTo>
                      <a:pt x="737" y="59"/>
                    </a:lnTo>
                    <a:lnTo>
                      <a:pt x="737" y="59"/>
                    </a:lnTo>
                    <a:lnTo>
                      <a:pt x="725" y="59"/>
                    </a:lnTo>
                    <a:lnTo>
                      <a:pt x="725" y="59"/>
                    </a:lnTo>
                    <a:lnTo>
                      <a:pt x="702" y="59"/>
                    </a:lnTo>
                    <a:lnTo>
                      <a:pt x="702" y="59"/>
                    </a:lnTo>
                    <a:lnTo>
                      <a:pt x="702" y="64"/>
                    </a:lnTo>
                    <a:lnTo>
                      <a:pt x="702" y="69"/>
                    </a:lnTo>
                    <a:lnTo>
                      <a:pt x="702" y="71"/>
                    </a:lnTo>
                    <a:lnTo>
                      <a:pt x="702" y="71"/>
                    </a:lnTo>
                    <a:lnTo>
                      <a:pt x="697" y="71"/>
                    </a:lnTo>
                    <a:lnTo>
                      <a:pt x="690" y="71"/>
                    </a:lnTo>
                    <a:lnTo>
                      <a:pt x="690" y="71"/>
                    </a:lnTo>
                    <a:lnTo>
                      <a:pt x="685" y="71"/>
                    </a:lnTo>
                    <a:lnTo>
                      <a:pt x="678" y="71"/>
                    </a:lnTo>
                    <a:lnTo>
                      <a:pt x="678" y="71"/>
                    </a:lnTo>
                    <a:lnTo>
                      <a:pt x="666" y="71"/>
                    </a:lnTo>
                    <a:lnTo>
                      <a:pt x="666" y="71"/>
                    </a:lnTo>
                    <a:lnTo>
                      <a:pt x="655" y="71"/>
                    </a:lnTo>
                    <a:lnTo>
                      <a:pt x="655" y="71"/>
                    </a:lnTo>
                    <a:lnTo>
                      <a:pt x="643" y="71"/>
                    </a:lnTo>
                    <a:lnTo>
                      <a:pt x="643" y="71"/>
                    </a:lnTo>
                    <a:lnTo>
                      <a:pt x="619" y="71"/>
                    </a:lnTo>
                    <a:lnTo>
                      <a:pt x="619" y="71"/>
                    </a:lnTo>
                    <a:lnTo>
                      <a:pt x="607" y="71"/>
                    </a:lnTo>
                    <a:lnTo>
                      <a:pt x="607" y="71"/>
                    </a:lnTo>
                    <a:lnTo>
                      <a:pt x="596" y="71"/>
                    </a:lnTo>
                    <a:lnTo>
                      <a:pt x="596" y="71"/>
                    </a:lnTo>
                    <a:lnTo>
                      <a:pt x="589" y="71"/>
                    </a:lnTo>
                    <a:lnTo>
                      <a:pt x="584" y="71"/>
                    </a:lnTo>
                    <a:lnTo>
                      <a:pt x="584" y="71"/>
                    </a:lnTo>
                    <a:lnTo>
                      <a:pt x="584" y="64"/>
                    </a:lnTo>
                    <a:lnTo>
                      <a:pt x="584" y="59"/>
                    </a:lnTo>
                    <a:lnTo>
                      <a:pt x="584" y="59"/>
                    </a:lnTo>
                    <a:lnTo>
                      <a:pt x="577" y="59"/>
                    </a:lnTo>
                    <a:lnTo>
                      <a:pt x="572" y="59"/>
                    </a:lnTo>
                    <a:lnTo>
                      <a:pt x="572" y="59"/>
                    </a:lnTo>
                    <a:lnTo>
                      <a:pt x="560" y="59"/>
                    </a:lnTo>
                    <a:lnTo>
                      <a:pt x="560" y="59"/>
                    </a:lnTo>
                    <a:lnTo>
                      <a:pt x="560" y="64"/>
                    </a:lnTo>
                    <a:lnTo>
                      <a:pt x="560" y="69"/>
                    </a:lnTo>
                    <a:lnTo>
                      <a:pt x="560" y="71"/>
                    </a:lnTo>
                    <a:lnTo>
                      <a:pt x="560" y="71"/>
                    </a:lnTo>
                    <a:lnTo>
                      <a:pt x="558" y="71"/>
                    </a:lnTo>
                    <a:lnTo>
                      <a:pt x="553" y="71"/>
                    </a:lnTo>
                    <a:lnTo>
                      <a:pt x="549" y="71"/>
                    </a:lnTo>
                    <a:lnTo>
                      <a:pt x="549" y="71"/>
                    </a:lnTo>
                    <a:lnTo>
                      <a:pt x="542" y="71"/>
                    </a:lnTo>
                    <a:lnTo>
                      <a:pt x="539" y="71"/>
                    </a:lnTo>
                    <a:lnTo>
                      <a:pt x="537" y="71"/>
                    </a:lnTo>
                    <a:lnTo>
                      <a:pt x="537" y="71"/>
                    </a:lnTo>
                    <a:lnTo>
                      <a:pt x="534" y="73"/>
                    </a:lnTo>
                    <a:lnTo>
                      <a:pt x="534" y="76"/>
                    </a:lnTo>
                    <a:lnTo>
                      <a:pt x="537" y="83"/>
                    </a:lnTo>
                    <a:lnTo>
                      <a:pt x="537" y="83"/>
                    </a:lnTo>
                    <a:lnTo>
                      <a:pt x="523" y="83"/>
                    </a:lnTo>
                    <a:lnTo>
                      <a:pt x="523" y="83"/>
                    </a:lnTo>
                    <a:lnTo>
                      <a:pt x="518" y="83"/>
                    </a:lnTo>
                    <a:lnTo>
                      <a:pt x="511" y="83"/>
                    </a:lnTo>
                    <a:lnTo>
                      <a:pt x="511" y="83"/>
                    </a:lnTo>
                    <a:lnTo>
                      <a:pt x="511" y="88"/>
                    </a:lnTo>
                    <a:lnTo>
                      <a:pt x="511" y="95"/>
                    </a:lnTo>
                    <a:lnTo>
                      <a:pt x="511" y="95"/>
                    </a:lnTo>
                    <a:lnTo>
                      <a:pt x="509" y="95"/>
                    </a:lnTo>
                    <a:lnTo>
                      <a:pt x="506" y="95"/>
                    </a:lnTo>
                    <a:lnTo>
                      <a:pt x="499" y="95"/>
                    </a:lnTo>
                    <a:lnTo>
                      <a:pt x="499" y="95"/>
                    </a:lnTo>
                    <a:lnTo>
                      <a:pt x="499" y="83"/>
                    </a:lnTo>
                    <a:lnTo>
                      <a:pt x="499" y="83"/>
                    </a:lnTo>
                    <a:lnTo>
                      <a:pt x="499" y="36"/>
                    </a:lnTo>
                    <a:lnTo>
                      <a:pt x="499" y="36"/>
                    </a:lnTo>
                    <a:lnTo>
                      <a:pt x="499" y="24"/>
                    </a:lnTo>
                    <a:lnTo>
                      <a:pt x="499" y="24"/>
                    </a:lnTo>
                    <a:lnTo>
                      <a:pt x="499" y="0"/>
                    </a:lnTo>
                    <a:lnTo>
                      <a:pt x="499" y="0"/>
                    </a:lnTo>
                    <a:lnTo>
                      <a:pt x="476" y="0"/>
                    </a:lnTo>
                    <a:lnTo>
                      <a:pt x="476" y="0"/>
                    </a:lnTo>
                    <a:lnTo>
                      <a:pt x="452" y="0"/>
                    </a:lnTo>
                    <a:lnTo>
                      <a:pt x="452" y="0"/>
                    </a:lnTo>
                    <a:lnTo>
                      <a:pt x="447" y="0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40" y="3"/>
                    </a:lnTo>
                    <a:lnTo>
                      <a:pt x="440" y="5"/>
                    </a:lnTo>
                    <a:lnTo>
                      <a:pt x="440" y="12"/>
                    </a:lnTo>
                    <a:lnTo>
                      <a:pt x="440" y="12"/>
                    </a:lnTo>
                    <a:lnTo>
                      <a:pt x="435" y="12"/>
                    </a:lnTo>
                    <a:lnTo>
                      <a:pt x="428" y="12"/>
                    </a:lnTo>
                    <a:lnTo>
                      <a:pt x="428" y="12"/>
                    </a:lnTo>
                    <a:lnTo>
                      <a:pt x="428" y="17"/>
                    </a:lnTo>
                    <a:lnTo>
                      <a:pt x="428" y="24"/>
                    </a:lnTo>
                    <a:lnTo>
                      <a:pt x="428" y="24"/>
                    </a:lnTo>
                    <a:lnTo>
                      <a:pt x="428" y="48"/>
                    </a:lnTo>
                    <a:lnTo>
                      <a:pt x="428" y="48"/>
                    </a:lnTo>
                    <a:lnTo>
                      <a:pt x="428" y="59"/>
                    </a:lnTo>
                    <a:lnTo>
                      <a:pt x="428" y="59"/>
                    </a:lnTo>
                    <a:lnTo>
                      <a:pt x="428" y="64"/>
                    </a:lnTo>
                    <a:lnTo>
                      <a:pt x="428" y="71"/>
                    </a:lnTo>
                    <a:lnTo>
                      <a:pt x="428" y="71"/>
                    </a:lnTo>
                    <a:lnTo>
                      <a:pt x="424" y="71"/>
                    </a:lnTo>
                    <a:lnTo>
                      <a:pt x="417" y="71"/>
                    </a:lnTo>
                    <a:lnTo>
                      <a:pt x="417" y="71"/>
                    </a:lnTo>
                    <a:lnTo>
                      <a:pt x="417" y="73"/>
                    </a:lnTo>
                    <a:lnTo>
                      <a:pt x="417" y="76"/>
                    </a:lnTo>
                    <a:lnTo>
                      <a:pt x="417" y="83"/>
                    </a:lnTo>
                    <a:lnTo>
                      <a:pt x="417" y="83"/>
                    </a:lnTo>
                    <a:lnTo>
                      <a:pt x="417" y="106"/>
                    </a:lnTo>
                    <a:lnTo>
                      <a:pt x="417" y="106"/>
                    </a:lnTo>
                    <a:lnTo>
                      <a:pt x="393" y="106"/>
                    </a:lnTo>
                    <a:lnTo>
                      <a:pt x="393" y="106"/>
                    </a:lnTo>
                    <a:lnTo>
                      <a:pt x="386" y="106"/>
                    </a:lnTo>
                    <a:lnTo>
                      <a:pt x="384" y="106"/>
                    </a:lnTo>
                    <a:lnTo>
                      <a:pt x="381" y="106"/>
                    </a:lnTo>
                    <a:lnTo>
                      <a:pt x="381" y="106"/>
                    </a:lnTo>
                    <a:lnTo>
                      <a:pt x="381" y="102"/>
                    </a:lnTo>
                    <a:lnTo>
                      <a:pt x="381" y="95"/>
                    </a:lnTo>
                    <a:lnTo>
                      <a:pt x="381" y="95"/>
                    </a:lnTo>
                    <a:lnTo>
                      <a:pt x="381" y="90"/>
                    </a:lnTo>
                    <a:lnTo>
                      <a:pt x="381" y="83"/>
                    </a:lnTo>
                    <a:lnTo>
                      <a:pt x="381" y="83"/>
                    </a:lnTo>
                    <a:lnTo>
                      <a:pt x="381" y="59"/>
                    </a:lnTo>
                    <a:lnTo>
                      <a:pt x="381" y="59"/>
                    </a:lnTo>
                    <a:lnTo>
                      <a:pt x="381" y="48"/>
                    </a:lnTo>
                    <a:lnTo>
                      <a:pt x="381" y="48"/>
                    </a:lnTo>
                    <a:lnTo>
                      <a:pt x="381" y="36"/>
                    </a:lnTo>
                    <a:lnTo>
                      <a:pt x="381" y="36"/>
                    </a:lnTo>
                    <a:lnTo>
                      <a:pt x="381" y="29"/>
                    </a:lnTo>
                    <a:lnTo>
                      <a:pt x="381" y="24"/>
                    </a:lnTo>
                    <a:lnTo>
                      <a:pt x="381" y="24"/>
                    </a:lnTo>
                    <a:lnTo>
                      <a:pt x="379" y="24"/>
                    </a:lnTo>
                    <a:lnTo>
                      <a:pt x="374" y="24"/>
                    </a:lnTo>
                    <a:lnTo>
                      <a:pt x="370" y="24"/>
                    </a:lnTo>
                    <a:lnTo>
                      <a:pt x="370" y="24"/>
                    </a:lnTo>
                    <a:lnTo>
                      <a:pt x="370" y="22"/>
                    </a:lnTo>
                    <a:lnTo>
                      <a:pt x="370" y="17"/>
                    </a:lnTo>
                    <a:lnTo>
                      <a:pt x="370" y="12"/>
                    </a:lnTo>
                    <a:lnTo>
                      <a:pt x="370" y="12"/>
                    </a:lnTo>
                    <a:lnTo>
                      <a:pt x="358" y="12"/>
                    </a:lnTo>
                    <a:lnTo>
                      <a:pt x="358" y="12"/>
                    </a:lnTo>
                    <a:lnTo>
                      <a:pt x="334" y="12"/>
                    </a:lnTo>
                    <a:lnTo>
                      <a:pt x="334" y="12"/>
                    </a:lnTo>
                    <a:lnTo>
                      <a:pt x="322" y="12"/>
                    </a:lnTo>
                    <a:lnTo>
                      <a:pt x="322" y="12"/>
                    </a:lnTo>
                    <a:lnTo>
                      <a:pt x="315" y="12"/>
                    </a:lnTo>
                    <a:lnTo>
                      <a:pt x="311" y="12"/>
                    </a:lnTo>
                    <a:lnTo>
                      <a:pt x="311" y="12"/>
                    </a:lnTo>
                    <a:lnTo>
                      <a:pt x="311" y="17"/>
                    </a:lnTo>
                    <a:lnTo>
                      <a:pt x="311" y="24"/>
                    </a:lnTo>
                    <a:lnTo>
                      <a:pt x="311" y="24"/>
                    </a:lnTo>
                    <a:lnTo>
                      <a:pt x="304" y="24"/>
                    </a:lnTo>
                    <a:lnTo>
                      <a:pt x="299" y="24"/>
                    </a:lnTo>
                    <a:lnTo>
                      <a:pt x="299" y="24"/>
                    </a:lnTo>
                    <a:lnTo>
                      <a:pt x="292" y="24"/>
                    </a:lnTo>
                    <a:lnTo>
                      <a:pt x="285" y="24"/>
                    </a:lnTo>
                    <a:lnTo>
                      <a:pt x="285" y="24"/>
                    </a:lnTo>
                    <a:lnTo>
                      <a:pt x="261" y="24"/>
                    </a:lnTo>
                    <a:lnTo>
                      <a:pt x="261" y="24"/>
                    </a:lnTo>
                    <a:lnTo>
                      <a:pt x="261" y="36"/>
                    </a:lnTo>
                    <a:lnTo>
                      <a:pt x="261" y="36"/>
                    </a:lnTo>
                    <a:lnTo>
                      <a:pt x="261" y="59"/>
                    </a:lnTo>
                    <a:lnTo>
                      <a:pt x="261" y="59"/>
                    </a:lnTo>
                    <a:lnTo>
                      <a:pt x="261" y="106"/>
                    </a:lnTo>
                    <a:lnTo>
                      <a:pt x="261" y="106"/>
                    </a:lnTo>
                    <a:lnTo>
                      <a:pt x="261" y="154"/>
                    </a:lnTo>
                    <a:lnTo>
                      <a:pt x="261" y="154"/>
                    </a:lnTo>
                    <a:lnTo>
                      <a:pt x="256" y="154"/>
                    </a:lnTo>
                    <a:lnTo>
                      <a:pt x="249" y="154"/>
                    </a:lnTo>
                    <a:lnTo>
                      <a:pt x="249" y="154"/>
                    </a:lnTo>
                    <a:lnTo>
                      <a:pt x="249" y="149"/>
                    </a:lnTo>
                    <a:lnTo>
                      <a:pt x="249" y="142"/>
                    </a:lnTo>
                    <a:lnTo>
                      <a:pt x="249" y="142"/>
                    </a:lnTo>
                    <a:lnTo>
                      <a:pt x="247" y="142"/>
                    </a:lnTo>
                    <a:lnTo>
                      <a:pt x="245" y="142"/>
                    </a:lnTo>
                    <a:lnTo>
                      <a:pt x="238" y="142"/>
                    </a:lnTo>
                    <a:lnTo>
                      <a:pt x="238" y="142"/>
                    </a:lnTo>
                    <a:lnTo>
                      <a:pt x="238" y="137"/>
                    </a:lnTo>
                    <a:lnTo>
                      <a:pt x="238" y="130"/>
                    </a:lnTo>
                    <a:lnTo>
                      <a:pt x="238" y="130"/>
                    </a:lnTo>
                    <a:lnTo>
                      <a:pt x="238" y="118"/>
                    </a:lnTo>
                    <a:lnTo>
                      <a:pt x="238" y="118"/>
                    </a:lnTo>
                    <a:lnTo>
                      <a:pt x="238" y="106"/>
                    </a:lnTo>
                    <a:lnTo>
                      <a:pt x="238" y="106"/>
                    </a:lnTo>
                    <a:lnTo>
                      <a:pt x="238" y="83"/>
                    </a:lnTo>
                    <a:lnTo>
                      <a:pt x="238" y="83"/>
                    </a:lnTo>
                    <a:lnTo>
                      <a:pt x="226" y="83"/>
                    </a:lnTo>
                    <a:lnTo>
                      <a:pt x="226" y="83"/>
                    </a:lnTo>
                    <a:lnTo>
                      <a:pt x="214" y="83"/>
                    </a:lnTo>
                    <a:lnTo>
                      <a:pt x="214" y="83"/>
                    </a:lnTo>
                    <a:lnTo>
                      <a:pt x="214" y="85"/>
                    </a:lnTo>
                    <a:lnTo>
                      <a:pt x="214" y="88"/>
                    </a:lnTo>
                    <a:lnTo>
                      <a:pt x="214" y="95"/>
                    </a:lnTo>
                    <a:lnTo>
                      <a:pt x="214" y="95"/>
                    </a:lnTo>
                    <a:lnTo>
                      <a:pt x="167" y="95"/>
                    </a:lnTo>
                    <a:lnTo>
                      <a:pt x="167" y="95"/>
                    </a:lnTo>
                    <a:lnTo>
                      <a:pt x="167" y="106"/>
                    </a:lnTo>
                    <a:lnTo>
                      <a:pt x="167" y="106"/>
                    </a:lnTo>
                    <a:lnTo>
                      <a:pt x="167" y="118"/>
                    </a:lnTo>
                    <a:lnTo>
                      <a:pt x="167" y="118"/>
                    </a:lnTo>
                    <a:lnTo>
                      <a:pt x="167" y="130"/>
                    </a:lnTo>
                    <a:lnTo>
                      <a:pt x="167" y="130"/>
                    </a:lnTo>
                    <a:lnTo>
                      <a:pt x="167" y="137"/>
                    </a:lnTo>
                    <a:lnTo>
                      <a:pt x="167" y="142"/>
                    </a:lnTo>
                    <a:lnTo>
                      <a:pt x="167" y="142"/>
                    </a:lnTo>
                    <a:lnTo>
                      <a:pt x="155" y="142"/>
                    </a:lnTo>
                    <a:lnTo>
                      <a:pt x="155" y="142"/>
                    </a:lnTo>
                    <a:lnTo>
                      <a:pt x="155" y="130"/>
                    </a:lnTo>
                    <a:lnTo>
                      <a:pt x="155" y="130"/>
                    </a:lnTo>
                    <a:lnTo>
                      <a:pt x="153" y="130"/>
                    </a:lnTo>
                    <a:lnTo>
                      <a:pt x="148" y="130"/>
                    </a:lnTo>
                    <a:lnTo>
                      <a:pt x="143" y="130"/>
                    </a:lnTo>
                    <a:lnTo>
                      <a:pt x="143" y="130"/>
                    </a:lnTo>
                    <a:lnTo>
                      <a:pt x="143" y="137"/>
                    </a:lnTo>
                    <a:lnTo>
                      <a:pt x="143" y="139"/>
                    </a:lnTo>
                    <a:lnTo>
                      <a:pt x="143" y="142"/>
                    </a:lnTo>
                    <a:lnTo>
                      <a:pt x="143" y="142"/>
                    </a:lnTo>
                    <a:lnTo>
                      <a:pt x="132" y="142"/>
                    </a:lnTo>
                    <a:lnTo>
                      <a:pt x="132" y="142"/>
                    </a:lnTo>
                    <a:lnTo>
                      <a:pt x="132" y="130"/>
                    </a:lnTo>
                    <a:lnTo>
                      <a:pt x="132" y="130"/>
                    </a:lnTo>
                    <a:lnTo>
                      <a:pt x="129" y="130"/>
                    </a:lnTo>
                    <a:lnTo>
                      <a:pt x="124" y="130"/>
                    </a:lnTo>
                    <a:lnTo>
                      <a:pt x="120" y="130"/>
                    </a:lnTo>
                    <a:lnTo>
                      <a:pt x="120" y="130"/>
                    </a:lnTo>
                    <a:lnTo>
                      <a:pt x="113" y="130"/>
                    </a:lnTo>
                    <a:lnTo>
                      <a:pt x="110" y="130"/>
                    </a:lnTo>
                    <a:lnTo>
                      <a:pt x="108" y="130"/>
                    </a:lnTo>
                    <a:lnTo>
                      <a:pt x="108" y="130"/>
                    </a:lnTo>
                    <a:lnTo>
                      <a:pt x="108" y="125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4"/>
                    </a:lnTo>
                    <a:lnTo>
                      <a:pt x="108" y="106"/>
                    </a:lnTo>
                    <a:lnTo>
                      <a:pt x="108" y="106"/>
                    </a:lnTo>
                    <a:lnTo>
                      <a:pt x="108" y="95"/>
                    </a:lnTo>
                    <a:lnTo>
                      <a:pt x="108" y="95"/>
                    </a:lnTo>
                    <a:lnTo>
                      <a:pt x="108" y="71"/>
                    </a:lnTo>
                    <a:lnTo>
                      <a:pt x="108" y="71"/>
                    </a:lnTo>
                    <a:lnTo>
                      <a:pt x="96" y="71"/>
                    </a:lnTo>
                    <a:lnTo>
                      <a:pt x="96" y="71"/>
                    </a:lnTo>
                    <a:lnTo>
                      <a:pt x="89" y="71"/>
                    </a:lnTo>
                    <a:lnTo>
                      <a:pt x="84" y="71"/>
                    </a:lnTo>
                    <a:lnTo>
                      <a:pt x="84" y="71"/>
                    </a:lnTo>
                    <a:lnTo>
                      <a:pt x="84" y="66"/>
                    </a:lnTo>
                    <a:lnTo>
                      <a:pt x="84" y="59"/>
                    </a:lnTo>
                    <a:lnTo>
                      <a:pt x="84" y="59"/>
                    </a:lnTo>
                    <a:lnTo>
                      <a:pt x="82" y="59"/>
                    </a:lnTo>
                    <a:lnTo>
                      <a:pt x="77" y="59"/>
                    </a:lnTo>
                    <a:lnTo>
                      <a:pt x="73" y="59"/>
                    </a:lnTo>
                    <a:lnTo>
                      <a:pt x="73" y="59"/>
                    </a:lnTo>
                    <a:lnTo>
                      <a:pt x="73" y="48"/>
                    </a:lnTo>
                    <a:lnTo>
                      <a:pt x="73" y="48"/>
                    </a:lnTo>
                    <a:lnTo>
                      <a:pt x="70" y="41"/>
                    </a:lnTo>
                    <a:lnTo>
                      <a:pt x="73" y="36"/>
                    </a:lnTo>
                    <a:lnTo>
                      <a:pt x="73" y="36"/>
                    </a:lnTo>
                    <a:lnTo>
                      <a:pt x="75" y="36"/>
                    </a:lnTo>
                    <a:lnTo>
                      <a:pt x="77" y="36"/>
                    </a:lnTo>
                    <a:lnTo>
                      <a:pt x="84" y="36"/>
                    </a:lnTo>
                    <a:lnTo>
                      <a:pt x="84" y="36"/>
                    </a:lnTo>
                    <a:lnTo>
                      <a:pt x="84" y="12"/>
                    </a:lnTo>
                    <a:lnTo>
                      <a:pt x="84" y="12"/>
                    </a:lnTo>
                    <a:lnTo>
                      <a:pt x="35" y="12"/>
                    </a:lnTo>
                    <a:lnTo>
                      <a:pt x="35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0" y="12"/>
                    </a:lnTo>
                    <a:lnTo>
                      <a:pt x="0" y="262"/>
                    </a:lnTo>
                    <a:lnTo>
                      <a:pt x="0" y="262"/>
                    </a:lnTo>
                    <a:lnTo>
                      <a:pt x="23" y="262"/>
                    </a:lnTo>
                    <a:lnTo>
                      <a:pt x="23" y="262"/>
                    </a:lnTo>
                    <a:lnTo>
                      <a:pt x="35" y="262"/>
                    </a:lnTo>
                    <a:lnTo>
                      <a:pt x="35" y="262"/>
                    </a:lnTo>
                    <a:lnTo>
                      <a:pt x="61" y="262"/>
                    </a:lnTo>
                    <a:lnTo>
                      <a:pt x="61" y="262"/>
                    </a:lnTo>
                    <a:lnTo>
                      <a:pt x="73" y="262"/>
                    </a:lnTo>
                    <a:lnTo>
                      <a:pt x="73" y="262"/>
                    </a:lnTo>
                    <a:lnTo>
                      <a:pt x="96" y="262"/>
                    </a:lnTo>
                    <a:lnTo>
                      <a:pt x="96" y="262"/>
                    </a:lnTo>
                    <a:lnTo>
                      <a:pt x="108" y="262"/>
                    </a:lnTo>
                    <a:lnTo>
                      <a:pt x="108" y="262"/>
                    </a:lnTo>
                    <a:lnTo>
                      <a:pt x="132" y="262"/>
                    </a:lnTo>
                    <a:lnTo>
                      <a:pt x="132" y="262"/>
                    </a:lnTo>
                    <a:lnTo>
                      <a:pt x="143" y="262"/>
                    </a:lnTo>
                    <a:lnTo>
                      <a:pt x="143" y="262"/>
                    </a:lnTo>
                    <a:lnTo>
                      <a:pt x="167" y="262"/>
                    </a:lnTo>
                    <a:lnTo>
                      <a:pt x="167" y="262"/>
                    </a:lnTo>
                    <a:lnTo>
                      <a:pt x="179" y="262"/>
                    </a:lnTo>
                    <a:lnTo>
                      <a:pt x="179" y="262"/>
                    </a:lnTo>
                    <a:lnTo>
                      <a:pt x="202" y="262"/>
                    </a:lnTo>
                    <a:lnTo>
                      <a:pt x="202" y="262"/>
                    </a:lnTo>
                    <a:lnTo>
                      <a:pt x="214" y="262"/>
                    </a:lnTo>
                    <a:lnTo>
                      <a:pt x="214" y="262"/>
                    </a:lnTo>
                    <a:lnTo>
                      <a:pt x="238" y="262"/>
                    </a:lnTo>
                    <a:lnTo>
                      <a:pt x="238" y="262"/>
                    </a:lnTo>
                    <a:lnTo>
                      <a:pt x="249" y="262"/>
                    </a:lnTo>
                    <a:lnTo>
                      <a:pt x="249" y="262"/>
                    </a:lnTo>
                    <a:lnTo>
                      <a:pt x="299" y="262"/>
                    </a:lnTo>
                    <a:lnTo>
                      <a:pt x="299" y="262"/>
                    </a:lnTo>
                    <a:lnTo>
                      <a:pt x="311" y="262"/>
                    </a:lnTo>
                    <a:lnTo>
                      <a:pt x="311" y="262"/>
                    </a:lnTo>
                    <a:lnTo>
                      <a:pt x="334" y="262"/>
                    </a:lnTo>
                    <a:lnTo>
                      <a:pt x="334" y="262"/>
                    </a:lnTo>
                    <a:lnTo>
                      <a:pt x="346" y="262"/>
                    </a:lnTo>
                    <a:lnTo>
                      <a:pt x="346" y="262"/>
                    </a:lnTo>
                    <a:lnTo>
                      <a:pt x="370" y="262"/>
                    </a:lnTo>
                    <a:lnTo>
                      <a:pt x="370" y="262"/>
                    </a:lnTo>
                    <a:lnTo>
                      <a:pt x="381" y="262"/>
                    </a:lnTo>
                    <a:lnTo>
                      <a:pt x="381" y="262"/>
                    </a:lnTo>
                    <a:lnTo>
                      <a:pt x="405" y="262"/>
                    </a:lnTo>
                    <a:lnTo>
                      <a:pt x="405" y="262"/>
                    </a:lnTo>
                    <a:lnTo>
                      <a:pt x="417" y="262"/>
                    </a:lnTo>
                    <a:lnTo>
                      <a:pt x="417" y="262"/>
                    </a:lnTo>
                    <a:lnTo>
                      <a:pt x="440" y="262"/>
                    </a:lnTo>
                    <a:lnTo>
                      <a:pt x="440" y="262"/>
                    </a:lnTo>
                    <a:lnTo>
                      <a:pt x="452" y="262"/>
                    </a:lnTo>
                    <a:lnTo>
                      <a:pt x="452" y="262"/>
                    </a:lnTo>
                    <a:lnTo>
                      <a:pt x="476" y="262"/>
                    </a:lnTo>
                    <a:lnTo>
                      <a:pt x="476" y="262"/>
                    </a:lnTo>
                    <a:lnTo>
                      <a:pt x="487" y="262"/>
                    </a:lnTo>
                    <a:lnTo>
                      <a:pt x="487" y="262"/>
                    </a:lnTo>
                    <a:lnTo>
                      <a:pt x="511" y="262"/>
                    </a:lnTo>
                    <a:lnTo>
                      <a:pt x="511" y="262"/>
                    </a:lnTo>
                    <a:lnTo>
                      <a:pt x="523" y="262"/>
                    </a:lnTo>
                    <a:lnTo>
                      <a:pt x="523" y="262"/>
                    </a:lnTo>
                    <a:lnTo>
                      <a:pt x="572" y="262"/>
                    </a:lnTo>
                    <a:lnTo>
                      <a:pt x="572" y="262"/>
                    </a:lnTo>
                    <a:lnTo>
                      <a:pt x="584" y="262"/>
                    </a:lnTo>
                    <a:lnTo>
                      <a:pt x="584" y="262"/>
                    </a:lnTo>
                    <a:lnTo>
                      <a:pt x="607" y="262"/>
                    </a:lnTo>
                    <a:lnTo>
                      <a:pt x="607" y="262"/>
                    </a:lnTo>
                    <a:lnTo>
                      <a:pt x="619" y="262"/>
                    </a:lnTo>
                    <a:lnTo>
                      <a:pt x="619" y="262"/>
                    </a:lnTo>
                    <a:lnTo>
                      <a:pt x="643" y="262"/>
                    </a:lnTo>
                    <a:lnTo>
                      <a:pt x="643" y="262"/>
                    </a:lnTo>
                    <a:lnTo>
                      <a:pt x="655" y="262"/>
                    </a:lnTo>
                    <a:lnTo>
                      <a:pt x="655" y="262"/>
                    </a:lnTo>
                    <a:lnTo>
                      <a:pt x="678" y="262"/>
                    </a:lnTo>
                    <a:lnTo>
                      <a:pt x="678" y="262"/>
                    </a:lnTo>
                    <a:lnTo>
                      <a:pt x="690" y="262"/>
                    </a:lnTo>
                    <a:lnTo>
                      <a:pt x="690" y="262"/>
                    </a:lnTo>
                    <a:lnTo>
                      <a:pt x="714" y="262"/>
                    </a:lnTo>
                    <a:lnTo>
                      <a:pt x="714" y="262"/>
                    </a:lnTo>
                    <a:lnTo>
                      <a:pt x="725" y="262"/>
                    </a:lnTo>
                    <a:lnTo>
                      <a:pt x="725" y="262"/>
                    </a:lnTo>
                    <a:lnTo>
                      <a:pt x="749" y="262"/>
                    </a:lnTo>
                    <a:lnTo>
                      <a:pt x="749" y="262"/>
                    </a:lnTo>
                    <a:lnTo>
                      <a:pt x="761" y="262"/>
                    </a:lnTo>
                    <a:lnTo>
                      <a:pt x="761" y="262"/>
                    </a:lnTo>
                    <a:lnTo>
                      <a:pt x="787" y="262"/>
                    </a:lnTo>
                    <a:lnTo>
                      <a:pt x="787" y="262"/>
                    </a:lnTo>
                    <a:lnTo>
                      <a:pt x="798" y="262"/>
                    </a:lnTo>
                    <a:lnTo>
                      <a:pt x="798" y="262"/>
                    </a:lnTo>
                    <a:lnTo>
                      <a:pt x="845" y="262"/>
                    </a:lnTo>
                    <a:lnTo>
                      <a:pt x="845" y="262"/>
                    </a:lnTo>
                    <a:lnTo>
                      <a:pt x="857" y="262"/>
                    </a:lnTo>
                    <a:lnTo>
                      <a:pt x="857" y="262"/>
                    </a:lnTo>
                    <a:lnTo>
                      <a:pt x="881" y="262"/>
                    </a:lnTo>
                    <a:lnTo>
                      <a:pt x="881" y="262"/>
                    </a:lnTo>
                    <a:lnTo>
                      <a:pt x="893" y="262"/>
                    </a:lnTo>
                    <a:lnTo>
                      <a:pt x="893" y="262"/>
                    </a:lnTo>
                    <a:lnTo>
                      <a:pt x="916" y="262"/>
                    </a:lnTo>
                    <a:lnTo>
                      <a:pt x="916" y="262"/>
                    </a:lnTo>
                    <a:lnTo>
                      <a:pt x="928" y="262"/>
                    </a:lnTo>
                    <a:lnTo>
                      <a:pt x="928" y="262"/>
                    </a:lnTo>
                    <a:lnTo>
                      <a:pt x="951" y="262"/>
                    </a:lnTo>
                    <a:lnTo>
                      <a:pt x="951" y="262"/>
                    </a:lnTo>
                    <a:lnTo>
                      <a:pt x="963" y="262"/>
                    </a:lnTo>
                    <a:lnTo>
                      <a:pt x="963" y="262"/>
                    </a:lnTo>
                    <a:lnTo>
                      <a:pt x="987" y="262"/>
                    </a:lnTo>
                    <a:lnTo>
                      <a:pt x="987" y="262"/>
                    </a:lnTo>
                    <a:lnTo>
                      <a:pt x="999" y="262"/>
                    </a:lnTo>
                    <a:lnTo>
                      <a:pt x="999" y="262"/>
                    </a:lnTo>
                    <a:lnTo>
                      <a:pt x="1022" y="262"/>
                    </a:lnTo>
                    <a:lnTo>
                      <a:pt x="1022" y="262"/>
                    </a:lnTo>
                    <a:lnTo>
                      <a:pt x="1036" y="262"/>
                    </a:lnTo>
                    <a:lnTo>
                      <a:pt x="1036" y="262"/>
                    </a:lnTo>
                    <a:lnTo>
                      <a:pt x="1060" y="262"/>
                    </a:lnTo>
                    <a:lnTo>
                      <a:pt x="1060" y="262"/>
                    </a:lnTo>
                    <a:lnTo>
                      <a:pt x="1072" y="262"/>
                    </a:lnTo>
                    <a:lnTo>
                      <a:pt x="1072" y="262"/>
                    </a:lnTo>
                    <a:lnTo>
                      <a:pt x="1119" y="262"/>
                    </a:lnTo>
                    <a:lnTo>
                      <a:pt x="1119" y="262"/>
                    </a:lnTo>
                    <a:lnTo>
                      <a:pt x="1131" y="262"/>
                    </a:lnTo>
                    <a:lnTo>
                      <a:pt x="1131" y="262"/>
                    </a:lnTo>
                    <a:lnTo>
                      <a:pt x="1154" y="262"/>
                    </a:lnTo>
                    <a:lnTo>
                      <a:pt x="1154" y="262"/>
                    </a:lnTo>
                    <a:lnTo>
                      <a:pt x="1166" y="262"/>
                    </a:lnTo>
                    <a:lnTo>
                      <a:pt x="1166" y="262"/>
                    </a:lnTo>
                    <a:lnTo>
                      <a:pt x="1189" y="262"/>
                    </a:lnTo>
                    <a:lnTo>
                      <a:pt x="1189" y="262"/>
                    </a:lnTo>
                    <a:lnTo>
                      <a:pt x="1201" y="262"/>
                    </a:lnTo>
                    <a:lnTo>
                      <a:pt x="1201" y="262"/>
                    </a:lnTo>
                    <a:lnTo>
                      <a:pt x="1225" y="262"/>
                    </a:lnTo>
                    <a:lnTo>
                      <a:pt x="1225" y="262"/>
                    </a:lnTo>
                    <a:lnTo>
                      <a:pt x="1237" y="262"/>
                    </a:lnTo>
                    <a:lnTo>
                      <a:pt x="1237" y="262"/>
                    </a:lnTo>
                    <a:lnTo>
                      <a:pt x="1260" y="262"/>
                    </a:lnTo>
                    <a:lnTo>
                      <a:pt x="1260" y="262"/>
                    </a:lnTo>
                    <a:lnTo>
                      <a:pt x="1274" y="262"/>
                    </a:lnTo>
                    <a:lnTo>
                      <a:pt x="1274" y="262"/>
                    </a:lnTo>
                    <a:lnTo>
                      <a:pt x="1298" y="262"/>
                    </a:lnTo>
                    <a:lnTo>
                      <a:pt x="1298" y="262"/>
                    </a:lnTo>
                    <a:lnTo>
                      <a:pt x="1310" y="262"/>
                    </a:lnTo>
                    <a:lnTo>
                      <a:pt x="1310" y="262"/>
                    </a:lnTo>
                    <a:lnTo>
                      <a:pt x="1333" y="262"/>
                    </a:lnTo>
                    <a:lnTo>
                      <a:pt x="1333" y="262"/>
                    </a:lnTo>
                    <a:lnTo>
                      <a:pt x="1345" y="262"/>
                    </a:lnTo>
                    <a:lnTo>
                      <a:pt x="1345" y="262"/>
                    </a:lnTo>
                    <a:lnTo>
                      <a:pt x="1392" y="262"/>
                    </a:lnTo>
                    <a:lnTo>
                      <a:pt x="1392" y="262"/>
                    </a:lnTo>
                    <a:lnTo>
                      <a:pt x="1404" y="262"/>
                    </a:lnTo>
                    <a:lnTo>
                      <a:pt x="1404" y="262"/>
                    </a:lnTo>
                    <a:lnTo>
                      <a:pt x="1427" y="262"/>
                    </a:lnTo>
                    <a:lnTo>
                      <a:pt x="1427" y="262"/>
                    </a:lnTo>
                    <a:lnTo>
                      <a:pt x="1439" y="262"/>
                    </a:lnTo>
                    <a:lnTo>
                      <a:pt x="1439" y="262"/>
                    </a:lnTo>
                    <a:lnTo>
                      <a:pt x="1463" y="262"/>
                    </a:lnTo>
                    <a:lnTo>
                      <a:pt x="1463" y="262"/>
                    </a:lnTo>
                    <a:lnTo>
                      <a:pt x="1475" y="262"/>
                    </a:lnTo>
                    <a:lnTo>
                      <a:pt x="1475" y="262"/>
                    </a:lnTo>
                    <a:lnTo>
                      <a:pt x="1498" y="262"/>
                    </a:lnTo>
                    <a:lnTo>
                      <a:pt x="1498" y="262"/>
                    </a:lnTo>
                    <a:lnTo>
                      <a:pt x="1510" y="262"/>
                    </a:lnTo>
                    <a:lnTo>
                      <a:pt x="1510" y="262"/>
                    </a:lnTo>
                    <a:lnTo>
                      <a:pt x="1536" y="262"/>
                    </a:lnTo>
                    <a:lnTo>
                      <a:pt x="1536" y="262"/>
                    </a:lnTo>
                    <a:lnTo>
                      <a:pt x="1548" y="262"/>
                    </a:lnTo>
                    <a:lnTo>
                      <a:pt x="1548" y="262"/>
                    </a:lnTo>
                    <a:lnTo>
                      <a:pt x="1571" y="262"/>
                    </a:lnTo>
                    <a:lnTo>
                      <a:pt x="1571" y="262"/>
                    </a:lnTo>
                    <a:lnTo>
                      <a:pt x="1583" y="262"/>
                    </a:lnTo>
                    <a:lnTo>
                      <a:pt x="1583" y="262"/>
                    </a:lnTo>
                    <a:lnTo>
                      <a:pt x="1607" y="262"/>
                    </a:lnTo>
                    <a:lnTo>
                      <a:pt x="1607" y="262"/>
                    </a:lnTo>
                    <a:lnTo>
                      <a:pt x="1618" y="262"/>
                    </a:lnTo>
                    <a:lnTo>
                      <a:pt x="1618" y="262"/>
                    </a:lnTo>
                    <a:lnTo>
                      <a:pt x="1665" y="262"/>
                    </a:lnTo>
                    <a:lnTo>
                      <a:pt x="1665" y="262"/>
                    </a:lnTo>
                    <a:lnTo>
                      <a:pt x="1677" y="262"/>
                    </a:lnTo>
                    <a:lnTo>
                      <a:pt x="1677" y="262"/>
                    </a:lnTo>
                    <a:lnTo>
                      <a:pt x="1701" y="262"/>
                    </a:lnTo>
                    <a:lnTo>
                      <a:pt x="1701" y="262"/>
                    </a:lnTo>
                    <a:lnTo>
                      <a:pt x="1713" y="262"/>
                    </a:lnTo>
                    <a:lnTo>
                      <a:pt x="1713" y="262"/>
                    </a:lnTo>
                    <a:lnTo>
                      <a:pt x="1736" y="262"/>
                    </a:lnTo>
                    <a:lnTo>
                      <a:pt x="1736" y="262"/>
                    </a:lnTo>
                    <a:lnTo>
                      <a:pt x="1748" y="262"/>
                    </a:lnTo>
                    <a:lnTo>
                      <a:pt x="1748" y="262"/>
                    </a:lnTo>
                    <a:lnTo>
                      <a:pt x="1774" y="262"/>
                    </a:lnTo>
                    <a:lnTo>
                      <a:pt x="1774" y="262"/>
                    </a:lnTo>
                    <a:lnTo>
                      <a:pt x="1786" y="262"/>
                    </a:lnTo>
                    <a:lnTo>
                      <a:pt x="1786" y="262"/>
                    </a:lnTo>
                    <a:lnTo>
                      <a:pt x="1809" y="262"/>
                    </a:lnTo>
                    <a:lnTo>
                      <a:pt x="1809" y="262"/>
                    </a:lnTo>
                    <a:lnTo>
                      <a:pt x="1821" y="262"/>
                    </a:lnTo>
                    <a:lnTo>
                      <a:pt x="1821" y="262"/>
                    </a:lnTo>
                    <a:lnTo>
                      <a:pt x="1844" y="262"/>
                    </a:lnTo>
                    <a:lnTo>
                      <a:pt x="1844" y="262"/>
                    </a:lnTo>
                    <a:lnTo>
                      <a:pt x="1856" y="262"/>
                    </a:lnTo>
                    <a:lnTo>
                      <a:pt x="1856" y="262"/>
                    </a:lnTo>
                    <a:lnTo>
                      <a:pt x="1880" y="262"/>
                    </a:lnTo>
                    <a:lnTo>
                      <a:pt x="1880" y="262"/>
                    </a:lnTo>
                    <a:lnTo>
                      <a:pt x="1892" y="262"/>
                    </a:lnTo>
                    <a:lnTo>
                      <a:pt x="1892" y="262"/>
                    </a:lnTo>
                    <a:lnTo>
                      <a:pt x="1939" y="262"/>
                    </a:lnTo>
                    <a:lnTo>
                      <a:pt x="1939" y="262"/>
                    </a:lnTo>
                    <a:lnTo>
                      <a:pt x="1951" y="262"/>
                    </a:lnTo>
                    <a:lnTo>
                      <a:pt x="1951" y="262"/>
                    </a:lnTo>
                    <a:lnTo>
                      <a:pt x="1974" y="262"/>
                    </a:lnTo>
                    <a:lnTo>
                      <a:pt x="1974" y="262"/>
                    </a:lnTo>
                    <a:lnTo>
                      <a:pt x="1986" y="262"/>
                    </a:lnTo>
                    <a:lnTo>
                      <a:pt x="1986" y="262"/>
                    </a:lnTo>
                    <a:lnTo>
                      <a:pt x="2012" y="262"/>
                    </a:lnTo>
                    <a:lnTo>
                      <a:pt x="2012" y="262"/>
                    </a:lnTo>
                    <a:lnTo>
                      <a:pt x="2024" y="262"/>
                    </a:lnTo>
                    <a:lnTo>
                      <a:pt x="2024" y="262"/>
                    </a:lnTo>
                    <a:lnTo>
                      <a:pt x="2047" y="262"/>
                    </a:lnTo>
                    <a:lnTo>
                      <a:pt x="2047" y="262"/>
                    </a:lnTo>
                    <a:lnTo>
                      <a:pt x="2059" y="262"/>
                    </a:lnTo>
                    <a:lnTo>
                      <a:pt x="2059" y="262"/>
                    </a:lnTo>
                    <a:lnTo>
                      <a:pt x="2082" y="262"/>
                    </a:lnTo>
                    <a:lnTo>
                      <a:pt x="2082" y="262"/>
                    </a:lnTo>
                    <a:lnTo>
                      <a:pt x="2094" y="262"/>
                    </a:lnTo>
                    <a:lnTo>
                      <a:pt x="2094" y="262"/>
                    </a:lnTo>
                    <a:lnTo>
                      <a:pt x="2118" y="262"/>
                    </a:lnTo>
                    <a:lnTo>
                      <a:pt x="2118" y="262"/>
                    </a:lnTo>
                    <a:lnTo>
                      <a:pt x="2130" y="262"/>
                    </a:lnTo>
                    <a:lnTo>
                      <a:pt x="2130" y="262"/>
                    </a:lnTo>
                    <a:lnTo>
                      <a:pt x="2153" y="262"/>
                    </a:lnTo>
                    <a:lnTo>
                      <a:pt x="2153" y="262"/>
                    </a:lnTo>
                    <a:lnTo>
                      <a:pt x="2165" y="262"/>
                    </a:lnTo>
                    <a:lnTo>
                      <a:pt x="2165" y="262"/>
                    </a:lnTo>
                    <a:lnTo>
                      <a:pt x="2188" y="262"/>
                    </a:lnTo>
                    <a:lnTo>
                      <a:pt x="2188" y="262"/>
                    </a:lnTo>
                    <a:lnTo>
                      <a:pt x="2200" y="262"/>
                    </a:lnTo>
                    <a:lnTo>
                      <a:pt x="2200" y="262"/>
                    </a:lnTo>
                    <a:lnTo>
                      <a:pt x="2224" y="262"/>
                    </a:lnTo>
                    <a:lnTo>
                      <a:pt x="2224" y="262"/>
                    </a:lnTo>
                    <a:lnTo>
                      <a:pt x="2250" y="262"/>
                    </a:lnTo>
                    <a:lnTo>
                      <a:pt x="2250" y="262"/>
                    </a:lnTo>
                    <a:lnTo>
                      <a:pt x="2297" y="262"/>
                    </a:lnTo>
                    <a:lnTo>
                      <a:pt x="2297" y="262"/>
                    </a:lnTo>
                    <a:lnTo>
                      <a:pt x="2320" y="262"/>
                    </a:lnTo>
                    <a:lnTo>
                      <a:pt x="2320" y="262"/>
                    </a:lnTo>
                    <a:lnTo>
                      <a:pt x="2344" y="262"/>
                    </a:lnTo>
                    <a:lnTo>
                      <a:pt x="2344" y="262"/>
                    </a:lnTo>
                    <a:lnTo>
                      <a:pt x="2344" y="250"/>
                    </a:lnTo>
                    <a:lnTo>
                      <a:pt x="2344" y="25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4" y="227"/>
                    </a:lnTo>
                    <a:lnTo>
                      <a:pt x="2344" y="227"/>
                    </a:lnTo>
                    <a:lnTo>
                      <a:pt x="2344" y="201"/>
                    </a:lnTo>
                    <a:lnTo>
                      <a:pt x="2344" y="201"/>
                    </a:lnTo>
                    <a:lnTo>
                      <a:pt x="2320" y="201"/>
                    </a:lnTo>
                    <a:lnTo>
                      <a:pt x="2320" y="201"/>
                    </a:lnTo>
                    <a:close/>
                  </a:path>
                </a:pathLst>
              </a:custGeom>
              <a:solidFill>
                <a:srgbClr val="0C0C0C">
                  <a:alpha val="67058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27"/>
              <p:cNvSpPr/>
              <p:nvPr/>
            </p:nvSpPr>
            <p:spPr>
              <a:xfrm>
                <a:off x="1005430" y="2937226"/>
                <a:ext cx="3700463" cy="755650"/>
              </a:xfrm>
              <a:custGeom>
                <a:rect b="b" l="l" r="r" t="t"/>
                <a:pathLst>
                  <a:path extrusionOk="0" h="476" w="2331">
                    <a:moveTo>
                      <a:pt x="2331" y="226"/>
                    </a:moveTo>
                    <a:lnTo>
                      <a:pt x="2331" y="226"/>
                    </a:lnTo>
                    <a:lnTo>
                      <a:pt x="2295" y="226"/>
                    </a:lnTo>
                    <a:lnTo>
                      <a:pt x="2295" y="226"/>
                    </a:lnTo>
                    <a:lnTo>
                      <a:pt x="2283" y="226"/>
                    </a:lnTo>
                    <a:lnTo>
                      <a:pt x="2283" y="226"/>
                    </a:lnTo>
                    <a:lnTo>
                      <a:pt x="2272" y="226"/>
                    </a:lnTo>
                    <a:lnTo>
                      <a:pt x="2272" y="226"/>
                    </a:lnTo>
                    <a:lnTo>
                      <a:pt x="2272" y="231"/>
                    </a:lnTo>
                    <a:lnTo>
                      <a:pt x="2272" y="238"/>
                    </a:lnTo>
                    <a:lnTo>
                      <a:pt x="2272" y="238"/>
                    </a:lnTo>
                    <a:lnTo>
                      <a:pt x="2267" y="238"/>
                    </a:lnTo>
                    <a:lnTo>
                      <a:pt x="2262" y="236"/>
                    </a:lnTo>
                    <a:lnTo>
                      <a:pt x="2260" y="238"/>
                    </a:lnTo>
                    <a:lnTo>
                      <a:pt x="2260" y="238"/>
                    </a:lnTo>
                    <a:lnTo>
                      <a:pt x="2260" y="250"/>
                    </a:lnTo>
                    <a:lnTo>
                      <a:pt x="2260" y="250"/>
                    </a:lnTo>
                    <a:lnTo>
                      <a:pt x="2260" y="262"/>
                    </a:lnTo>
                    <a:lnTo>
                      <a:pt x="2260" y="262"/>
                    </a:lnTo>
                    <a:lnTo>
                      <a:pt x="2260" y="273"/>
                    </a:lnTo>
                    <a:lnTo>
                      <a:pt x="2260" y="273"/>
                    </a:lnTo>
                    <a:lnTo>
                      <a:pt x="2260" y="297"/>
                    </a:lnTo>
                    <a:lnTo>
                      <a:pt x="2260" y="297"/>
                    </a:lnTo>
                    <a:lnTo>
                      <a:pt x="2260" y="344"/>
                    </a:lnTo>
                    <a:lnTo>
                      <a:pt x="2260" y="344"/>
                    </a:lnTo>
                    <a:lnTo>
                      <a:pt x="2248" y="344"/>
                    </a:lnTo>
                    <a:lnTo>
                      <a:pt x="2248" y="344"/>
                    </a:lnTo>
                    <a:lnTo>
                      <a:pt x="2241" y="344"/>
                    </a:lnTo>
                    <a:lnTo>
                      <a:pt x="2236" y="344"/>
                    </a:lnTo>
                    <a:lnTo>
                      <a:pt x="2236" y="344"/>
                    </a:lnTo>
                    <a:lnTo>
                      <a:pt x="2236" y="332"/>
                    </a:lnTo>
                    <a:lnTo>
                      <a:pt x="2236" y="332"/>
                    </a:lnTo>
                    <a:lnTo>
                      <a:pt x="2236" y="320"/>
                    </a:lnTo>
                    <a:lnTo>
                      <a:pt x="2236" y="320"/>
                    </a:lnTo>
                    <a:lnTo>
                      <a:pt x="2236" y="273"/>
                    </a:lnTo>
                    <a:lnTo>
                      <a:pt x="2236" y="273"/>
                    </a:lnTo>
                    <a:lnTo>
                      <a:pt x="2225" y="273"/>
                    </a:lnTo>
                    <a:lnTo>
                      <a:pt x="2225" y="273"/>
                    </a:lnTo>
                    <a:lnTo>
                      <a:pt x="2213" y="273"/>
                    </a:lnTo>
                    <a:lnTo>
                      <a:pt x="2213" y="273"/>
                    </a:lnTo>
                    <a:lnTo>
                      <a:pt x="2201" y="273"/>
                    </a:lnTo>
                    <a:lnTo>
                      <a:pt x="2201" y="273"/>
                    </a:lnTo>
                    <a:lnTo>
                      <a:pt x="2194" y="273"/>
                    </a:lnTo>
                    <a:lnTo>
                      <a:pt x="2189" y="273"/>
                    </a:lnTo>
                    <a:lnTo>
                      <a:pt x="2189" y="273"/>
                    </a:lnTo>
                    <a:lnTo>
                      <a:pt x="2189" y="278"/>
                    </a:lnTo>
                    <a:lnTo>
                      <a:pt x="2189" y="285"/>
                    </a:lnTo>
                    <a:lnTo>
                      <a:pt x="2189" y="285"/>
                    </a:lnTo>
                    <a:lnTo>
                      <a:pt x="2187" y="285"/>
                    </a:lnTo>
                    <a:lnTo>
                      <a:pt x="2182" y="285"/>
                    </a:lnTo>
                    <a:lnTo>
                      <a:pt x="2177" y="285"/>
                    </a:lnTo>
                    <a:lnTo>
                      <a:pt x="2177" y="285"/>
                    </a:lnTo>
                    <a:lnTo>
                      <a:pt x="2177" y="273"/>
                    </a:lnTo>
                    <a:lnTo>
                      <a:pt x="2177" y="273"/>
                    </a:lnTo>
                    <a:lnTo>
                      <a:pt x="2177" y="262"/>
                    </a:lnTo>
                    <a:lnTo>
                      <a:pt x="2177" y="262"/>
                    </a:lnTo>
                    <a:lnTo>
                      <a:pt x="2177" y="255"/>
                    </a:lnTo>
                    <a:lnTo>
                      <a:pt x="2177" y="250"/>
                    </a:lnTo>
                    <a:lnTo>
                      <a:pt x="2177" y="250"/>
                    </a:lnTo>
                    <a:lnTo>
                      <a:pt x="2170" y="250"/>
                    </a:lnTo>
                    <a:lnTo>
                      <a:pt x="2166" y="250"/>
                    </a:lnTo>
                    <a:lnTo>
                      <a:pt x="2166" y="250"/>
                    </a:lnTo>
                    <a:lnTo>
                      <a:pt x="2166" y="243"/>
                    </a:lnTo>
                    <a:lnTo>
                      <a:pt x="2166" y="238"/>
                    </a:lnTo>
                    <a:lnTo>
                      <a:pt x="2166" y="238"/>
                    </a:lnTo>
                    <a:lnTo>
                      <a:pt x="2163" y="236"/>
                    </a:lnTo>
                    <a:lnTo>
                      <a:pt x="2159" y="238"/>
                    </a:lnTo>
                    <a:lnTo>
                      <a:pt x="2154" y="238"/>
                    </a:lnTo>
                    <a:lnTo>
                      <a:pt x="2154" y="238"/>
                    </a:lnTo>
                    <a:lnTo>
                      <a:pt x="2142" y="238"/>
                    </a:lnTo>
                    <a:lnTo>
                      <a:pt x="2142" y="238"/>
                    </a:lnTo>
                    <a:lnTo>
                      <a:pt x="2135" y="238"/>
                    </a:lnTo>
                    <a:lnTo>
                      <a:pt x="2130" y="238"/>
                    </a:lnTo>
                    <a:lnTo>
                      <a:pt x="2130" y="238"/>
                    </a:lnTo>
                    <a:lnTo>
                      <a:pt x="2128" y="240"/>
                    </a:lnTo>
                    <a:lnTo>
                      <a:pt x="2128" y="243"/>
                    </a:lnTo>
                    <a:lnTo>
                      <a:pt x="2130" y="250"/>
                    </a:lnTo>
                    <a:lnTo>
                      <a:pt x="2130" y="250"/>
                    </a:lnTo>
                    <a:lnTo>
                      <a:pt x="2116" y="250"/>
                    </a:lnTo>
                    <a:lnTo>
                      <a:pt x="2116" y="250"/>
                    </a:lnTo>
                    <a:lnTo>
                      <a:pt x="2111" y="250"/>
                    </a:lnTo>
                    <a:lnTo>
                      <a:pt x="2104" y="250"/>
                    </a:lnTo>
                    <a:lnTo>
                      <a:pt x="2104" y="250"/>
                    </a:lnTo>
                    <a:lnTo>
                      <a:pt x="2104" y="255"/>
                    </a:lnTo>
                    <a:lnTo>
                      <a:pt x="2104" y="262"/>
                    </a:lnTo>
                    <a:lnTo>
                      <a:pt x="2104" y="262"/>
                    </a:lnTo>
                    <a:lnTo>
                      <a:pt x="2104" y="266"/>
                    </a:lnTo>
                    <a:lnTo>
                      <a:pt x="2104" y="273"/>
                    </a:lnTo>
                    <a:lnTo>
                      <a:pt x="2104" y="273"/>
                    </a:lnTo>
                    <a:lnTo>
                      <a:pt x="2104" y="285"/>
                    </a:lnTo>
                    <a:lnTo>
                      <a:pt x="2104" y="285"/>
                    </a:lnTo>
                    <a:lnTo>
                      <a:pt x="2104" y="309"/>
                    </a:lnTo>
                    <a:lnTo>
                      <a:pt x="2104" y="309"/>
                    </a:lnTo>
                    <a:lnTo>
                      <a:pt x="2100" y="309"/>
                    </a:lnTo>
                    <a:lnTo>
                      <a:pt x="2093" y="309"/>
                    </a:lnTo>
                    <a:lnTo>
                      <a:pt x="2093" y="309"/>
                    </a:lnTo>
                    <a:lnTo>
                      <a:pt x="2093" y="304"/>
                    </a:lnTo>
                    <a:lnTo>
                      <a:pt x="2093" y="297"/>
                    </a:lnTo>
                    <a:lnTo>
                      <a:pt x="2093" y="297"/>
                    </a:lnTo>
                    <a:lnTo>
                      <a:pt x="2088" y="297"/>
                    </a:lnTo>
                    <a:lnTo>
                      <a:pt x="2081" y="297"/>
                    </a:lnTo>
                    <a:lnTo>
                      <a:pt x="2081" y="297"/>
                    </a:lnTo>
                    <a:lnTo>
                      <a:pt x="2081" y="295"/>
                    </a:lnTo>
                    <a:lnTo>
                      <a:pt x="2081" y="292"/>
                    </a:lnTo>
                    <a:lnTo>
                      <a:pt x="2081" y="285"/>
                    </a:lnTo>
                    <a:lnTo>
                      <a:pt x="2081" y="285"/>
                    </a:lnTo>
                    <a:lnTo>
                      <a:pt x="2078" y="285"/>
                    </a:lnTo>
                    <a:lnTo>
                      <a:pt x="2076" y="285"/>
                    </a:lnTo>
                    <a:lnTo>
                      <a:pt x="2069" y="285"/>
                    </a:lnTo>
                    <a:lnTo>
                      <a:pt x="2069" y="285"/>
                    </a:lnTo>
                    <a:lnTo>
                      <a:pt x="2069" y="283"/>
                    </a:lnTo>
                    <a:lnTo>
                      <a:pt x="2069" y="278"/>
                    </a:lnTo>
                    <a:lnTo>
                      <a:pt x="2069" y="273"/>
                    </a:lnTo>
                    <a:lnTo>
                      <a:pt x="2069" y="273"/>
                    </a:lnTo>
                    <a:lnTo>
                      <a:pt x="2069" y="266"/>
                    </a:lnTo>
                    <a:lnTo>
                      <a:pt x="2071" y="264"/>
                    </a:lnTo>
                    <a:lnTo>
                      <a:pt x="2069" y="262"/>
                    </a:lnTo>
                    <a:lnTo>
                      <a:pt x="2069" y="262"/>
                    </a:lnTo>
                    <a:lnTo>
                      <a:pt x="2057" y="262"/>
                    </a:lnTo>
                    <a:lnTo>
                      <a:pt x="2057" y="262"/>
                    </a:lnTo>
                    <a:lnTo>
                      <a:pt x="2057" y="266"/>
                    </a:lnTo>
                    <a:lnTo>
                      <a:pt x="2057" y="273"/>
                    </a:lnTo>
                    <a:lnTo>
                      <a:pt x="2057" y="273"/>
                    </a:lnTo>
                    <a:lnTo>
                      <a:pt x="2057" y="297"/>
                    </a:lnTo>
                    <a:lnTo>
                      <a:pt x="2057" y="297"/>
                    </a:lnTo>
                    <a:lnTo>
                      <a:pt x="2053" y="297"/>
                    </a:lnTo>
                    <a:lnTo>
                      <a:pt x="2048" y="297"/>
                    </a:lnTo>
                    <a:lnTo>
                      <a:pt x="2046" y="297"/>
                    </a:lnTo>
                    <a:lnTo>
                      <a:pt x="2046" y="297"/>
                    </a:lnTo>
                    <a:lnTo>
                      <a:pt x="2046" y="304"/>
                    </a:lnTo>
                    <a:lnTo>
                      <a:pt x="2046" y="309"/>
                    </a:lnTo>
                    <a:lnTo>
                      <a:pt x="2046" y="309"/>
                    </a:lnTo>
                    <a:lnTo>
                      <a:pt x="2041" y="309"/>
                    </a:lnTo>
                    <a:lnTo>
                      <a:pt x="2034" y="309"/>
                    </a:lnTo>
                    <a:lnTo>
                      <a:pt x="2034" y="309"/>
                    </a:lnTo>
                    <a:lnTo>
                      <a:pt x="2027" y="309"/>
                    </a:lnTo>
                    <a:lnTo>
                      <a:pt x="2022" y="309"/>
                    </a:lnTo>
                    <a:lnTo>
                      <a:pt x="2022" y="309"/>
                    </a:lnTo>
                    <a:lnTo>
                      <a:pt x="2022" y="311"/>
                    </a:lnTo>
                    <a:lnTo>
                      <a:pt x="2022" y="316"/>
                    </a:lnTo>
                    <a:lnTo>
                      <a:pt x="2022" y="320"/>
                    </a:lnTo>
                    <a:lnTo>
                      <a:pt x="2022" y="320"/>
                    </a:lnTo>
                    <a:lnTo>
                      <a:pt x="1998" y="320"/>
                    </a:lnTo>
                    <a:lnTo>
                      <a:pt x="1998" y="320"/>
                    </a:lnTo>
                    <a:lnTo>
                      <a:pt x="1951" y="320"/>
                    </a:lnTo>
                    <a:lnTo>
                      <a:pt x="1951" y="320"/>
                    </a:lnTo>
                    <a:lnTo>
                      <a:pt x="1951" y="309"/>
                    </a:lnTo>
                    <a:lnTo>
                      <a:pt x="1951" y="309"/>
                    </a:lnTo>
                    <a:lnTo>
                      <a:pt x="1951" y="285"/>
                    </a:lnTo>
                    <a:lnTo>
                      <a:pt x="1951" y="285"/>
                    </a:lnTo>
                    <a:lnTo>
                      <a:pt x="1951" y="273"/>
                    </a:lnTo>
                    <a:lnTo>
                      <a:pt x="1951" y="273"/>
                    </a:lnTo>
                    <a:lnTo>
                      <a:pt x="1951" y="250"/>
                    </a:lnTo>
                    <a:lnTo>
                      <a:pt x="1951" y="250"/>
                    </a:lnTo>
                    <a:lnTo>
                      <a:pt x="1951" y="238"/>
                    </a:lnTo>
                    <a:lnTo>
                      <a:pt x="1951" y="238"/>
                    </a:lnTo>
                    <a:lnTo>
                      <a:pt x="1951" y="214"/>
                    </a:lnTo>
                    <a:lnTo>
                      <a:pt x="1951" y="214"/>
                    </a:lnTo>
                    <a:lnTo>
                      <a:pt x="1951" y="203"/>
                    </a:lnTo>
                    <a:lnTo>
                      <a:pt x="1951" y="203"/>
                    </a:lnTo>
                    <a:lnTo>
                      <a:pt x="1951" y="179"/>
                    </a:lnTo>
                    <a:lnTo>
                      <a:pt x="1951" y="179"/>
                    </a:lnTo>
                    <a:lnTo>
                      <a:pt x="1951" y="153"/>
                    </a:lnTo>
                    <a:lnTo>
                      <a:pt x="1951" y="153"/>
                    </a:lnTo>
                    <a:lnTo>
                      <a:pt x="1944" y="153"/>
                    </a:lnTo>
                    <a:lnTo>
                      <a:pt x="1942" y="156"/>
                    </a:lnTo>
                    <a:lnTo>
                      <a:pt x="1939" y="153"/>
                    </a:lnTo>
                    <a:lnTo>
                      <a:pt x="1939" y="153"/>
                    </a:lnTo>
                    <a:lnTo>
                      <a:pt x="1939" y="148"/>
                    </a:lnTo>
                    <a:lnTo>
                      <a:pt x="1939" y="141"/>
                    </a:lnTo>
                    <a:lnTo>
                      <a:pt x="1939" y="141"/>
                    </a:lnTo>
                    <a:lnTo>
                      <a:pt x="1932" y="141"/>
                    </a:lnTo>
                    <a:lnTo>
                      <a:pt x="1928" y="141"/>
                    </a:lnTo>
                    <a:lnTo>
                      <a:pt x="1928" y="141"/>
                    </a:lnTo>
                    <a:lnTo>
                      <a:pt x="1916" y="141"/>
                    </a:lnTo>
                    <a:lnTo>
                      <a:pt x="1916" y="141"/>
                    </a:lnTo>
                    <a:lnTo>
                      <a:pt x="1904" y="141"/>
                    </a:lnTo>
                    <a:lnTo>
                      <a:pt x="1904" y="141"/>
                    </a:lnTo>
                    <a:lnTo>
                      <a:pt x="1904" y="148"/>
                    </a:lnTo>
                    <a:lnTo>
                      <a:pt x="1904" y="153"/>
                    </a:lnTo>
                    <a:lnTo>
                      <a:pt x="1904" y="153"/>
                    </a:lnTo>
                    <a:lnTo>
                      <a:pt x="1892" y="153"/>
                    </a:lnTo>
                    <a:lnTo>
                      <a:pt x="1892" y="153"/>
                    </a:lnTo>
                    <a:lnTo>
                      <a:pt x="1878" y="153"/>
                    </a:lnTo>
                    <a:lnTo>
                      <a:pt x="1878" y="153"/>
                    </a:lnTo>
                    <a:lnTo>
                      <a:pt x="1866" y="153"/>
                    </a:lnTo>
                    <a:lnTo>
                      <a:pt x="1866" y="153"/>
                    </a:lnTo>
                    <a:lnTo>
                      <a:pt x="1843" y="153"/>
                    </a:lnTo>
                    <a:lnTo>
                      <a:pt x="1843" y="153"/>
                    </a:lnTo>
                    <a:lnTo>
                      <a:pt x="1796" y="153"/>
                    </a:lnTo>
                    <a:lnTo>
                      <a:pt x="1796" y="153"/>
                    </a:lnTo>
                    <a:lnTo>
                      <a:pt x="1796" y="165"/>
                    </a:lnTo>
                    <a:lnTo>
                      <a:pt x="1796" y="165"/>
                    </a:lnTo>
                    <a:lnTo>
                      <a:pt x="1796" y="191"/>
                    </a:lnTo>
                    <a:lnTo>
                      <a:pt x="1796" y="191"/>
                    </a:lnTo>
                    <a:lnTo>
                      <a:pt x="1796" y="238"/>
                    </a:lnTo>
                    <a:lnTo>
                      <a:pt x="1796" y="238"/>
                    </a:lnTo>
                    <a:lnTo>
                      <a:pt x="1796" y="262"/>
                    </a:lnTo>
                    <a:lnTo>
                      <a:pt x="1796" y="262"/>
                    </a:lnTo>
                    <a:lnTo>
                      <a:pt x="1796" y="273"/>
                    </a:lnTo>
                    <a:lnTo>
                      <a:pt x="1796" y="273"/>
                    </a:lnTo>
                    <a:lnTo>
                      <a:pt x="1796" y="297"/>
                    </a:lnTo>
                    <a:lnTo>
                      <a:pt x="1796" y="297"/>
                    </a:lnTo>
                    <a:lnTo>
                      <a:pt x="1784" y="297"/>
                    </a:lnTo>
                    <a:lnTo>
                      <a:pt x="1784" y="297"/>
                    </a:lnTo>
                    <a:lnTo>
                      <a:pt x="1760" y="297"/>
                    </a:lnTo>
                    <a:lnTo>
                      <a:pt x="1760" y="297"/>
                    </a:lnTo>
                    <a:lnTo>
                      <a:pt x="1760" y="290"/>
                    </a:lnTo>
                    <a:lnTo>
                      <a:pt x="1760" y="287"/>
                    </a:lnTo>
                    <a:lnTo>
                      <a:pt x="1760" y="285"/>
                    </a:lnTo>
                    <a:lnTo>
                      <a:pt x="1760" y="285"/>
                    </a:lnTo>
                    <a:lnTo>
                      <a:pt x="1756" y="285"/>
                    </a:lnTo>
                    <a:lnTo>
                      <a:pt x="1749" y="285"/>
                    </a:lnTo>
                    <a:lnTo>
                      <a:pt x="1749" y="285"/>
                    </a:lnTo>
                    <a:lnTo>
                      <a:pt x="1737" y="285"/>
                    </a:lnTo>
                    <a:lnTo>
                      <a:pt x="1737" y="285"/>
                    </a:lnTo>
                    <a:lnTo>
                      <a:pt x="1725" y="285"/>
                    </a:lnTo>
                    <a:lnTo>
                      <a:pt x="1725" y="285"/>
                    </a:lnTo>
                    <a:lnTo>
                      <a:pt x="1725" y="278"/>
                    </a:lnTo>
                    <a:lnTo>
                      <a:pt x="1725" y="276"/>
                    </a:lnTo>
                    <a:lnTo>
                      <a:pt x="1725" y="273"/>
                    </a:lnTo>
                    <a:lnTo>
                      <a:pt x="1725" y="273"/>
                    </a:lnTo>
                    <a:lnTo>
                      <a:pt x="1723" y="273"/>
                    </a:lnTo>
                    <a:lnTo>
                      <a:pt x="1718" y="273"/>
                    </a:lnTo>
                    <a:lnTo>
                      <a:pt x="1713" y="273"/>
                    </a:lnTo>
                    <a:lnTo>
                      <a:pt x="1713" y="273"/>
                    </a:lnTo>
                    <a:lnTo>
                      <a:pt x="1706" y="273"/>
                    </a:lnTo>
                    <a:lnTo>
                      <a:pt x="1704" y="273"/>
                    </a:lnTo>
                    <a:lnTo>
                      <a:pt x="1702" y="273"/>
                    </a:lnTo>
                    <a:lnTo>
                      <a:pt x="1702" y="273"/>
                    </a:lnTo>
                    <a:lnTo>
                      <a:pt x="1699" y="271"/>
                    </a:lnTo>
                    <a:lnTo>
                      <a:pt x="1702" y="266"/>
                    </a:lnTo>
                    <a:lnTo>
                      <a:pt x="1702" y="262"/>
                    </a:lnTo>
                    <a:lnTo>
                      <a:pt x="1702" y="262"/>
                    </a:lnTo>
                    <a:lnTo>
                      <a:pt x="1702" y="255"/>
                    </a:lnTo>
                    <a:lnTo>
                      <a:pt x="1702" y="250"/>
                    </a:lnTo>
                    <a:lnTo>
                      <a:pt x="1702" y="250"/>
                    </a:lnTo>
                    <a:lnTo>
                      <a:pt x="1702" y="243"/>
                    </a:lnTo>
                    <a:lnTo>
                      <a:pt x="1702" y="238"/>
                    </a:lnTo>
                    <a:lnTo>
                      <a:pt x="1702" y="238"/>
                    </a:lnTo>
                    <a:lnTo>
                      <a:pt x="1690" y="238"/>
                    </a:lnTo>
                    <a:lnTo>
                      <a:pt x="1690" y="238"/>
                    </a:lnTo>
                    <a:lnTo>
                      <a:pt x="1683" y="238"/>
                    </a:lnTo>
                    <a:lnTo>
                      <a:pt x="1678" y="238"/>
                    </a:lnTo>
                    <a:lnTo>
                      <a:pt x="1678" y="238"/>
                    </a:lnTo>
                    <a:lnTo>
                      <a:pt x="1676" y="236"/>
                    </a:lnTo>
                    <a:lnTo>
                      <a:pt x="1678" y="231"/>
                    </a:lnTo>
                    <a:lnTo>
                      <a:pt x="1678" y="226"/>
                    </a:lnTo>
                    <a:lnTo>
                      <a:pt x="1678" y="226"/>
                    </a:lnTo>
                    <a:lnTo>
                      <a:pt x="1654" y="226"/>
                    </a:lnTo>
                    <a:lnTo>
                      <a:pt x="1654" y="226"/>
                    </a:lnTo>
                    <a:lnTo>
                      <a:pt x="1654" y="231"/>
                    </a:lnTo>
                    <a:lnTo>
                      <a:pt x="1654" y="236"/>
                    </a:lnTo>
                    <a:lnTo>
                      <a:pt x="1654" y="238"/>
                    </a:lnTo>
                    <a:lnTo>
                      <a:pt x="1654" y="238"/>
                    </a:lnTo>
                    <a:lnTo>
                      <a:pt x="1652" y="238"/>
                    </a:lnTo>
                    <a:lnTo>
                      <a:pt x="1647" y="238"/>
                    </a:lnTo>
                    <a:lnTo>
                      <a:pt x="1643" y="238"/>
                    </a:lnTo>
                    <a:lnTo>
                      <a:pt x="1643" y="238"/>
                    </a:lnTo>
                    <a:lnTo>
                      <a:pt x="1636" y="238"/>
                    </a:lnTo>
                    <a:lnTo>
                      <a:pt x="1631" y="236"/>
                    </a:lnTo>
                    <a:lnTo>
                      <a:pt x="1628" y="238"/>
                    </a:lnTo>
                    <a:lnTo>
                      <a:pt x="1628" y="238"/>
                    </a:lnTo>
                    <a:lnTo>
                      <a:pt x="1628" y="243"/>
                    </a:lnTo>
                    <a:lnTo>
                      <a:pt x="1628" y="250"/>
                    </a:lnTo>
                    <a:lnTo>
                      <a:pt x="1628" y="250"/>
                    </a:lnTo>
                    <a:lnTo>
                      <a:pt x="1628" y="255"/>
                    </a:lnTo>
                    <a:lnTo>
                      <a:pt x="1628" y="262"/>
                    </a:lnTo>
                    <a:lnTo>
                      <a:pt x="1628" y="262"/>
                    </a:lnTo>
                    <a:lnTo>
                      <a:pt x="1628" y="273"/>
                    </a:lnTo>
                    <a:lnTo>
                      <a:pt x="1628" y="273"/>
                    </a:lnTo>
                    <a:lnTo>
                      <a:pt x="1631" y="280"/>
                    </a:lnTo>
                    <a:lnTo>
                      <a:pt x="1628" y="285"/>
                    </a:lnTo>
                    <a:lnTo>
                      <a:pt x="1628" y="285"/>
                    </a:lnTo>
                    <a:lnTo>
                      <a:pt x="1624" y="285"/>
                    </a:lnTo>
                    <a:lnTo>
                      <a:pt x="1617" y="285"/>
                    </a:lnTo>
                    <a:lnTo>
                      <a:pt x="1617" y="285"/>
                    </a:lnTo>
                    <a:lnTo>
                      <a:pt x="1617" y="278"/>
                    </a:lnTo>
                    <a:lnTo>
                      <a:pt x="1617" y="273"/>
                    </a:lnTo>
                    <a:lnTo>
                      <a:pt x="1617" y="273"/>
                    </a:lnTo>
                    <a:lnTo>
                      <a:pt x="1593" y="273"/>
                    </a:lnTo>
                    <a:lnTo>
                      <a:pt x="1593" y="273"/>
                    </a:lnTo>
                    <a:lnTo>
                      <a:pt x="1588" y="273"/>
                    </a:lnTo>
                    <a:lnTo>
                      <a:pt x="1581" y="273"/>
                    </a:lnTo>
                    <a:lnTo>
                      <a:pt x="1581" y="273"/>
                    </a:lnTo>
                    <a:lnTo>
                      <a:pt x="1581" y="262"/>
                    </a:lnTo>
                    <a:lnTo>
                      <a:pt x="1581" y="262"/>
                    </a:lnTo>
                    <a:lnTo>
                      <a:pt x="1581" y="250"/>
                    </a:lnTo>
                    <a:lnTo>
                      <a:pt x="1581" y="250"/>
                    </a:lnTo>
                    <a:lnTo>
                      <a:pt x="1581" y="238"/>
                    </a:lnTo>
                    <a:lnTo>
                      <a:pt x="1581" y="238"/>
                    </a:lnTo>
                    <a:lnTo>
                      <a:pt x="1581" y="191"/>
                    </a:lnTo>
                    <a:lnTo>
                      <a:pt x="1581" y="191"/>
                    </a:lnTo>
                    <a:lnTo>
                      <a:pt x="1581" y="179"/>
                    </a:lnTo>
                    <a:lnTo>
                      <a:pt x="1581" y="179"/>
                    </a:lnTo>
                    <a:lnTo>
                      <a:pt x="1581" y="172"/>
                    </a:lnTo>
                    <a:lnTo>
                      <a:pt x="1581" y="165"/>
                    </a:lnTo>
                    <a:lnTo>
                      <a:pt x="1581" y="165"/>
                    </a:lnTo>
                    <a:lnTo>
                      <a:pt x="1577" y="165"/>
                    </a:lnTo>
                    <a:lnTo>
                      <a:pt x="1570" y="165"/>
                    </a:lnTo>
                    <a:lnTo>
                      <a:pt x="1570" y="165"/>
                    </a:lnTo>
                    <a:lnTo>
                      <a:pt x="1570" y="153"/>
                    </a:lnTo>
                    <a:lnTo>
                      <a:pt x="1570" y="153"/>
                    </a:lnTo>
                    <a:lnTo>
                      <a:pt x="1570" y="148"/>
                    </a:lnTo>
                    <a:lnTo>
                      <a:pt x="1570" y="141"/>
                    </a:lnTo>
                    <a:lnTo>
                      <a:pt x="1570" y="141"/>
                    </a:lnTo>
                    <a:lnTo>
                      <a:pt x="1565" y="141"/>
                    </a:lnTo>
                    <a:lnTo>
                      <a:pt x="1558" y="141"/>
                    </a:lnTo>
                    <a:lnTo>
                      <a:pt x="1558" y="141"/>
                    </a:lnTo>
                    <a:lnTo>
                      <a:pt x="1558" y="139"/>
                    </a:lnTo>
                    <a:lnTo>
                      <a:pt x="1558" y="137"/>
                    </a:lnTo>
                    <a:lnTo>
                      <a:pt x="1558" y="130"/>
                    </a:lnTo>
                    <a:lnTo>
                      <a:pt x="1558" y="130"/>
                    </a:lnTo>
                    <a:lnTo>
                      <a:pt x="1558" y="106"/>
                    </a:lnTo>
                    <a:lnTo>
                      <a:pt x="1558" y="106"/>
                    </a:lnTo>
                    <a:lnTo>
                      <a:pt x="1534" y="106"/>
                    </a:lnTo>
                    <a:lnTo>
                      <a:pt x="1534" y="106"/>
                    </a:lnTo>
                    <a:lnTo>
                      <a:pt x="1534" y="118"/>
                    </a:lnTo>
                    <a:lnTo>
                      <a:pt x="1534" y="118"/>
                    </a:lnTo>
                    <a:lnTo>
                      <a:pt x="1534" y="130"/>
                    </a:lnTo>
                    <a:lnTo>
                      <a:pt x="1534" y="130"/>
                    </a:lnTo>
                    <a:lnTo>
                      <a:pt x="1534" y="137"/>
                    </a:lnTo>
                    <a:lnTo>
                      <a:pt x="1534" y="141"/>
                    </a:lnTo>
                    <a:lnTo>
                      <a:pt x="1534" y="141"/>
                    </a:lnTo>
                    <a:lnTo>
                      <a:pt x="1527" y="141"/>
                    </a:lnTo>
                    <a:lnTo>
                      <a:pt x="1522" y="141"/>
                    </a:lnTo>
                    <a:lnTo>
                      <a:pt x="1522" y="141"/>
                    </a:lnTo>
                    <a:lnTo>
                      <a:pt x="1522" y="148"/>
                    </a:lnTo>
                    <a:lnTo>
                      <a:pt x="1522" y="153"/>
                    </a:lnTo>
                    <a:lnTo>
                      <a:pt x="1522" y="153"/>
                    </a:lnTo>
                    <a:lnTo>
                      <a:pt x="1515" y="153"/>
                    </a:lnTo>
                    <a:lnTo>
                      <a:pt x="1511" y="153"/>
                    </a:lnTo>
                    <a:lnTo>
                      <a:pt x="1511" y="153"/>
                    </a:lnTo>
                    <a:lnTo>
                      <a:pt x="1511" y="160"/>
                    </a:lnTo>
                    <a:lnTo>
                      <a:pt x="1511" y="165"/>
                    </a:lnTo>
                    <a:lnTo>
                      <a:pt x="1511" y="165"/>
                    </a:lnTo>
                    <a:lnTo>
                      <a:pt x="1511" y="179"/>
                    </a:lnTo>
                    <a:lnTo>
                      <a:pt x="1511" y="179"/>
                    </a:lnTo>
                    <a:lnTo>
                      <a:pt x="1504" y="177"/>
                    </a:lnTo>
                    <a:lnTo>
                      <a:pt x="1499" y="179"/>
                    </a:lnTo>
                    <a:lnTo>
                      <a:pt x="1499" y="179"/>
                    </a:lnTo>
                    <a:lnTo>
                      <a:pt x="1499" y="184"/>
                    </a:lnTo>
                    <a:lnTo>
                      <a:pt x="1499" y="191"/>
                    </a:lnTo>
                    <a:lnTo>
                      <a:pt x="1499" y="191"/>
                    </a:lnTo>
                    <a:lnTo>
                      <a:pt x="1499" y="203"/>
                    </a:lnTo>
                    <a:lnTo>
                      <a:pt x="1499" y="203"/>
                    </a:lnTo>
                    <a:lnTo>
                      <a:pt x="1499" y="226"/>
                    </a:lnTo>
                    <a:lnTo>
                      <a:pt x="1499" y="226"/>
                    </a:lnTo>
                    <a:lnTo>
                      <a:pt x="1499" y="273"/>
                    </a:lnTo>
                    <a:lnTo>
                      <a:pt x="1499" y="273"/>
                    </a:lnTo>
                    <a:lnTo>
                      <a:pt x="1492" y="273"/>
                    </a:lnTo>
                    <a:lnTo>
                      <a:pt x="1489" y="273"/>
                    </a:lnTo>
                    <a:lnTo>
                      <a:pt x="1487" y="273"/>
                    </a:lnTo>
                    <a:lnTo>
                      <a:pt x="1487" y="273"/>
                    </a:lnTo>
                    <a:lnTo>
                      <a:pt x="1487" y="280"/>
                    </a:lnTo>
                    <a:lnTo>
                      <a:pt x="1487" y="285"/>
                    </a:lnTo>
                    <a:lnTo>
                      <a:pt x="1487" y="285"/>
                    </a:lnTo>
                    <a:lnTo>
                      <a:pt x="1480" y="285"/>
                    </a:lnTo>
                    <a:lnTo>
                      <a:pt x="1475" y="285"/>
                    </a:lnTo>
                    <a:lnTo>
                      <a:pt x="1475" y="285"/>
                    </a:lnTo>
                    <a:lnTo>
                      <a:pt x="1468" y="285"/>
                    </a:lnTo>
                    <a:lnTo>
                      <a:pt x="1464" y="285"/>
                    </a:lnTo>
                    <a:lnTo>
                      <a:pt x="1464" y="285"/>
                    </a:lnTo>
                    <a:lnTo>
                      <a:pt x="1464" y="287"/>
                    </a:lnTo>
                    <a:lnTo>
                      <a:pt x="1464" y="290"/>
                    </a:lnTo>
                    <a:lnTo>
                      <a:pt x="1464" y="297"/>
                    </a:lnTo>
                    <a:lnTo>
                      <a:pt x="1464" y="297"/>
                    </a:lnTo>
                    <a:lnTo>
                      <a:pt x="1456" y="297"/>
                    </a:lnTo>
                    <a:lnTo>
                      <a:pt x="1452" y="297"/>
                    </a:lnTo>
                    <a:lnTo>
                      <a:pt x="1452" y="297"/>
                    </a:lnTo>
                    <a:lnTo>
                      <a:pt x="1452" y="302"/>
                    </a:lnTo>
                    <a:lnTo>
                      <a:pt x="1452" y="309"/>
                    </a:lnTo>
                    <a:lnTo>
                      <a:pt x="1452" y="309"/>
                    </a:lnTo>
                    <a:lnTo>
                      <a:pt x="1452" y="320"/>
                    </a:lnTo>
                    <a:lnTo>
                      <a:pt x="1452" y="320"/>
                    </a:lnTo>
                    <a:lnTo>
                      <a:pt x="1428" y="320"/>
                    </a:lnTo>
                    <a:lnTo>
                      <a:pt x="1428" y="320"/>
                    </a:lnTo>
                    <a:lnTo>
                      <a:pt x="1428" y="297"/>
                    </a:lnTo>
                    <a:lnTo>
                      <a:pt x="1428" y="297"/>
                    </a:lnTo>
                    <a:lnTo>
                      <a:pt x="1428" y="285"/>
                    </a:lnTo>
                    <a:lnTo>
                      <a:pt x="1428" y="285"/>
                    </a:lnTo>
                    <a:lnTo>
                      <a:pt x="1428" y="262"/>
                    </a:lnTo>
                    <a:lnTo>
                      <a:pt x="1428" y="262"/>
                    </a:lnTo>
                    <a:lnTo>
                      <a:pt x="1428" y="214"/>
                    </a:lnTo>
                    <a:lnTo>
                      <a:pt x="1428" y="214"/>
                    </a:lnTo>
                    <a:lnTo>
                      <a:pt x="1428" y="191"/>
                    </a:lnTo>
                    <a:lnTo>
                      <a:pt x="1428" y="191"/>
                    </a:lnTo>
                    <a:lnTo>
                      <a:pt x="1428" y="179"/>
                    </a:lnTo>
                    <a:lnTo>
                      <a:pt x="1428" y="179"/>
                    </a:lnTo>
                    <a:lnTo>
                      <a:pt x="1428" y="153"/>
                    </a:lnTo>
                    <a:lnTo>
                      <a:pt x="1428" y="153"/>
                    </a:lnTo>
                    <a:lnTo>
                      <a:pt x="1428" y="141"/>
                    </a:lnTo>
                    <a:lnTo>
                      <a:pt x="1428" y="141"/>
                    </a:lnTo>
                    <a:lnTo>
                      <a:pt x="1428" y="130"/>
                    </a:lnTo>
                    <a:lnTo>
                      <a:pt x="1428" y="130"/>
                    </a:lnTo>
                    <a:lnTo>
                      <a:pt x="1428" y="118"/>
                    </a:lnTo>
                    <a:lnTo>
                      <a:pt x="1428" y="118"/>
                    </a:lnTo>
                    <a:lnTo>
                      <a:pt x="1421" y="118"/>
                    </a:lnTo>
                    <a:lnTo>
                      <a:pt x="1416" y="118"/>
                    </a:lnTo>
                    <a:lnTo>
                      <a:pt x="1416" y="118"/>
                    </a:lnTo>
                    <a:lnTo>
                      <a:pt x="1416" y="106"/>
                    </a:lnTo>
                    <a:lnTo>
                      <a:pt x="1416" y="106"/>
                    </a:lnTo>
                    <a:lnTo>
                      <a:pt x="1416" y="94"/>
                    </a:lnTo>
                    <a:lnTo>
                      <a:pt x="1416" y="94"/>
                    </a:lnTo>
                    <a:lnTo>
                      <a:pt x="1390" y="94"/>
                    </a:lnTo>
                    <a:lnTo>
                      <a:pt x="1390" y="94"/>
                    </a:lnTo>
                    <a:lnTo>
                      <a:pt x="1367" y="94"/>
                    </a:lnTo>
                    <a:lnTo>
                      <a:pt x="1367" y="94"/>
                    </a:lnTo>
                    <a:lnTo>
                      <a:pt x="1362" y="94"/>
                    </a:lnTo>
                    <a:lnTo>
                      <a:pt x="1358" y="94"/>
                    </a:lnTo>
                    <a:lnTo>
                      <a:pt x="1355" y="94"/>
                    </a:lnTo>
                    <a:lnTo>
                      <a:pt x="1355" y="94"/>
                    </a:lnTo>
                    <a:lnTo>
                      <a:pt x="1355" y="101"/>
                    </a:lnTo>
                    <a:lnTo>
                      <a:pt x="1355" y="106"/>
                    </a:lnTo>
                    <a:lnTo>
                      <a:pt x="1355" y="106"/>
                    </a:lnTo>
                    <a:lnTo>
                      <a:pt x="1358" y="113"/>
                    </a:lnTo>
                    <a:lnTo>
                      <a:pt x="1355" y="118"/>
                    </a:lnTo>
                    <a:lnTo>
                      <a:pt x="1355" y="118"/>
                    </a:lnTo>
                    <a:lnTo>
                      <a:pt x="1350" y="118"/>
                    </a:lnTo>
                    <a:lnTo>
                      <a:pt x="1343" y="118"/>
                    </a:lnTo>
                    <a:lnTo>
                      <a:pt x="1343" y="118"/>
                    </a:lnTo>
                    <a:lnTo>
                      <a:pt x="1343" y="130"/>
                    </a:lnTo>
                    <a:lnTo>
                      <a:pt x="1343" y="130"/>
                    </a:lnTo>
                    <a:lnTo>
                      <a:pt x="1343" y="141"/>
                    </a:lnTo>
                    <a:lnTo>
                      <a:pt x="1343" y="141"/>
                    </a:lnTo>
                    <a:lnTo>
                      <a:pt x="1343" y="153"/>
                    </a:lnTo>
                    <a:lnTo>
                      <a:pt x="1343" y="153"/>
                    </a:lnTo>
                    <a:lnTo>
                      <a:pt x="1343" y="179"/>
                    </a:lnTo>
                    <a:lnTo>
                      <a:pt x="1343" y="179"/>
                    </a:lnTo>
                    <a:lnTo>
                      <a:pt x="1343" y="191"/>
                    </a:lnTo>
                    <a:lnTo>
                      <a:pt x="1343" y="191"/>
                    </a:lnTo>
                    <a:lnTo>
                      <a:pt x="1343" y="214"/>
                    </a:lnTo>
                    <a:lnTo>
                      <a:pt x="1343" y="214"/>
                    </a:lnTo>
                    <a:lnTo>
                      <a:pt x="1343" y="262"/>
                    </a:lnTo>
                    <a:lnTo>
                      <a:pt x="1343" y="262"/>
                    </a:lnTo>
                    <a:lnTo>
                      <a:pt x="1343" y="273"/>
                    </a:lnTo>
                    <a:lnTo>
                      <a:pt x="1343" y="273"/>
                    </a:lnTo>
                    <a:lnTo>
                      <a:pt x="1339" y="273"/>
                    </a:lnTo>
                    <a:lnTo>
                      <a:pt x="1332" y="273"/>
                    </a:lnTo>
                    <a:lnTo>
                      <a:pt x="1332" y="273"/>
                    </a:lnTo>
                    <a:lnTo>
                      <a:pt x="1332" y="278"/>
                    </a:lnTo>
                    <a:lnTo>
                      <a:pt x="1332" y="285"/>
                    </a:lnTo>
                    <a:lnTo>
                      <a:pt x="1332" y="285"/>
                    </a:lnTo>
                    <a:lnTo>
                      <a:pt x="1329" y="285"/>
                    </a:lnTo>
                    <a:lnTo>
                      <a:pt x="1327" y="285"/>
                    </a:lnTo>
                    <a:lnTo>
                      <a:pt x="1320" y="285"/>
                    </a:lnTo>
                    <a:lnTo>
                      <a:pt x="1320" y="285"/>
                    </a:lnTo>
                    <a:lnTo>
                      <a:pt x="1320" y="297"/>
                    </a:lnTo>
                    <a:lnTo>
                      <a:pt x="1320" y="297"/>
                    </a:lnTo>
                    <a:lnTo>
                      <a:pt x="1320" y="309"/>
                    </a:lnTo>
                    <a:lnTo>
                      <a:pt x="1320" y="309"/>
                    </a:lnTo>
                    <a:lnTo>
                      <a:pt x="1320" y="320"/>
                    </a:lnTo>
                    <a:lnTo>
                      <a:pt x="1320" y="320"/>
                    </a:lnTo>
                    <a:lnTo>
                      <a:pt x="1320" y="332"/>
                    </a:lnTo>
                    <a:lnTo>
                      <a:pt x="1320" y="332"/>
                    </a:lnTo>
                    <a:lnTo>
                      <a:pt x="1320" y="344"/>
                    </a:lnTo>
                    <a:lnTo>
                      <a:pt x="1320" y="344"/>
                    </a:lnTo>
                    <a:lnTo>
                      <a:pt x="1320" y="351"/>
                    </a:lnTo>
                    <a:lnTo>
                      <a:pt x="1320" y="356"/>
                    </a:lnTo>
                    <a:lnTo>
                      <a:pt x="1320" y="356"/>
                    </a:lnTo>
                    <a:lnTo>
                      <a:pt x="1317" y="358"/>
                    </a:lnTo>
                    <a:lnTo>
                      <a:pt x="1315" y="356"/>
                    </a:lnTo>
                    <a:lnTo>
                      <a:pt x="1308" y="356"/>
                    </a:lnTo>
                    <a:lnTo>
                      <a:pt x="1308" y="356"/>
                    </a:lnTo>
                    <a:lnTo>
                      <a:pt x="1303" y="356"/>
                    </a:lnTo>
                    <a:lnTo>
                      <a:pt x="1299" y="356"/>
                    </a:lnTo>
                    <a:lnTo>
                      <a:pt x="1296" y="356"/>
                    </a:lnTo>
                    <a:lnTo>
                      <a:pt x="1296" y="356"/>
                    </a:lnTo>
                    <a:lnTo>
                      <a:pt x="1296" y="344"/>
                    </a:lnTo>
                    <a:lnTo>
                      <a:pt x="1296" y="344"/>
                    </a:lnTo>
                    <a:lnTo>
                      <a:pt x="1296" y="332"/>
                    </a:lnTo>
                    <a:lnTo>
                      <a:pt x="1296" y="332"/>
                    </a:lnTo>
                    <a:lnTo>
                      <a:pt x="1296" y="320"/>
                    </a:lnTo>
                    <a:lnTo>
                      <a:pt x="1296" y="320"/>
                    </a:lnTo>
                    <a:lnTo>
                      <a:pt x="1296" y="309"/>
                    </a:lnTo>
                    <a:lnTo>
                      <a:pt x="1296" y="309"/>
                    </a:lnTo>
                    <a:lnTo>
                      <a:pt x="1296" y="302"/>
                    </a:lnTo>
                    <a:lnTo>
                      <a:pt x="1296" y="297"/>
                    </a:lnTo>
                    <a:lnTo>
                      <a:pt x="1296" y="297"/>
                    </a:lnTo>
                    <a:lnTo>
                      <a:pt x="1294" y="297"/>
                    </a:lnTo>
                    <a:lnTo>
                      <a:pt x="1292" y="297"/>
                    </a:lnTo>
                    <a:lnTo>
                      <a:pt x="1287" y="297"/>
                    </a:lnTo>
                    <a:lnTo>
                      <a:pt x="1284" y="297"/>
                    </a:lnTo>
                    <a:lnTo>
                      <a:pt x="1284" y="297"/>
                    </a:lnTo>
                    <a:lnTo>
                      <a:pt x="1282" y="297"/>
                    </a:lnTo>
                    <a:lnTo>
                      <a:pt x="1280" y="297"/>
                    </a:lnTo>
                    <a:lnTo>
                      <a:pt x="1275" y="297"/>
                    </a:lnTo>
                    <a:lnTo>
                      <a:pt x="1273" y="297"/>
                    </a:lnTo>
                    <a:lnTo>
                      <a:pt x="1273" y="297"/>
                    </a:lnTo>
                    <a:lnTo>
                      <a:pt x="1273" y="290"/>
                    </a:lnTo>
                    <a:lnTo>
                      <a:pt x="1273" y="285"/>
                    </a:lnTo>
                    <a:lnTo>
                      <a:pt x="1273" y="285"/>
                    </a:lnTo>
                    <a:lnTo>
                      <a:pt x="1268" y="285"/>
                    </a:lnTo>
                    <a:lnTo>
                      <a:pt x="1261" y="285"/>
                    </a:lnTo>
                    <a:lnTo>
                      <a:pt x="1261" y="285"/>
                    </a:lnTo>
                    <a:lnTo>
                      <a:pt x="1254" y="285"/>
                    </a:lnTo>
                    <a:lnTo>
                      <a:pt x="1249" y="285"/>
                    </a:lnTo>
                    <a:lnTo>
                      <a:pt x="1249" y="285"/>
                    </a:lnTo>
                    <a:lnTo>
                      <a:pt x="1249" y="283"/>
                    </a:lnTo>
                    <a:lnTo>
                      <a:pt x="1249" y="278"/>
                    </a:lnTo>
                    <a:lnTo>
                      <a:pt x="1249" y="273"/>
                    </a:lnTo>
                    <a:lnTo>
                      <a:pt x="1249" y="273"/>
                    </a:lnTo>
                    <a:lnTo>
                      <a:pt x="1237" y="273"/>
                    </a:lnTo>
                    <a:lnTo>
                      <a:pt x="1237" y="273"/>
                    </a:lnTo>
                    <a:lnTo>
                      <a:pt x="1230" y="273"/>
                    </a:lnTo>
                    <a:lnTo>
                      <a:pt x="1226" y="273"/>
                    </a:lnTo>
                    <a:lnTo>
                      <a:pt x="1226" y="273"/>
                    </a:lnTo>
                    <a:lnTo>
                      <a:pt x="1226" y="280"/>
                    </a:lnTo>
                    <a:lnTo>
                      <a:pt x="1226" y="285"/>
                    </a:lnTo>
                    <a:lnTo>
                      <a:pt x="1226" y="285"/>
                    </a:lnTo>
                    <a:lnTo>
                      <a:pt x="1218" y="285"/>
                    </a:lnTo>
                    <a:lnTo>
                      <a:pt x="1214" y="285"/>
                    </a:lnTo>
                    <a:lnTo>
                      <a:pt x="1214" y="285"/>
                    </a:lnTo>
                    <a:lnTo>
                      <a:pt x="1207" y="285"/>
                    </a:lnTo>
                    <a:lnTo>
                      <a:pt x="1202" y="285"/>
                    </a:lnTo>
                    <a:lnTo>
                      <a:pt x="1202" y="285"/>
                    </a:lnTo>
                    <a:lnTo>
                      <a:pt x="1200" y="287"/>
                    </a:lnTo>
                    <a:lnTo>
                      <a:pt x="1202" y="290"/>
                    </a:lnTo>
                    <a:lnTo>
                      <a:pt x="1202" y="295"/>
                    </a:lnTo>
                    <a:lnTo>
                      <a:pt x="1202" y="297"/>
                    </a:lnTo>
                    <a:lnTo>
                      <a:pt x="1202" y="297"/>
                    </a:lnTo>
                    <a:lnTo>
                      <a:pt x="1195" y="297"/>
                    </a:lnTo>
                    <a:lnTo>
                      <a:pt x="1190" y="297"/>
                    </a:lnTo>
                    <a:lnTo>
                      <a:pt x="1190" y="297"/>
                    </a:lnTo>
                    <a:lnTo>
                      <a:pt x="1183" y="297"/>
                    </a:lnTo>
                    <a:lnTo>
                      <a:pt x="1178" y="297"/>
                    </a:lnTo>
                    <a:lnTo>
                      <a:pt x="1178" y="297"/>
                    </a:lnTo>
                    <a:lnTo>
                      <a:pt x="1178" y="302"/>
                    </a:lnTo>
                    <a:lnTo>
                      <a:pt x="1178" y="309"/>
                    </a:lnTo>
                    <a:lnTo>
                      <a:pt x="1178" y="309"/>
                    </a:lnTo>
                    <a:lnTo>
                      <a:pt x="1176" y="316"/>
                    </a:lnTo>
                    <a:lnTo>
                      <a:pt x="1178" y="320"/>
                    </a:lnTo>
                    <a:lnTo>
                      <a:pt x="1178" y="320"/>
                    </a:lnTo>
                    <a:lnTo>
                      <a:pt x="1178" y="332"/>
                    </a:lnTo>
                    <a:lnTo>
                      <a:pt x="1178" y="332"/>
                    </a:lnTo>
                    <a:lnTo>
                      <a:pt x="1178" y="339"/>
                    </a:lnTo>
                    <a:lnTo>
                      <a:pt x="1178" y="344"/>
                    </a:lnTo>
                    <a:lnTo>
                      <a:pt x="1178" y="344"/>
                    </a:lnTo>
                    <a:lnTo>
                      <a:pt x="1176" y="344"/>
                    </a:lnTo>
                    <a:lnTo>
                      <a:pt x="1171" y="344"/>
                    </a:lnTo>
                    <a:lnTo>
                      <a:pt x="1167" y="344"/>
                    </a:lnTo>
                    <a:lnTo>
                      <a:pt x="1167" y="344"/>
                    </a:lnTo>
                    <a:lnTo>
                      <a:pt x="1167" y="320"/>
                    </a:lnTo>
                    <a:lnTo>
                      <a:pt x="1167" y="320"/>
                    </a:lnTo>
                    <a:lnTo>
                      <a:pt x="1160" y="320"/>
                    </a:lnTo>
                    <a:lnTo>
                      <a:pt x="1157" y="320"/>
                    </a:lnTo>
                    <a:lnTo>
                      <a:pt x="1155" y="320"/>
                    </a:lnTo>
                    <a:lnTo>
                      <a:pt x="1155" y="320"/>
                    </a:lnTo>
                    <a:lnTo>
                      <a:pt x="1153" y="318"/>
                    </a:lnTo>
                    <a:lnTo>
                      <a:pt x="1153" y="316"/>
                    </a:lnTo>
                    <a:lnTo>
                      <a:pt x="1155" y="309"/>
                    </a:lnTo>
                    <a:lnTo>
                      <a:pt x="1155" y="309"/>
                    </a:lnTo>
                    <a:lnTo>
                      <a:pt x="1153" y="306"/>
                    </a:lnTo>
                    <a:lnTo>
                      <a:pt x="1155" y="304"/>
                    </a:lnTo>
                    <a:lnTo>
                      <a:pt x="1155" y="299"/>
                    </a:lnTo>
                    <a:lnTo>
                      <a:pt x="1155" y="297"/>
                    </a:lnTo>
                    <a:lnTo>
                      <a:pt x="1155" y="297"/>
                    </a:lnTo>
                    <a:lnTo>
                      <a:pt x="1141" y="297"/>
                    </a:lnTo>
                    <a:lnTo>
                      <a:pt x="1141" y="297"/>
                    </a:lnTo>
                    <a:lnTo>
                      <a:pt x="1136" y="297"/>
                    </a:lnTo>
                    <a:lnTo>
                      <a:pt x="1129" y="297"/>
                    </a:lnTo>
                    <a:lnTo>
                      <a:pt x="1129" y="297"/>
                    </a:lnTo>
                    <a:lnTo>
                      <a:pt x="1129" y="295"/>
                    </a:lnTo>
                    <a:lnTo>
                      <a:pt x="1129" y="292"/>
                    </a:lnTo>
                    <a:lnTo>
                      <a:pt x="1129" y="285"/>
                    </a:lnTo>
                    <a:lnTo>
                      <a:pt x="1129" y="285"/>
                    </a:lnTo>
                    <a:lnTo>
                      <a:pt x="1127" y="285"/>
                    </a:lnTo>
                    <a:lnTo>
                      <a:pt x="1124" y="285"/>
                    </a:lnTo>
                    <a:lnTo>
                      <a:pt x="1120" y="285"/>
                    </a:lnTo>
                    <a:lnTo>
                      <a:pt x="1117" y="285"/>
                    </a:lnTo>
                    <a:lnTo>
                      <a:pt x="1117" y="285"/>
                    </a:lnTo>
                    <a:lnTo>
                      <a:pt x="1117" y="283"/>
                    </a:lnTo>
                    <a:lnTo>
                      <a:pt x="1117" y="278"/>
                    </a:lnTo>
                    <a:lnTo>
                      <a:pt x="1117" y="273"/>
                    </a:lnTo>
                    <a:lnTo>
                      <a:pt x="1117" y="273"/>
                    </a:lnTo>
                    <a:lnTo>
                      <a:pt x="1105" y="273"/>
                    </a:lnTo>
                    <a:lnTo>
                      <a:pt x="1105" y="273"/>
                    </a:lnTo>
                    <a:lnTo>
                      <a:pt x="1094" y="273"/>
                    </a:lnTo>
                    <a:lnTo>
                      <a:pt x="1094" y="273"/>
                    </a:lnTo>
                    <a:lnTo>
                      <a:pt x="1046" y="273"/>
                    </a:lnTo>
                    <a:lnTo>
                      <a:pt x="1046" y="273"/>
                    </a:lnTo>
                    <a:lnTo>
                      <a:pt x="1046" y="297"/>
                    </a:lnTo>
                    <a:lnTo>
                      <a:pt x="1046" y="297"/>
                    </a:lnTo>
                    <a:lnTo>
                      <a:pt x="1023" y="297"/>
                    </a:lnTo>
                    <a:lnTo>
                      <a:pt x="1023" y="297"/>
                    </a:lnTo>
                    <a:lnTo>
                      <a:pt x="1023" y="344"/>
                    </a:lnTo>
                    <a:lnTo>
                      <a:pt x="1023" y="344"/>
                    </a:lnTo>
                    <a:lnTo>
                      <a:pt x="1011" y="344"/>
                    </a:lnTo>
                    <a:lnTo>
                      <a:pt x="1011" y="344"/>
                    </a:lnTo>
                    <a:lnTo>
                      <a:pt x="988" y="344"/>
                    </a:lnTo>
                    <a:lnTo>
                      <a:pt x="988" y="344"/>
                    </a:lnTo>
                    <a:lnTo>
                      <a:pt x="964" y="344"/>
                    </a:lnTo>
                    <a:lnTo>
                      <a:pt x="964" y="344"/>
                    </a:lnTo>
                    <a:lnTo>
                      <a:pt x="952" y="344"/>
                    </a:lnTo>
                    <a:lnTo>
                      <a:pt x="952" y="344"/>
                    </a:lnTo>
                    <a:lnTo>
                      <a:pt x="940" y="344"/>
                    </a:lnTo>
                    <a:lnTo>
                      <a:pt x="940" y="344"/>
                    </a:lnTo>
                    <a:lnTo>
                      <a:pt x="929" y="344"/>
                    </a:lnTo>
                    <a:lnTo>
                      <a:pt x="929" y="344"/>
                    </a:lnTo>
                    <a:lnTo>
                      <a:pt x="922" y="344"/>
                    </a:lnTo>
                    <a:lnTo>
                      <a:pt x="917" y="344"/>
                    </a:lnTo>
                    <a:lnTo>
                      <a:pt x="917" y="344"/>
                    </a:lnTo>
                    <a:lnTo>
                      <a:pt x="917" y="339"/>
                    </a:lnTo>
                    <a:lnTo>
                      <a:pt x="917" y="332"/>
                    </a:lnTo>
                    <a:lnTo>
                      <a:pt x="917" y="332"/>
                    </a:lnTo>
                    <a:lnTo>
                      <a:pt x="915" y="332"/>
                    </a:lnTo>
                    <a:lnTo>
                      <a:pt x="910" y="332"/>
                    </a:lnTo>
                    <a:lnTo>
                      <a:pt x="903" y="332"/>
                    </a:lnTo>
                    <a:lnTo>
                      <a:pt x="903" y="332"/>
                    </a:lnTo>
                    <a:lnTo>
                      <a:pt x="903" y="309"/>
                    </a:lnTo>
                    <a:lnTo>
                      <a:pt x="903" y="309"/>
                    </a:lnTo>
                    <a:lnTo>
                      <a:pt x="903" y="262"/>
                    </a:lnTo>
                    <a:lnTo>
                      <a:pt x="903" y="262"/>
                    </a:lnTo>
                    <a:lnTo>
                      <a:pt x="903" y="250"/>
                    </a:lnTo>
                    <a:lnTo>
                      <a:pt x="903" y="250"/>
                    </a:lnTo>
                    <a:lnTo>
                      <a:pt x="903" y="226"/>
                    </a:lnTo>
                    <a:lnTo>
                      <a:pt x="903" y="226"/>
                    </a:lnTo>
                    <a:lnTo>
                      <a:pt x="903" y="203"/>
                    </a:lnTo>
                    <a:lnTo>
                      <a:pt x="903" y="203"/>
                    </a:lnTo>
                    <a:lnTo>
                      <a:pt x="856" y="203"/>
                    </a:lnTo>
                    <a:lnTo>
                      <a:pt x="856" y="203"/>
                    </a:lnTo>
                    <a:lnTo>
                      <a:pt x="856" y="191"/>
                    </a:lnTo>
                    <a:lnTo>
                      <a:pt x="856" y="191"/>
                    </a:lnTo>
                    <a:lnTo>
                      <a:pt x="856" y="141"/>
                    </a:lnTo>
                    <a:lnTo>
                      <a:pt x="856" y="141"/>
                    </a:lnTo>
                    <a:lnTo>
                      <a:pt x="856" y="118"/>
                    </a:lnTo>
                    <a:lnTo>
                      <a:pt x="856" y="118"/>
                    </a:lnTo>
                    <a:lnTo>
                      <a:pt x="856" y="106"/>
                    </a:lnTo>
                    <a:lnTo>
                      <a:pt x="856" y="106"/>
                    </a:lnTo>
                    <a:lnTo>
                      <a:pt x="856" y="59"/>
                    </a:lnTo>
                    <a:lnTo>
                      <a:pt x="856" y="59"/>
                    </a:lnTo>
                    <a:lnTo>
                      <a:pt x="856" y="47"/>
                    </a:lnTo>
                    <a:lnTo>
                      <a:pt x="856" y="47"/>
                    </a:lnTo>
                    <a:lnTo>
                      <a:pt x="856" y="24"/>
                    </a:lnTo>
                    <a:lnTo>
                      <a:pt x="856" y="24"/>
                    </a:lnTo>
                    <a:lnTo>
                      <a:pt x="851" y="24"/>
                    </a:lnTo>
                    <a:lnTo>
                      <a:pt x="844" y="24"/>
                    </a:lnTo>
                    <a:lnTo>
                      <a:pt x="844" y="24"/>
                    </a:lnTo>
                    <a:lnTo>
                      <a:pt x="844" y="12"/>
                    </a:lnTo>
                    <a:lnTo>
                      <a:pt x="844" y="12"/>
                    </a:lnTo>
                    <a:lnTo>
                      <a:pt x="844" y="0"/>
                    </a:lnTo>
                    <a:lnTo>
                      <a:pt x="844" y="0"/>
                    </a:lnTo>
                    <a:lnTo>
                      <a:pt x="750" y="0"/>
                    </a:lnTo>
                    <a:lnTo>
                      <a:pt x="750" y="0"/>
                    </a:lnTo>
                    <a:lnTo>
                      <a:pt x="750" y="12"/>
                    </a:lnTo>
                    <a:lnTo>
                      <a:pt x="750" y="12"/>
                    </a:lnTo>
                    <a:lnTo>
                      <a:pt x="750" y="35"/>
                    </a:lnTo>
                    <a:lnTo>
                      <a:pt x="750" y="35"/>
                    </a:lnTo>
                    <a:lnTo>
                      <a:pt x="750" y="47"/>
                    </a:lnTo>
                    <a:lnTo>
                      <a:pt x="750" y="47"/>
                    </a:lnTo>
                    <a:lnTo>
                      <a:pt x="750" y="54"/>
                    </a:lnTo>
                    <a:lnTo>
                      <a:pt x="750" y="59"/>
                    </a:lnTo>
                    <a:lnTo>
                      <a:pt x="750" y="59"/>
                    </a:lnTo>
                    <a:lnTo>
                      <a:pt x="743" y="59"/>
                    </a:lnTo>
                    <a:lnTo>
                      <a:pt x="738" y="59"/>
                    </a:lnTo>
                    <a:lnTo>
                      <a:pt x="738" y="59"/>
                    </a:lnTo>
                    <a:lnTo>
                      <a:pt x="738" y="64"/>
                    </a:lnTo>
                    <a:lnTo>
                      <a:pt x="738" y="71"/>
                    </a:lnTo>
                    <a:lnTo>
                      <a:pt x="738" y="71"/>
                    </a:lnTo>
                    <a:lnTo>
                      <a:pt x="738" y="82"/>
                    </a:lnTo>
                    <a:lnTo>
                      <a:pt x="738" y="82"/>
                    </a:lnTo>
                    <a:lnTo>
                      <a:pt x="738" y="106"/>
                    </a:lnTo>
                    <a:lnTo>
                      <a:pt x="738" y="106"/>
                    </a:lnTo>
                    <a:lnTo>
                      <a:pt x="738" y="118"/>
                    </a:lnTo>
                    <a:lnTo>
                      <a:pt x="738" y="118"/>
                    </a:lnTo>
                    <a:lnTo>
                      <a:pt x="738" y="141"/>
                    </a:lnTo>
                    <a:lnTo>
                      <a:pt x="738" y="141"/>
                    </a:lnTo>
                    <a:lnTo>
                      <a:pt x="738" y="238"/>
                    </a:lnTo>
                    <a:lnTo>
                      <a:pt x="738" y="238"/>
                    </a:lnTo>
                    <a:lnTo>
                      <a:pt x="738" y="250"/>
                    </a:lnTo>
                    <a:lnTo>
                      <a:pt x="738" y="250"/>
                    </a:lnTo>
                    <a:lnTo>
                      <a:pt x="738" y="273"/>
                    </a:lnTo>
                    <a:lnTo>
                      <a:pt x="738" y="273"/>
                    </a:lnTo>
                    <a:lnTo>
                      <a:pt x="738" y="320"/>
                    </a:lnTo>
                    <a:lnTo>
                      <a:pt x="738" y="320"/>
                    </a:lnTo>
                    <a:lnTo>
                      <a:pt x="726" y="320"/>
                    </a:lnTo>
                    <a:lnTo>
                      <a:pt x="726" y="320"/>
                    </a:lnTo>
                    <a:lnTo>
                      <a:pt x="726" y="309"/>
                    </a:lnTo>
                    <a:lnTo>
                      <a:pt x="726" y="309"/>
                    </a:lnTo>
                    <a:lnTo>
                      <a:pt x="726" y="297"/>
                    </a:lnTo>
                    <a:lnTo>
                      <a:pt x="726" y="297"/>
                    </a:lnTo>
                    <a:lnTo>
                      <a:pt x="726" y="285"/>
                    </a:lnTo>
                    <a:lnTo>
                      <a:pt x="726" y="285"/>
                    </a:lnTo>
                    <a:lnTo>
                      <a:pt x="726" y="278"/>
                    </a:lnTo>
                    <a:lnTo>
                      <a:pt x="726" y="273"/>
                    </a:lnTo>
                    <a:lnTo>
                      <a:pt x="726" y="273"/>
                    </a:lnTo>
                    <a:lnTo>
                      <a:pt x="724" y="273"/>
                    </a:lnTo>
                    <a:lnTo>
                      <a:pt x="719" y="273"/>
                    </a:lnTo>
                    <a:lnTo>
                      <a:pt x="714" y="273"/>
                    </a:lnTo>
                    <a:lnTo>
                      <a:pt x="714" y="273"/>
                    </a:lnTo>
                    <a:lnTo>
                      <a:pt x="712" y="271"/>
                    </a:lnTo>
                    <a:lnTo>
                      <a:pt x="714" y="266"/>
                    </a:lnTo>
                    <a:lnTo>
                      <a:pt x="714" y="262"/>
                    </a:lnTo>
                    <a:lnTo>
                      <a:pt x="714" y="262"/>
                    </a:lnTo>
                    <a:lnTo>
                      <a:pt x="702" y="262"/>
                    </a:lnTo>
                    <a:lnTo>
                      <a:pt x="702" y="262"/>
                    </a:lnTo>
                    <a:lnTo>
                      <a:pt x="679" y="262"/>
                    </a:lnTo>
                    <a:lnTo>
                      <a:pt x="679" y="262"/>
                    </a:lnTo>
                    <a:lnTo>
                      <a:pt x="679" y="266"/>
                    </a:lnTo>
                    <a:lnTo>
                      <a:pt x="679" y="273"/>
                    </a:lnTo>
                    <a:lnTo>
                      <a:pt x="679" y="273"/>
                    </a:lnTo>
                    <a:lnTo>
                      <a:pt x="667" y="273"/>
                    </a:lnTo>
                    <a:lnTo>
                      <a:pt x="667" y="273"/>
                    </a:lnTo>
                    <a:lnTo>
                      <a:pt x="660" y="273"/>
                    </a:lnTo>
                    <a:lnTo>
                      <a:pt x="653" y="273"/>
                    </a:lnTo>
                    <a:lnTo>
                      <a:pt x="653" y="273"/>
                    </a:lnTo>
                    <a:lnTo>
                      <a:pt x="653" y="278"/>
                    </a:lnTo>
                    <a:lnTo>
                      <a:pt x="653" y="285"/>
                    </a:lnTo>
                    <a:lnTo>
                      <a:pt x="653" y="285"/>
                    </a:lnTo>
                    <a:lnTo>
                      <a:pt x="641" y="285"/>
                    </a:lnTo>
                    <a:lnTo>
                      <a:pt x="641" y="285"/>
                    </a:lnTo>
                    <a:lnTo>
                      <a:pt x="629" y="285"/>
                    </a:lnTo>
                    <a:lnTo>
                      <a:pt x="629" y="285"/>
                    </a:lnTo>
                    <a:lnTo>
                      <a:pt x="629" y="292"/>
                    </a:lnTo>
                    <a:lnTo>
                      <a:pt x="632" y="295"/>
                    </a:lnTo>
                    <a:lnTo>
                      <a:pt x="629" y="297"/>
                    </a:lnTo>
                    <a:lnTo>
                      <a:pt x="629" y="297"/>
                    </a:lnTo>
                    <a:lnTo>
                      <a:pt x="625" y="297"/>
                    </a:lnTo>
                    <a:lnTo>
                      <a:pt x="618" y="297"/>
                    </a:lnTo>
                    <a:lnTo>
                      <a:pt x="618" y="297"/>
                    </a:lnTo>
                    <a:lnTo>
                      <a:pt x="613" y="297"/>
                    </a:lnTo>
                    <a:lnTo>
                      <a:pt x="606" y="297"/>
                    </a:lnTo>
                    <a:lnTo>
                      <a:pt x="606" y="297"/>
                    </a:lnTo>
                    <a:lnTo>
                      <a:pt x="594" y="297"/>
                    </a:lnTo>
                    <a:lnTo>
                      <a:pt x="594" y="297"/>
                    </a:lnTo>
                    <a:lnTo>
                      <a:pt x="582" y="297"/>
                    </a:lnTo>
                    <a:lnTo>
                      <a:pt x="582" y="297"/>
                    </a:lnTo>
                    <a:lnTo>
                      <a:pt x="582" y="302"/>
                    </a:lnTo>
                    <a:lnTo>
                      <a:pt x="582" y="309"/>
                    </a:lnTo>
                    <a:lnTo>
                      <a:pt x="582" y="309"/>
                    </a:lnTo>
                    <a:lnTo>
                      <a:pt x="578" y="309"/>
                    </a:lnTo>
                    <a:lnTo>
                      <a:pt x="571" y="309"/>
                    </a:lnTo>
                    <a:lnTo>
                      <a:pt x="571" y="309"/>
                    </a:lnTo>
                    <a:lnTo>
                      <a:pt x="571" y="316"/>
                    </a:lnTo>
                    <a:lnTo>
                      <a:pt x="571" y="320"/>
                    </a:lnTo>
                    <a:lnTo>
                      <a:pt x="571" y="320"/>
                    </a:lnTo>
                    <a:lnTo>
                      <a:pt x="566" y="320"/>
                    </a:lnTo>
                    <a:lnTo>
                      <a:pt x="559" y="320"/>
                    </a:lnTo>
                    <a:lnTo>
                      <a:pt x="559" y="320"/>
                    </a:lnTo>
                    <a:lnTo>
                      <a:pt x="559" y="328"/>
                    </a:lnTo>
                    <a:lnTo>
                      <a:pt x="559" y="332"/>
                    </a:lnTo>
                    <a:lnTo>
                      <a:pt x="559" y="332"/>
                    </a:lnTo>
                    <a:lnTo>
                      <a:pt x="559" y="356"/>
                    </a:lnTo>
                    <a:lnTo>
                      <a:pt x="559" y="356"/>
                    </a:lnTo>
                    <a:lnTo>
                      <a:pt x="554" y="356"/>
                    </a:lnTo>
                    <a:lnTo>
                      <a:pt x="547" y="356"/>
                    </a:lnTo>
                    <a:lnTo>
                      <a:pt x="547" y="356"/>
                    </a:lnTo>
                    <a:lnTo>
                      <a:pt x="542" y="356"/>
                    </a:lnTo>
                    <a:lnTo>
                      <a:pt x="535" y="356"/>
                    </a:lnTo>
                    <a:lnTo>
                      <a:pt x="535" y="356"/>
                    </a:lnTo>
                    <a:lnTo>
                      <a:pt x="528" y="356"/>
                    </a:lnTo>
                    <a:lnTo>
                      <a:pt x="523" y="356"/>
                    </a:lnTo>
                    <a:lnTo>
                      <a:pt x="523" y="356"/>
                    </a:lnTo>
                    <a:lnTo>
                      <a:pt x="523" y="351"/>
                    </a:lnTo>
                    <a:lnTo>
                      <a:pt x="523" y="344"/>
                    </a:lnTo>
                    <a:lnTo>
                      <a:pt x="523" y="344"/>
                    </a:lnTo>
                    <a:lnTo>
                      <a:pt x="512" y="344"/>
                    </a:lnTo>
                    <a:lnTo>
                      <a:pt x="512" y="344"/>
                    </a:lnTo>
                    <a:lnTo>
                      <a:pt x="500" y="344"/>
                    </a:lnTo>
                    <a:lnTo>
                      <a:pt x="500" y="344"/>
                    </a:lnTo>
                    <a:lnTo>
                      <a:pt x="476" y="344"/>
                    </a:lnTo>
                    <a:lnTo>
                      <a:pt x="476" y="344"/>
                    </a:lnTo>
                    <a:lnTo>
                      <a:pt x="453" y="344"/>
                    </a:lnTo>
                    <a:lnTo>
                      <a:pt x="453" y="344"/>
                    </a:lnTo>
                    <a:lnTo>
                      <a:pt x="453" y="339"/>
                    </a:lnTo>
                    <a:lnTo>
                      <a:pt x="453" y="335"/>
                    </a:lnTo>
                    <a:lnTo>
                      <a:pt x="453" y="332"/>
                    </a:lnTo>
                    <a:lnTo>
                      <a:pt x="453" y="332"/>
                    </a:lnTo>
                    <a:lnTo>
                      <a:pt x="446" y="332"/>
                    </a:lnTo>
                    <a:lnTo>
                      <a:pt x="441" y="332"/>
                    </a:lnTo>
                    <a:lnTo>
                      <a:pt x="441" y="332"/>
                    </a:lnTo>
                    <a:lnTo>
                      <a:pt x="429" y="332"/>
                    </a:lnTo>
                    <a:lnTo>
                      <a:pt x="429" y="332"/>
                    </a:lnTo>
                    <a:lnTo>
                      <a:pt x="429" y="339"/>
                    </a:lnTo>
                    <a:lnTo>
                      <a:pt x="429" y="342"/>
                    </a:lnTo>
                    <a:lnTo>
                      <a:pt x="429" y="344"/>
                    </a:lnTo>
                    <a:lnTo>
                      <a:pt x="429" y="344"/>
                    </a:lnTo>
                    <a:lnTo>
                      <a:pt x="422" y="344"/>
                    </a:lnTo>
                    <a:lnTo>
                      <a:pt x="417" y="344"/>
                    </a:lnTo>
                    <a:lnTo>
                      <a:pt x="417" y="344"/>
                    </a:lnTo>
                    <a:lnTo>
                      <a:pt x="403" y="344"/>
                    </a:lnTo>
                    <a:lnTo>
                      <a:pt x="403" y="344"/>
                    </a:lnTo>
                    <a:lnTo>
                      <a:pt x="399" y="344"/>
                    </a:lnTo>
                    <a:lnTo>
                      <a:pt x="391" y="344"/>
                    </a:lnTo>
                    <a:lnTo>
                      <a:pt x="391" y="344"/>
                    </a:lnTo>
                    <a:lnTo>
                      <a:pt x="387" y="344"/>
                    </a:lnTo>
                    <a:lnTo>
                      <a:pt x="380" y="344"/>
                    </a:lnTo>
                    <a:lnTo>
                      <a:pt x="380" y="344"/>
                    </a:lnTo>
                    <a:lnTo>
                      <a:pt x="380" y="346"/>
                    </a:lnTo>
                    <a:lnTo>
                      <a:pt x="380" y="351"/>
                    </a:lnTo>
                    <a:lnTo>
                      <a:pt x="380" y="356"/>
                    </a:lnTo>
                    <a:lnTo>
                      <a:pt x="380" y="356"/>
                    </a:lnTo>
                    <a:lnTo>
                      <a:pt x="356" y="356"/>
                    </a:lnTo>
                    <a:lnTo>
                      <a:pt x="356" y="356"/>
                    </a:lnTo>
                    <a:lnTo>
                      <a:pt x="344" y="356"/>
                    </a:lnTo>
                    <a:lnTo>
                      <a:pt x="344" y="356"/>
                    </a:lnTo>
                    <a:lnTo>
                      <a:pt x="321" y="356"/>
                    </a:lnTo>
                    <a:lnTo>
                      <a:pt x="321" y="356"/>
                    </a:lnTo>
                    <a:lnTo>
                      <a:pt x="309" y="356"/>
                    </a:lnTo>
                    <a:lnTo>
                      <a:pt x="309" y="356"/>
                    </a:lnTo>
                    <a:lnTo>
                      <a:pt x="297" y="356"/>
                    </a:lnTo>
                    <a:lnTo>
                      <a:pt x="297" y="356"/>
                    </a:lnTo>
                    <a:lnTo>
                      <a:pt x="285" y="356"/>
                    </a:lnTo>
                    <a:lnTo>
                      <a:pt x="285" y="356"/>
                    </a:lnTo>
                    <a:lnTo>
                      <a:pt x="274" y="356"/>
                    </a:lnTo>
                    <a:lnTo>
                      <a:pt x="274" y="356"/>
                    </a:lnTo>
                    <a:lnTo>
                      <a:pt x="262" y="356"/>
                    </a:lnTo>
                    <a:lnTo>
                      <a:pt x="262" y="356"/>
                    </a:lnTo>
                    <a:lnTo>
                      <a:pt x="250" y="356"/>
                    </a:lnTo>
                    <a:lnTo>
                      <a:pt x="250" y="356"/>
                    </a:lnTo>
                    <a:lnTo>
                      <a:pt x="243" y="356"/>
                    </a:lnTo>
                    <a:lnTo>
                      <a:pt x="238" y="356"/>
                    </a:lnTo>
                    <a:lnTo>
                      <a:pt x="238" y="356"/>
                    </a:lnTo>
                    <a:lnTo>
                      <a:pt x="238" y="351"/>
                    </a:lnTo>
                    <a:lnTo>
                      <a:pt x="238" y="344"/>
                    </a:lnTo>
                    <a:lnTo>
                      <a:pt x="238" y="344"/>
                    </a:lnTo>
                    <a:lnTo>
                      <a:pt x="231" y="344"/>
                    </a:lnTo>
                    <a:lnTo>
                      <a:pt x="227" y="344"/>
                    </a:lnTo>
                    <a:lnTo>
                      <a:pt x="227" y="344"/>
                    </a:lnTo>
                    <a:lnTo>
                      <a:pt x="227" y="356"/>
                    </a:lnTo>
                    <a:lnTo>
                      <a:pt x="227" y="356"/>
                    </a:lnTo>
                    <a:lnTo>
                      <a:pt x="215" y="356"/>
                    </a:lnTo>
                    <a:lnTo>
                      <a:pt x="215" y="356"/>
                    </a:lnTo>
                    <a:lnTo>
                      <a:pt x="203" y="356"/>
                    </a:lnTo>
                    <a:lnTo>
                      <a:pt x="203" y="356"/>
                    </a:lnTo>
                    <a:lnTo>
                      <a:pt x="191" y="356"/>
                    </a:lnTo>
                    <a:lnTo>
                      <a:pt x="191" y="356"/>
                    </a:lnTo>
                    <a:lnTo>
                      <a:pt x="179" y="356"/>
                    </a:lnTo>
                    <a:lnTo>
                      <a:pt x="179" y="356"/>
                    </a:lnTo>
                    <a:lnTo>
                      <a:pt x="165" y="356"/>
                    </a:lnTo>
                    <a:lnTo>
                      <a:pt x="165" y="356"/>
                    </a:lnTo>
                    <a:lnTo>
                      <a:pt x="153" y="356"/>
                    </a:lnTo>
                    <a:lnTo>
                      <a:pt x="153" y="356"/>
                    </a:lnTo>
                    <a:lnTo>
                      <a:pt x="130" y="356"/>
                    </a:lnTo>
                    <a:lnTo>
                      <a:pt x="130" y="356"/>
                    </a:lnTo>
                    <a:lnTo>
                      <a:pt x="118" y="356"/>
                    </a:lnTo>
                    <a:lnTo>
                      <a:pt x="118" y="356"/>
                    </a:lnTo>
                    <a:lnTo>
                      <a:pt x="95" y="356"/>
                    </a:lnTo>
                    <a:lnTo>
                      <a:pt x="95" y="356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0" y="379"/>
                    </a:lnTo>
                    <a:lnTo>
                      <a:pt x="0" y="379"/>
                    </a:lnTo>
                    <a:lnTo>
                      <a:pt x="0" y="391"/>
                    </a:lnTo>
                    <a:lnTo>
                      <a:pt x="0" y="391"/>
                    </a:lnTo>
                    <a:lnTo>
                      <a:pt x="0" y="415"/>
                    </a:lnTo>
                    <a:lnTo>
                      <a:pt x="0" y="415"/>
                    </a:lnTo>
                    <a:lnTo>
                      <a:pt x="0" y="429"/>
                    </a:lnTo>
                    <a:lnTo>
                      <a:pt x="0" y="429"/>
                    </a:lnTo>
                    <a:lnTo>
                      <a:pt x="0" y="452"/>
                    </a:lnTo>
                    <a:lnTo>
                      <a:pt x="0" y="45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12" y="476"/>
                    </a:lnTo>
                    <a:lnTo>
                      <a:pt x="12" y="476"/>
                    </a:lnTo>
                    <a:lnTo>
                      <a:pt x="36" y="476"/>
                    </a:lnTo>
                    <a:lnTo>
                      <a:pt x="36" y="476"/>
                    </a:lnTo>
                    <a:lnTo>
                      <a:pt x="83" y="476"/>
                    </a:lnTo>
                    <a:lnTo>
                      <a:pt x="83" y="476"/>
                    </a:lnTo>
                    <a:lnTo>
                      <a:pt x="106" y="476"/>
                    </a:lnTo>
                    <a:lnTo>
                      <a:pt x="106" y="476"/>
                    </a:lnTo>
                    <a:lnTo>
                      <a:pt x="118" y="476"/>
                    </a:lnTo>
                    <a:lnTo>
                      <a:pt x="118" y="476"/>
                    </a:lnTo>
                    <a:lnTo>
                      <a:pt x="142" y="476"/>
                    </a:lnTo>
                    <a:lnTo>
                      <a:pt x="142" y="476"/>
                    </a:lnTo>
                    <a:lnTo>
                      <a:pt x="165" y="476"/>
                    </a:lnTo>
                    <a:lnTo>
                      <a:pt x="165" y="476"/>
                    </a:lnTo>
                    <a:lnTo>
                      <a:pt x="179" y="476"/>
                    </a:lnTo>
                    <a:lnTo>
                      <a:pt x="179" y="476"/>
                    </a:lnTo>
                    <a:lnTo>
                      <a:pt x="203" y="476"/>
                    </a:lnTo>
                    <a:lnTo>
                      <a:pt x="203" y="476"/>
                    </a:lnTo>
                    <a:lnTo>
                      <a:pt x="215" y="476"/>
                    </a:lnTo>
                    <a:lnTo>
                      <a:pt x="215" y="476"/>
                    </a:lnTo>
                    <a:lnTo>
                      <a:pt x="238" y="476"/>
                    </a:lnTo>
                    <a:lnTo>
                      <a:pt x="238" y="476"/>
                    </a:lnTo>
                    <a:lnTo>
                      <a:pt x="250" y="476"/>
                    </a:lnTo>
                    <a:lnTo>
                      <a:pt x="250" y="476"/>
                    </a:lnTo>
                    <a:lnTo>
                      <a:pt x="274" y="476"/>
                    </a:lnTo>
                    <a:lnTo>
                      <a:pt x="274" y="476"/>
                    </a:lnTo>
                    <a:lnTo>
                      <a:pt x="285" y="476"/>
                    </a:lnTo>
                    <a:lnTo>
                      <a:pt x="285" y="476"/>
                    </a:lnTo>
                    <a:lnTo>
                      <a:pt x="309" y="476"/>
                    </a:lnTo>
                    <a:lnTo>
                      <a:pt x="309" y="476"/>
                    </a:lnTo>
                    <a:lnTo>
                      <a:pt x="321" y="476"/>
                    </a:lnTo>
                    <a:lnTo>
                      <a:pt x="321" y="476"/>
                    </a:lnTo>
                    <a:lnTo>
                      <a:pt x="344" y="476"/>
                    </a:lnTo>
                    <a:lnTo>
                      <a:pt x="344" y="476"/>
                    </a:lnTo>
                    <a:lnTo>
                      <a:pt x="356" y="476"/>
                    </a:lnTo>
                    <a:lnTo>
                      <a:pt x="356" y="476"/>
                    </a:lnTo>
                    <a:lnTo>
                      <a:pt x="380" y="476"/>
                    </a:lnTo>
                    <a:lnTo>
                      <a:pt x="380" y="476"/>
                    </a:lnTo>
                    <a:lnTo>
                      <a:pt x="391" y="476"/>
                    </a:lnTo>
                    <a:lnTo>
                      <a:pt x="391" y="476"/>
                    </a:lnTo>
                    <a:lnTo>
                      <a:pt x="441" y="476"/>
                    </a:lnTo>
                    <a:lnTo>
                      <a:pt x="441" y="476"/>
                    </a:lnTo>
                    <a:lnTo>
                      <a:pt x="453" y="476"/>
                    </a:lnTo>
                    <a:lnTo>
                      <a:pt x="453" y="476"/>
                    </a:lnTo>
                    <a:lnTo>
                      <a:pt x="476" y="476"/>
                    </a:lnTo>
                    <a:lnTo>
                      <a:pt x="476" y="476"/>
                    </a:lnTo>
                    <a:lnTo>
                      <a:pt x="488" y="476"/>
                    </a:lnTo>
                    <a:lnTo>
                      <a:pt x="488" y="476"/>
                    </a:lnTo>
                    <a:lnTo>
                      <a:pt x="512" y="476"/>
                    </a:lnTo>
                    <a:lnTo>
                      <a:pt x="512" y="476"/>
                    </a:lnTo>
                    <a:lnTo>
                      <a:pt x="523" y="476"/>
                    </a:lnTo>
                    <a:lnTo>
                      <a:pt x="523" y="476"/>
                    </a:lnTo>
                    <a:lnTo>
                      <a:pt x="547" y="476"/>
                    </a:lnTo>
                    <a:lnTo>
                      <a:pt x="547" y="476"/>
                    </a:lnTo>
                    <a:lnTo>
                      <a:pt x="559" y="476"/>
                    </a:lnTo>
                    <a:lnTo>
                      <a:pt x="559" y="476"/>
                    </a:lnTo>
                    <a:lnTo>
                      <a:pt x="582" y="476"/>
                    </a:lnTo>
                    <a:lnTo>
                      <a:pt x="582" y="476"/>
                    </a:lnTo>
                    <a:lnTo>
                      <a:pt x="594" y="476"/>
                    </a:lnTo>
                    <a:lnTo>
                      <a:pt x="594" y="476"/>
                    </a:lnTo>
                    <a:lnTo>
                      <a:pt x="618" y="476"/>
                    </a:lnTo>
                    <a:lnTo>
                      <a:pt x="618" y="476"/>
                    </a:lnTo>
                    <a:lnTo>
                      <a:pt x="629" y="476"/>
                    </a:lnTo>
                    <a:lnTo>
                      <a:pt x="629" y="476"/>
                    </a:lnTo>
                    <a:lnTo>
                      <a:pt x="653" y="476"/>
                    </a:lnTo>
                    <a:lnTo>
                      <a:pt x="653" y="476"/>
                    </a:lnTo>
                    <a:lnTo>
                      <a:pt x="667" y="476"/>
                    </a:lnTo>
                    <a:lnTo>
                      <a:pt x="667" y="476"/>
                    </a:lnTo>
                    <a:lnTo>
                      <a:pt x="714" y="476"/>
                    </a:lnTo>
                    <a:lnTo>
                      <a:pt x="714" y="476"/>
                    </a:lnTo>
                    <a:lnTo>
                      <a:pt x="726" y="476"/>
                    </a:lnTo>
                    <a:lnTo>
                      <a:pt x="726" y="476"/>
                    </a:lnTo>
                    <a:lnTo>
                      <a:pt x="750" y="476"/>
                    </a:lnTo>
                    <a:lnTo>
                      <a:pt x="750" y="476"/>
                    </a:lnTo>
                    <a:lnTo>
                      <a:pt x="761" y="476"/>
                    </a:lnTo>
                    <a:lnTo>
                      <a:pt x="761" y="476"/>
                    </a:lnTo>
                    <a:lnTo>
                      <a:pt x="785" y="476"/>
                    </a:lnTo>
                    <a:lnTo>
                      <a:pt x="785" y="476"/>
                    </a:lnTo>
                    <a:lnTo>
                      <a:pt x="797" y="476"/>
                    </a:lnTo>
                    <a:lnTo>
                      <a:pt x="797" y="476"/>
                    </a:lnTo>
                    <a:lnTo>
                      <a:pt x="820" y="476"/>
                    </a:lnTo>
                    <a:lnTo>
                      <a:pt x="820" y="476"/>
                    </a:lnTo>
                    <a:lnTo>
                      <a:pt x="832" y="476"/>
                    </a:lnTo>
                    <a:lnTo>
                      <a:pt x="832" y="476"/>
                    </a:lnTo>
                    <a:lnTo>
                      <a:pt x="856" y="476"/>
                    </a:lnTo>
                    <a:lnTo>
                      <a:pt x="856" y="476"/>
                    </a:lnTo>
                    <a:lnTo>
                      <a:pt x="867" y="476"/>
                    </a:lnTo>
                    <a:lnTo>
                      <a:pt x="867" y="476"/>
                    </a:lnTo>
                    <a:lnTo>
                      <a:pt x="891" y="476"/>
                    </a:lnTo>
                    <a:lnTo>
                      <a:pt x="891" y="476"/>
                    </a:lnTo>
                    <a:lnTo>
                      <a:pt x="903" y="476"/>
                    </a:lnTo>
                    <a:lnTo>
                      <a:pt x="903" y="476"/>
                    </a:lnTo>
                    <a:lnTo>
                      <a:pt x="929" y="476"/>
                    </a:lnTo>
                    <a:lnTo>
                      <a:pt x="929" y="476"/>
                    </a:lnTo>
                    <a:lnTo>
                      <a:pt x="940" y="476"/>
                    </a:lnTo>
                    <a:lnTo>
                      <a:pt x="940" y="476"/>
                    </a:lnTo>
                    <a:lnTo>
                      <a:pt x="988" y="476"/>
                    </a:lnTo>
                    <a:lnTo>
                      <a:pt x="988" y="476"/>
                    </a:lnTo>
                    <a:lnTo>
                      <a:pt x="999" y="476"/>
                    </a:lnTo>
                    <a:lnTo>
                      <a:pt x="999" y="476"/>
                    </a:lnTo>
                    <a:lnTo>
                      <a:pt x="1023" y="476"/>
                    </a:lnTo>
                    <a:lnTo>
                      <a:pt x="1023" y="476"/>
                    </a:lnTo>
                    <a:lnTo>
                      <a:pt x="1035" y="476"/>
                    </a:lnTo>
                    <a:lnTo>
                      <a:pt x="1035" y="476"/>
                    </a:lnTo>
                    <a:lnTo>
                      <a:pt x="1058" y="476"/>
                    </a:lnTo>
                    <a:lnTo>
                      <a:pt x="1058" y="476"/>
                    </a:lnTo>
                    <a:lnTo>
                      <a:pt x="1070" y="476"/>
                    </a:lnTo>
                    <a:lnTo>
                      <a:pt x="1070" y="476"/>
                    </a:lnTo>
                    <a:lnTo>
                      <a:pt x="1094" y="476"/>
                    </a:lnTo>
                    <a:lnTo>
                      <a:pt x="1094" y="476"/>
                    </a:lnTo>
                    <a:lnTo>
                      <a:pt x="1105" y="476"/>
                    </a:lnTo>
                    <a:lnTo>
                      <a:pt x="1105" y="476"/>
                    </a:lnTo>
                    <a:lnTo>
                      <a:pt x="1129" y="476"/>
                    </a:lnTo>
                    <a:lnTo>
                      <a:pt x="1129" y="476"/>
                    </a:lnTo>
                    <a:lnTo>
                      <a:pt x="1141" y="476"/>
                    </a:lnTo>
                    <a:lnTo>
                      <a:pt x="1141" y="476"/>
                    </a:lnTo>
                    <a:lnTo>
                      <a:pt x="1167" y="476"/>
                    </a:lnTo>
                    <a:lnTo>
                      <a:pt x="1167" y="476"/>
                    </a:lnTo>
                    <a:lnTo>
                      <a:pt x="1178" y="476"/>
                    </a:lnTo>
                    <a:lnTo>
                      <a:pt x="1178" y="476"/>
                    </a:lnTo>
                    <a:lnTo>
                      <a:pt x="1202" y="476"/>
                    </a:lnTo>
                    <a:lnTo>
                      <a:pt x="1202" y="476"/>
                    </a:lnTo>
                    <a:lnTo>
                      <a:pt x="1214" y="476"/>
                    </a:lnTo>
                    <a:lnTo>
                      <a:pt x="1214" y="476"/>
                    </a:lnTo>
                    <a:lnTo>
                      <a:pt x="1261" y="476"/>
                    </a:lnTo>
                    <a:lnTo>
                      <a:pt x="1261" y="476"/>
                    </a:lnTo>
                    <a:lnTo>
                      <a:pt x="1273" y="476"/>
                    </a:lnTo>
                    <a:lnTo>
                      <a:pt x="1273" y="476"/>
                    </a:lnTo>
                    <a:lnTo>
                      <a:pt x="1296" y="476"/>
                    </a:lnTo>
                    <a:lnTo>
                      <a:pt x="1296" y="476"/>
                    </a:lnTo>
                    <a:lnTo>
                      <a:pt x="1308" y="476"/>
                    </a:lnTo>
                    <a:lnTo>
                      <a:pt x="1308" y="476"/>
                    </a:lnTo>
                    <a:lnTo>
                      <a:pt x="1332" y="476"/>
                    </a:lnTo>
                    <a:lnTo>
                      <a:pt x="1332" y="476"/>
                    </a:lnTo>
                    <a:lnTo>
                      <a:pt x="1343" y="476"/>
                    </a:lnTo>
                    <a:lnTo>
                      <a:pt x="1343" y="476"/>
                    </a:lnTo>
                    <a:lnTo>
                      <a:pt x="1367" y="476"/>
                    </a:lnTo>
                    <a:lnTo>
                      <a:pt x="1367" y="476"/>
                    </a:lnTo>
                    <a:lnTo>
                      <a:pt x="1379" y="476"/>
                    </a:lnTo>
                    <a:lnTo>
                      <a:pt x="1379" y="476"/>
                    </a:lnTo>
                    <a:lnTo>
                      <a:pt x="1405" y="476"/>
                    </a:lnTo>
                    <a:lnTo>
                      <a:pt x="1405" y="476"/>
                    </a:lnTo>
                    <a:lnTo>
                      <a:pt x="1416" y="476"/>
                    </a:lnTo>
                    <a:lnTo>
                      <a:pt x="1416" y="476"/>
                    </a:lnTo>
                    <a:lnTo>
                      <a:pt x="1440" y="476"/>
                    </a:lnTo>
                    <a:lnTo>
                      <a:pt x="1440" y="476"/>
                    </a:lnTo>
                    <a:lnTo>
                      <a:pt x="1452" y="476"/>
                    </a:lnTo>
                    <a:lnTo>
                      <a:pt x="1452" y="476"/>
                    </a:lnTo>
                    <a:lnTo>
                      <a:pt x="1475" y="476"/>
                    </a:lnTo>
                    <a:lnTo>
                      <a:pt x="1475" y="476"/>
                    </a:lnTo>
                    <a:lnTo>
                      <a:pt x="1487" y="476"/>
                    </a:lnTo>
                    <a:lnTo>
                      <a:pt x="1487" y="476"/>
                    </a:lnTo>
                    <a:lnTo>
                      <a:pt x="1534" y="476"/>
                    </a:lnTo>
                    <a:lnTo>
                      <a:pt x="1534" y="476"/>
                    </a:lnTo>
                    <a:lnTo>
                      <a:pt x="1546" y="476"/>
                    </a:lnTo>
                    <a:lnTo>
                      <a:pt x="1546" y="476"/>
                    </a:lnTo>
                    <a:lnTo>
                      <a:pt x="1570" y="476"/>
                    </a:lnTo>
                    <a:lnTo>
                      <a:pt x="1570" y="476"/>
                    </a:lnTo>
                    <a:lnTo>
                      <a:pt x="1581" y="476"/>
                    </a:lnTo>
                    <a:lnTo>
                      <a:pt x="1581" y="476"/>
                    </a:lnTo>
                    <a:lnTo>
                      <a:pt x="1605" y="476"/>
                    </a:lnTo>
                    <a:lnTo>
                      <a:pt x="1605" y="476"/>
                    </a:lnTo>
                    <a:lnTo>
                      <a:pt x="1617" y="476"/>
                    </a:lnTo>
                    <a:lnTo>
                      <a:pt x="1617" y="476"/>
                    </a:lnTo>
                    <a:lnTo>
                      <a:pt x="1643" y="476"/>
                    </a:lnTo>
                    <a:lnTo>
                      <a:pt x="1643" y="476"/>
                    </a:lnTo>
                    <a:lnTo>
                      <a:pt x="1654" y="476"/>
                    </a:lnTo>
                    <a:lnTo>
                      <a:pt x="1654" y="476"/>
                    </a:lnTo>
                    <a:lnTo>
                      <a:pt x="1678" y="476"/>
                    </a:lnTo>
                    <a:lnTo>
                      <a:pt x="1678" y="476"/>
                    </a:lnTo>
                    <a:lnTo>
                      <a:pt x="1690" y="476"/>
                    </a:lnTo>
                    <a:lnTo>
                      <a:pt x="1690" y="476"/>
                    </a:lnTo>
                    <a:lnTo>
                      <a:pt x="1713" y="476"/>
                    </a:lnTo>
                    <a:lnTo>
                      <a:pt x="1713" y="476"/>
                    </a:lnTo>
                    <a:lnTo>
                      <a:pt x="1725" y="476"/>
                    </a:lnTo>
                    <a:lnTo>
                      <a:pt x="1725" y="476"/>
                    </a:lnTo>
                    <a:lnTo>
                      <a:pt x="1749" y="476"/>
                    </a:lnTo>
                    <a:lnTo>
                      <a:pt x="1749" y="476"/>
                    </a:lnTo>
                    <a:lnTo>
                      <a:pt x="1760" y="476"/>
                    </a:lnTo>
                    <a:lnTo>
                      <a:pt x="1760" y="476"/>
                    </a:lnTo>
                    <a:lnTo>
                      <a:pt x="1808" y="476"/>
                    </a:lnTo>
                    <a:lnTo>
                      <a:pt x="1808" y="476"/>
                    </a:lnTo>
                    <a:lnTo>
                      <a:pt x="1819" y="476"/>
                    </a:lnTo>
                    <a:lnTo>
                      <a:pt x="1819" y="476"/>
                    </a:lnTo>
                    <a:lnTo>
                      <a:pt x="1843" y="476"/>
                    </a:lnTo>
                    <a:lnTo>
                      <a:pt x="1843" y="476"/>
                    </a:lnTo>
                    <a:lnTo>
                      <a:pt x="1855" y="476"/>
                    </a:lnTo>
                    <a:lnTo>
                      <a:pt x="1855" y="476"/>
                    </a:lnTo>
                    <a:lnTo>
                      <a:pt x="1878" y="476"/>
                    </a:lnTo>
                    <a:lnTo>
                      <a:pt x="1878" y="476"/>
                    </a:lnTo>
                    <a:lnTo>
                      <a:pt x="1892" y="476"/>
                    </a:lnTo>
                    <a:lnTo>
                      <a:pt x="1892" y="476"/>
                    </a:lnTo>
                    <a:lnTo>
                      <a:pt x="1916" y="476"/>
                    </a:lnTo>
                    <a:lnTo>
                      <a:pt x="1916" y="476"/>
                    </a:lnTo>
                    <a:lnTo>
                      <a:pt x="1928" y="476"/>
                    </a:lnTo>
                    <a:lnTo>
                      <a:pt x="1928" y="476"/>
                    </a:lnTo>
                    <a:lnTo>
                      <a:pt x="1951" y="476"/>
                    </a:lnTo>
                    <a:lnTo>
                      <a:pt x="1951" y="476"/>
                    </a:lnTo>
                    <a:lnTo>
                      <a:pt x="1963" y="476"/>
                    </a:lnTo>
                    <a:lnTo>
                      <a:pt x="1963" y="476"/>
                    </a:lnTo>
                    <a:lnTo>
                      <a:pt x="1987" y="476"/>
                    </a:lnTo>
                    <a:lnTo>
                      <a:pt x="1987" y="476"/>
                    </a:lnTo>
                    <a:lnTo>
                      <a:pt x="1998" y="476"/>
                    </a:lnTo>
                    <a:lnTo>
                      <a:pt x="1998" y="476"/>
                    </a:lnTo>
                    <a:lnTo>
                      <a:pt x="2022" y="476"/>
                    </a:lnTo>
                    <a:lnTo>
                      <a:pt x="2022" y="476"/>
                    </a:lnTo>
                    <a:lnTo>
                      <a:pt x="2034" y="476"/>
                    </a:lnTo>
                    <a:lnTo>
                      <a:pt x="2034" y="476"/>
                    </a:lnTo>
                    <a:lnTo>
                      <a:pt x="2081" y="476"/>
                    </a:lnTo>
                    <a:lnTo>
                      <a:pt x="2081" y="476"/>
                    </a:lnTo>
                    <a:lnTo>
                      <a:pt x="2093" y="476"/>
                    </a:lnTo>
                    <a:lnTo>
                      <a:pt x="2093" y="476"/>
                    </a:lnTo>
                    <a:lnTo>
                      <a:pt x="2116" y="476"/>
                    </a:lnTo>
                    <a:lnTo>
                      <a:pt x="2116" y="476"/>
                    </a:lnTo>
                    <a:lnTo>
                      <a:pt x="2130" y="476"/>
                    </a:lnTo>
                    <a:lnTo>
                      <a:pt x="2130" y="476"/>
                    </a:lnTo>
                    <a:lnTo>
                      <a:pt x="2154" y="476"/>
                    </a:lnTo>
                    <a:lnTo>
                      <a:pt x="2154" y="476"/>
                    </a:lnTo>
                    <a:lnTo>
                      <a:pt x="2166" y="476"/>
                    </a:lnTo>
                    <a:lnTo>
                      <a:pt x="2166" y="476"/>
                    </a:lnTo>
                    <a:lnTo>
                      <a:pt x="2189" y="476"/>
                    </a:lnTo>
                    <a:lnTo>
                      <a:pt x="2189" y="476"/>
                    </a:lnTo>
                    <a:lnTo>
                      <a:pt x="2201" y="476"/>
                    </a:lnTo>
                    <a:lnTo>
                      <a:pt x="2201" y="476"/>
                    </a:lnTo>
                    <a:lnTo>
                      <a:pt x="2225" y="476"/>
                    </a:lnTo>
                    <a:lnTo>
                      <a:pt x="2225" y="476"/>
                    </a:lnTo>
                    <a:lnTo>
                      <a:pt x="2236" y="476"/>
                    </a:lnTo>
                    <a:lnTo>
                      <a:pt x="2236" y="476"/>
                    </a:lnTo>
                    <a:lnTo>
                      <a:pt x="2260" y="476"/>
                    </a:lnTo>
                    <a:lnTo>
                      <a:pt x="2260" y="476"/>
                    </a:lnTo>
                    <a:lnTo>
                      <a:pt x="2272" y="476"/>
                    </a:lnTo>
                    <a:lnTo>
                      <a:pt x="2272" y="476"/>
                    </a:lnTo>
                    <a:lnTo>
                      <a:pt x="2295" y="476"/>
                    </a:lnTo>
                    <a:lnTo>
                      <a:pt x="2295" y="476"/>
                    </a:lnTo>
                    <a:lnTo>
                      <a:pt x="2307" y="476"/>
                    </a:lnTo>
                    <a:lnTo>
                      <a:pt x="2307" y="476"/>
                    </a:lnTo>
                    <a:lnTo>
                      <a:pt x="2331" y="476"/>
                    </a:lnTo>
                    <a:lnTo>
                      <a:pt x="2331" y="226"/>
                    </a:lnTo>
                    <a:close/>
                  </a:path>
                </a:pathLst>
              </a:custGeom>
              <a:solidFill>
                <a:srgbClr val="0C0C0C">
                  <a:alpha val="67058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" name="Google Shape;105;p27"/>
          <p:cNvSpPr txBox="1"/>
          <p:nvPr>
            <p:ph type="title"/>
          </p:nvPr>
        </p:nvSpPr>
        <p:spPr>
          <a:xfrm>
            <a:off x="2605154" y="1385111"/>
            <a:ext cx="7871954" cy="202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Bebas Neue"/>
              <a:buNone/>
              <a:defRPr sz="7200" cap="none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Judul Saja">
  <p:cSld name="20_Judul Saja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519765" y="777232"/>
            <a:ext cx="2100608" cy="5558738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8"/>
          <p:cNvSpPr txBox="1"/>
          <p:nvPr>
            <p:ph type="title"/>
          </p:nvPr>
        </p:nvSpPr>
        <p:spPr>
          <a:xfrm>
            <a:off x="3055716" y="909874"/>
            <a:ext cx="79796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Judul Saja">
  <p:cSld name="19_Judul Saja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/>
          <p:nvPr>
            <p:ph idx="2" type="pic"/>
          </p:nvPr>
        </p:nvSpPr>
        <p:spPr>
          <a:xfrm>
            <a:off x="5680525" y="1947048"/>
            <a:ext cx="5675981" cy="3375651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9"/>
          <p:cNvSpPr txBox="1"/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Judul Saja">
  <p:cSld name="18_Judul Saja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/>
          <p:nvPr>
            <p:ph idx="2" type="pic"/>
          </p:nvPr>
        </p:nvSpPr>
        <p:spPr>
          <a:xfrm>
            <a:off x="1170446" y="1808645"/>
            <a:ext cx="3170783" cy="5598058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30"/>
          <p:cNvSpPr txBox="1"/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Judul Saja">
  <p:cSld name="16_Judul Saja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/>
          <p:nvPr>
            <p:ph idx="2" type="pic"/>
          </p:nvPr>
        </p:nvSpPr>
        <p:spPr>
          <a:xfrm>
            <a:off x="4217670" y="2306755"/>
            <a:ext cx="3817936" cy="37846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31"/>
          <p:cNvSpPr/>
          <p:nvPr>
            <p:ph idx="3" type="pic"/>
          </p:nvPr>
        </p:nvSpPr>
        <p:spPr>
          <a:xfrm>
            <a:off x="8045593" y="2306755"/>
            <a:ext cx="3507362" cy="37846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31"/>
          <p:cNvSpPr txBox="1"/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Judul Saja">
  <p:cSld name="15_Judul Saja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/>
          <p:nvPr>
            <p:ph idx="2" type="pic"/>
          </p:nvPr>
        </p:nvSpPr>
        <p:spPr>
          <a:xfrm>
            <a:off x="680720" y="3384550"/>
            <a:ext cx="1835150" cy="1966913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32"/>
          <p:cNvSpPr/>
          <p:nvPr>
            <p:ph idx="3" type="pic"/>
          </p:nvPr>
        </p:nvSpPr>
        <p:spPr>
          <a:xfrm>
            <a:off x="2774632" y="3384550"/>
            <a:ext cx="1835150" cy="1966913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32"/>
          <p:cNvSpPr/>
          <p:nvPr>
            <p:ph idx="4" type="pic"/>
          </p:nvPr>
        </p:nvSpPr>
        <p:spPr>
          <a:xfrm>
            <a:off x="4866957" y="3384550"/>
            <a:ext cx="1835150" cy="1966913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2"/>
          <p:cNvSpPr txBox="1"/>
          <p:nvPr>
            <p:ph type="title"/>
          </p:nvPr>
        </p:nvSpPr>
        <p:spPr>
          <a:xfrm>
            <a:off x="7101840" y="909874"/>
            <a:ext cx="39335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32"/>
          <p:cNvSpPr/>
          <p:nvPr>
            <p:ph idx="5" type="pic"/>
          </p:nvPr>
        </p:nvSpPr>
        <p:spPr>
          <a:xfrm>
            <a:off x="680720" y="1168400"/>
            <a:ext cx="1835150" cy="1966913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32"/>
          <p:cNvSpPr/>
          <p:nvPr>
            <p:ph idx="6" type="pic"/>
          </p:nvPr>
        </p:nvSpPr>
        <p:spPr>
          <a:xfrm>
            <a:off x="2774632" y="1168400"/>
            <a:ext cx="1835150" cy="1966913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32"/>
          <p:cNvSpPr/>
          <p:nvPr>
            <p:ph idx="7" type="pic"/>
          </p:nvPr>
        </p:nvSpPr>
        <p:spPr>
          <a:xfrm>
            <a:off x="4866957" y="1168400"/>
            <a:ext cx="1835150" cy="19669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Judul Saja">
  <p:cSld name="14_Judul Saja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>
            <p:ph idx="2" type="pic"/>
          </p:nvPr>
        </p:nvSpPr>
        <p:spPr>
          <a:xfrm>
            <a:off x="542944" y="655770"/>
            <a:ext cx="5553056" cy="4312469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33"/>
          <p:cNvSpPr/>
          <p:nvPr>
            <p:ph idx="3" type="pic"/>
          </p:nvPr>
        </p:nvSpPr>
        <p:spPr>
          <a:xfrm>
            <a:off x="8985265" y="3676333"/>
            <a:ext cx="2663789" cy="2156234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33"/>
          <p:cNvSpPr txBox="1"/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Judul Saja">
  <p:cSld name="12_Judul Saja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/>
          <p:nvPr>
            <p:ph idx="2" type="pic"/>
          </p:nvPr>
        </p:nvSpPr>
        <p:spPr>
          <a:xfrm>
            <a:off x="7374862" y="824704"/>
            <a:ext cx="4188488" cy="5202791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4"/>
          <p:cNvSpPr txBox="1"/>
          <p:nvPr>
            <p:ph type="title"/>
          </p:nvPr>
        </p:nvSpPr>
        <p:spPr>
          <a:xfrm>
            <a:off x="519764" y="909874"/>
            <a:ext cx="5657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4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Judul Saja">
  <p:cSld name="13_Judul Saj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/>
          <p:nvPr>
            <p:ph idx="2" type="pic"/>
          </p:nvPr>
        </p:nvSpPr>
        <p:spPr>
          <a:xfrm>
            <a:off x="4198683" y="1929053"/>
            <a:ext cx="2136355" cy="2157702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17"/>
          <p:cNvSpPr/>
          <p:nvPr>
            <p:ph idx="3" type="pic"/>
          </p:nvPr>
        </p:nvSpPr>
        <p:spPr>
          <a:xfrm>
            <a:off x="6807709" y="1929053"/>
            <a:ext cx="2136355" cy="2157702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7"/>
          <p:cNvSpPr/>
          <p:nvPr>
            <p:ph idx="4" type="pic"/>
          </p:nvPr>
        </p:nvSpPr>
        <p:spPr>
          <a:xfrm>
            <a:off x="9411606" y="1929053"/>
            <a:ext cx="2136355" cy="2157702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17"/>
          <p:cNvSpPr txBox="1"/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Judul Saja">
  <p:cSld name="11_Judul Saja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/>
          <p:nvPr>
            <p:ph idx="2" type="pic"/>
          </p:nvPr>
        </p:nvSpPr>
        <p:spPr>
          <a:xfrm>
            <a:off x="519113" y="323850"/>
            <a:ext cx="3341688" cy="598805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35"/>
          <p:cNvSpPr txBox="1"/>
          <p:nvPr>
            <p:ph type="title"/>
          </p:nvPr>
        </p:nvSpPr>
        <p:spPr>
          <a:xfrm>
            <a:off x="3939702" y="909874"/>
            <a:ext cx="70956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Judul Saja">
  <p:cSld name="10_Judul Saja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/>
          <p:nvPr>
            <p:ph idx="2" type="pic"/>
          </p:nvPr>
        </p:nvSpPr>
        <p:spPr>
          <a:xfrm>
            <a:off x="553627" y="889579"/>
            <a:ext cx="11095427" cy="2399071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36"/>
          <p:cNvSpPr txBox="1"/>
          <p:nvPr>
            <p:ph type="title"/>
          </p:nvPr>
        </p:nvSpPr>
        <p:spPr>
          <a:xfrm>
            <a:off x="519764" y="347471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6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Judul Saja">
  <p:cSld name="9_Judul Saja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>
            <p:ph idx="2" type="pic"/>
          </p:nvPr>
        </p:nvSpPr>
        <p:spPr>
          <a:xfrm>
            <a:off x="4048125" y="3098800"/>
            <a:ext cx="7613650" cy="2987675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7"/>
          <p:cNvSpPr txBox="1"/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Judul Saja">
  <p:cSld name="8_Judul Saja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/>
          <p:nvPr>
            <p:ph idx="2" type="pic"/>
          </p:nvPr>
        </p:nvSpPr>
        <p:spPr>
          <a:xfrm>
            <a:off x="5258186" y="823119"/>
            <a:ext cx="2278078" cy="1676129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8"/>
          <p:cNvSpPr/>
          <p:nvPr>
            <p:ph idx="3" type="pic"/>
          </p:nvPr>
        </p:nvSpPr>
        <p:spPr>
          <a:xfrm>
            <a:off x="5258186" y="2589585"/>
            <a:ext cx="2278078" cy="1676129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8"/>
          <p:cNvSpPr/>
          <p:nvPr>
            <p:ph idx="4" type="pic"/>
          </p:nvPr>
        </p:nvSpPr>
        <p:spPr>
          <a:xfrm>
            <a:off x="5258186" y="4356048"/>
            <a:ext cx="2278078" cy="1676129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8"/>
          <p:cNvSpPr txBox="1"/>
          <p:nvPr>
            <p:ph type="title"/>
          </p:nvPr>
        </p:nvSpPr>
        <p:spPr>
          <a:xfrm>
            <a:off x="519764" y="909874"/>
            <a:ext cx="3264296" cy="2037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8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Judul Saja" showMasterSp="0">
  <p:cSld name="7_Judul Saja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/>
          <p:nvPr/>
        </p:nvSpPr>
        <p:spPr>
          <a:xfrm>
            <a:off x="335280" y="579120"/>
            <a:ext cx="11531600" cy="3919204"/>
          </a:xfrm>
          <a:prstGeom prst="rect">
            <a:avLst/>
          </a:prstGeom>
          <a:solidFill>
            <a:srgbClr val="25A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39"/>
          <p:cNvCxnSpPr/>
          <p:nvPr/>
        </p:nvCxnSpPr>
        <p:spPr>
          <a:xfrm>
            <a:off x="2610234" y="1252313"/>
            <a:ext cx="1118724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5" name="Google Shape;185;p39"/>
          <p:cNvGrpSpPr/>
          <p:nvPr/>
        </p:nvGrpSpPr>
        <p:grpSpPr>
          <a:xfrm flipH="1">
            <a:off x="2496326" y="4498324"/>
            <a:ext cx="7871954" cy="223837"/>
            <a:chOff x="519764" y="6324786"/>
            <a:chExt cx="11141426" cy="246221"/>
          </a:xfrm>
        </p:grpSpPr>
        <p:sp>
          <p:nvSpPr>
            <p:cNvPr id="186" name="Google Shape;186;p39"/>
            <p:cNvSpPr/>
            <p:nvPr/>
          </p:nvSpPr>
          <p:spPr>
            <a:xfrm>
              <a:off x="519764" y="6324786"/>
              <a:ext cx="11141426" cy="246221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9"/>
            <p:cNvSpPr/>
            <p:nvPr/>
          </p:nvSpPr>
          <p:spPr>
            <a:xfrm>
              <a:off x="9570720" y="6324786"/>
              <a:ext cx="2090470" cy="246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39"/>
          <p:cNvSpPr txBox="1"/>
          <p:nvPr>
            <p:ph type="title"/>
          </p:nvPr>
        </p:nvSpPr>
        <p:spPr>
          <a:xfrm>
            <a:off x="2610233" y="1888916"/>
            <a:ext cx="7389801" cy="202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Bebas Neue"/>
              <a:buNone/>
              <a:defRPr sz="7200" cap="none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Judul Saja">
  <p:cSld name="5_Judul Saja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/>
          <p:nvPr>
            <p:ph idx="2" type="pic"/>
          </p:nvPr>
        </p:nvSpPr>
        <p:spPr>
          <a:xfrm>
            <a:off x="5811520" y="834432"/>
            <a:ext cx="5509022" cy="3392129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40"/>
          <p:cNvSpPr txBox="1"/>
          <p:nvPr>
            <p:ph type="title"/>
          </p:nvPr>
        </p:nvSpPr>
        <p:spPr>
          <a:xfrm>
            <a:off x="519764" y="909874"/>
            <a:ext cx="503473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0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Judul Saja">
  <p:cSld name="3_Judul Saja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/>
          <p:nvPr>
            <p:ph idx="2" type="pic"/>
          </p:nvPr>
        </p:nvSpPr>
        <p:spPr>
          <a:xfrm>
            <a:off x="530810" y="609604"/>
            <a:ext cx="8034316" cy="5638789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41"/>
          <p:cNvSpPr/>
          <p:nvPr/>
        </p:nvSpPr>
        <p:spPr>
          <a:xfrm>
            <a:off x="8576172" y="609605"/>
            <a:ext cx="3085017" cy="5638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1"/>
          <p:cNvSpPr txBox="1"/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1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>
  <p:cSld name="Kosong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2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Judul Saja">
  <p:cSld name="4_Judul Saja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>
            <p:ph idx="2" type="pic"/>
          </p:nvPr>
        </p:nvSpPr>
        <p:spPr>
          <a:xfrm>
            <a:off x="622639" y="823120"/>
            <a:ext cx="5290817" cy="5210175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9"/>
          <p:cNvSpPr txBox="1"/>
          <p:nvPr>
            <p:ph type="title"/>
          </p:nvPr>
        </p:nvSpPr>
        <p:spPr>
          <a:xfrm>
            <a:off x="6278546" y="909874"/>
            <a:ext cx="47568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Judul Saja">
  <p:cSld name="17_Judul Saja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/>
          <p:nvPr>
            <p:ph idx="2" type="pic"/>
          </p:nvPr>
        </p:nvSpPr>
        <p:spPr>
          <a:xfrm>
            <a:off x="6167528" y="1720401"/>
            <a:ext cx="4072262" cy="24215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22"/>
          <p:cNvSpPr/>
          <p:nvPr>
            <p:ph idx="3" type="pic"/>
          </p:nvPr>
        </p:nvSpPr>
        <p:spPr>
          <a:xfrm>
            <a:off x="7885632" y="298184"/>
            <a:ext cx="3763422" cy="6058166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22"/>
          <p:cNvSpPr txBox="1"/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Judul Saja" showMasterSp="0">
  <p:cSld name="6_Judul Saj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/>
          <p:nvPr>
            <p:ph idx="2" type="pic"/>
          </p:nvPr>
        </p:nvSpPr>
        <p:spPr>
          <a:xfrm>
            <a:off x="519763" y="542393"/>
            <a:ext cx="11141426" cy="5793584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2" name="Google Shape;52;p21"/>
          <p:cNvGrpSpPr/>
          <p:nvPr/>
        </p:nvGrpSpPr>
        <p:grpSpPr>
          <a:xfrm flipH="1">
            <a:off x="519764" y="6335978"/>
            <a:ext cx="11141426" cy="223837"/>
            <a:chOff x="519764" y="6324786"/>
            <a:chExt cx="11141426" cy="246221"/>
          </a:xfrm>
        </p:grpSpPr>
        <p:sp>
          <p:nvSpPr>
            <p:cNvPr id="53" name="Google Shape;53;p21"/>
            <p:cNvSpPr/>
            <p:nvPr/>
          </p:nvSpPr>
          <p:spPr>
            <a:xfrm>
              <a:off x="519764" y="6324786"/>
              <a:ext cx="11141426" cy="246221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1"/>
            <p:cNvSpPr/>
            <p:nvPr/>
          </p:nvSpPr>
          <p:spPr>
            <a:xfrm>
              <a:off x="9570720" y="6324786"/>
              <a:ext cx="2090470" cy="246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1"/>
          <p:cNvGrpSpPr/>
          <p:nvPr/>
        </p:nvGrpSpPr>
        <p:grpSpPr>
          <a:xfrm>
            <a:off x="519764" y="298184"/>
            <a:ext cx="11141426" cy="223837"/>
            <a:chOff x="519764" y="6324786"/>
            <a:chExt cx="11141426" cy="246221"/>
          </a:xfrm>
        </p:grpSpPr>
        <p:sp>
          <p:nvSpPr>
            <p:cNvPr id="56" name="Google Shape;56;p21"/>
            <p:cNvSpPr/>
            <p:nvPr/>
          </p:nvSpPr>
          <p:spPr>
            <a:xfrm>
              <a:off x="519764" y="6324786"/>
              <a:ext cx="11141426" cy="246221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1"/>
            <p:cNvSpPr/>
            <p:nvPr/>
          </p:nvSpPr>
          <p:spPr>
            <a:xfrm>
              <a:off x="9570720" y="6324786"/>
              <a:ext cx="2090470" cy="246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21"/>
          <p:cNvSpPr txBox="1"/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bas Neu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Judul Saja">
  <p:cSld name="2_Judul Saj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/>
          <p:nvPr>
            <p:ph idx="2" type="pic"/>
          </p:nvPr>
        </p:nvSpPr>
        <p:spPr>
          <a:xfrm>
            <a:off x="7029923" y="823911"/>
            <a:ext cx="4631268" cy="521017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bas Neue"/>
              <a:buNone/>
              <a:defRPr b="0" i="0" sz="44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519764" y="2383277"/>
            <a:ext cx="10515600" cy="3793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" name="Google Shape;12;p15"/>
          <p:cNvGrpSpPr/>
          <p:nvPr/>
        </p:nvGrpSpPr>
        <p:grpSpPr>
          <a:xfrm flipH="1">
            <a:off x="519764" y="6335978"/>
            <a:ext cx="11141426" cy="223837"/>
            <a:chOff x="519764" y="6324786"/>
            <a:chExt cx="11141426" cy="246221"/>
          </a:xfrm>
        </p:grpSpPr>
        <p:sp>
          <p:nvSpPr>
            <p:cNvPr id="13" name="Google Shape;13;p15"/>
            <p:cNvSpPr/>
            <p:nvPr/>
          </p:nvSpPr>
          <p:spPr>
            <a:xfrm>
              <a:off x="519764" y="6324786"/>
              <a:ext cx="11141426" cy="246221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5"/>
            <p:cNvSpPr/>
            <p:nvPr/>
          </p:nvSpPr>
          <p:spPr>
            <a:xfrm>
              <a:off x="9570720" y="6324786"/>
              <a:ext cx="2090470" cy="246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5"/>
          <p:cNvSpPr txBox="1"/>
          <p:nvPr>
            <p:ph idx="11" type="ftr"/>
          </p:nvPr>
        </p:nvSpPr>
        <p:spPr>
          <a:xfrm>
            <a:off x="4435813" y="6365280"/>
            <a:ext cx="4114800" cy="151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10" type="dt"/>
          </p:nvPr>
        </p:nvSpPr>
        <p:spPr>
          <a:xfrm>
            <a:off x="1235413" y="6365280"/>
            <a:ext cx="2743200" cy="151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ed3c659e5_0_0"/>
          <p:cNvSpPr/>
          <p:nvPr/>
        </p:nvSpPr>
        <p:spPr>
          <a:xfrm>
            <a:off x="11461" y="4549"/>
            <a:ext cx="121920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273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8ed3c659e5_0_0"/>
          <p:cNvSpPr txBox="1"/>
          <p:nvPr>
            <p:ph type="ctrTitle"/>
          </p:nvPr>
        </p:nvSpPr>
        <p:spPr>
          <a:xfrm>
            <a:off x="1524000" y="1503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 Name</a:t>
            </a:r>
            <a:endParaRPr b="1" sz="5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Challenge Name</a:t>
            </a:r>
            <a:endParaRPr b="1" sz="5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g28ed3c659e5_0_0"/>
          <p:cNvSpPr txBox="1"/>
          <p:nvPr>
            <p:ph idx="1" type="subTitle"/>
          </p:nvPr>
        </p:nvSpPr>
        <p:spPr>
          <a:xfrm>
            <a:off x="1518500" y="4152213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 member names here</a:t>
            </a:r>
            <a:endParaRPr i="1" sz="3100"/>
          </a:p>
        </p:txBody>
      </p:sp>
      <p:grpSp>
        <p:nvGrpSpPr>
          <p:cNvPr id="217" name="Google Shape;217;g28ed3c659e5_0_0"/>
          <p:cNvGrpSpPr/>
          <p:nvPr/>
        </p:nvGrpSpPr>
        <p:grpSpPr>
          <a:xfrm flipH="1">
            <a:off x="519790" y="6336043"/>
            <a:ext cx="11141400" cy="223911"/>
            <a:chOff x="519764" y="6324786"/>
            <a:chExt cx="11141400" cy="246300"/>
          </a:xfrm>
        </p:grpSpPr>
        <p:sp>
          <p:nvSpPr>
            <p:cNvPr id="218" name="Google Shape;218;g28ed3c659e5_0_0"/>
            <p:cNvSpPr/>
            <p:nvPr/>
          </p:nvSpPr>
          <p:spPr>
            <a:xfrm>
              <a:off x="519764" y="6324786"/>
              <a:ext cx="11141400" cy="2463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g28ed3c659e5_0_0"/>
            <p:cNvSpPr/>
            <p:nvPr/>
          </p:nvSpPr>
          <p:spPr>
            <a:xfrm>
              <a:off x="9570720" y="6324786"/>
              <a:ext cx="2090400" cy="2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g28ed3c659e5_0_0"/>
          <p:cNvSpPr/>
          <p:nvPr/>
        </p:nvSpPr>
        <p:spPr>
          <a:xfrm>
            <a:off x="516205" y="6343650"/>
            <a:ext cx="2090400" cy="2097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with white text and blue circles&#10;&#10;Description automatically generated" id="221" name="Google Shape;221;g28ed3c659e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824" y="382898"/>
            <a:ext cx="2090400" cy="116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8ed3c659e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0803" y="382897"/>
            <a:ext cx="2090399" cy="151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757467221_0_53"/>
          <p:cNvSpPr txBox="1"/>
          <p:nvPr/>
        </p:nvSpPr>
        <p:spPr>
          <a:xfrm>
            <a:off x="591209" y="1865585"/>
            <a:ext cx="597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1" lang="en-US" sz="3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ntro</a:t>
            </a:r>
            <a:endParaRPr b="0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g26757467221_0_53"/>
          <p:cNvCxnSpPr/>
          <p:nvPr/>
        </p:nvCxnSpPr>
        <p:spPr>
          <a:xfrm>
            <a:off x="637541" y="1603806"/>
            <a:ext cx="11187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30" name="Google Shape;230;g26757467221_0_53"/>
          <p:cNvGrpSpPr/>
          <p:nvPr/>
        </p:nvGrpSpPr>
        <p:grpSpPr>
          <a:xfrm flipH="1">
            <a:off x="519790" y="6336043"/>
            <a:ext cx="11141400" cy="223911"/>
            <a:chOff x="519764" y="6324786"/>
            <a:chExt cx="11141400" cy="246300"/>
          </a:xfrm>
        </p:grpSpPr>
        <p:sp>
          <p:nvSpPr>
            <p:cNvPr id="231" name="Google Shape;231;g26757467221_0_53"/>
            <p:cNvSpPr/>
            <p:nvPr/>
          </p:nvSpPr>
          <p:spPr>
            <a:xfrm>
              <a:off x="519764" y="6324786"/>
              <a:ext cx="11141400" cy="2463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g26757467221_0_53"/>
            <p:cNvSpPr/>
            <p:nvPr/>
          </p:nvSpPr>
          <p:spPr>
            <a:xfrm>
              <a:off x="9570720" y="6324786"/>
              <a:ext cx="2090400" cy="2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g26757467221_0_53"/>
          <p:cNvSpPr txBox="1"/>
          <p:nvPr/>
        </p:nvSpPr>
        <p:spPr>
          <a:xfrm>
            <a:off x="673690" y="2619950"/>
            <a:ext cx="1083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circle, graphics, screenshot, font&#10;&#10;Description automatically generated" id="234" name="Google Shape;234;g26757467221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09" y="710420"/>
            <a:ext cx="949323" cy="52740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6757467221_0_5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g26757467221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1876" y="710423"/>
            <a:ext cx="949325" cy="68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ed3c659e5_0_41"/>
          <p:cNvSpPr txBox="1"/>
          <p:nvPr/>
        </p:nvSpPr>
        <p:spPr>
          <a:xfrm>
            <a:off x="591209" y="1865585"/>
            <a:ext cx="597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Technologies</a:t>
            </a:r>
            <a:endParaRPr b="0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g28ed3c659e5_0_41"/>
          <p:cNvCxnSpPr/>
          <p:nvPr/>
        </p:nvCxnSpPr>
        <p:spPr>
          <a:xfrm>
            <a:off x="637541" y="1603806"/>
            <a:ext cx="11187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44" name="Google Shape;244;g28ed3c659e5_0_41"/>
          <p:cNvGrpSpPr/>
          <p:nvPr/>
        </p:nvGrpSpPr>
        <p:grpSpPr>
          <a:xfrm flipH="1">
            <a:off x="519790" y="6336051"/>
            <a:ext cx="11141400" cy="223911"/>
            <a:chOff x="519764" y="6324786"/>
            <a:chExt cx="11141400" cy="246300"/>
          </a:xfrm>
        </p:grpSpPr>
        <p:sp>
          <p:nvSpPr>
            <p:cNvPr id="245" name="Google Shape;245;g28ed3c659e5_0_41"/>
            <p:cNvSpPr/>
            <p:nvPr/>
          </p:nvSpPr>
          <p:spPr>
            <a:xfrm>
              <a:off x="519764" y="6324786"/>
              <a:ext cx="11141400" cy="2463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g28ed3c659e5_0_41"/>
            <p:cNvSpPr/>
            <p:nvPr/>
          </p:nvSpPr>
          <p:spPr>
            <a:xfrm>
              <a:off x="9570720" y="6324786"/>
              <a:ext cx="2090400" cy="2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g28ed3c659e5_0_41"/>
          <p:cNvSpPr txBox="1"/>
          <p:nvPr/>
        </p:nvSpPr>
        <p:spPr>
          <a:xfrm>
            <a:off x="673690" y="2619950"/>
            <a:ext cx="1083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circle, graphics, screenshot, font&#10;&#10;Description automatically generated" id="248" name="Google Shape;248;g28ed3c659e5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09" y="710420"/>
            <a:ext cx="949323" cy="52740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8ed3c659e5_0_41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28ed3c659e5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1876" y="710423"/>
            <a:ext cx="949325" cy="68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ed3c659e5_0_15"/>
          <p:cNvSpPr txBox="1"/>
          <p:nvPr/>
        </p:nvSpPr>
        <p:spPr>
          <a:xfrm>
            <a:off x="591209" y="1865585"/>
            <a:ext cx="597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Demo</a:t>
            </a:r>
            <a:endParaRPr b="0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g28ed3c659e5_0_15"/>
          <p:cNvCxnSpPr/>
          <p:nvPr/>
        </p:nvCxnSpPr>
        <p:spPr>
          <a:xfrm>
            <a:off x="637541" y="1603806"/>
            <a:ext cx="11187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58" name="Google Shape;258;g28ed3c659e5_0_15"/>
          <p:cNvGrpSpPr/>
          <p:nvPr/>
        </p:nvGrpSpPr>
        <p:grpSpPr>
          <a:xfrm flipH="1">
            <a:off x="519790" y="6336051"/>
            <a:ext cx="11141400" cy="223911"/>
            <a:chOff x="519764" y="6324786"/>
            <a:chExt cx="11141400" cy="246300"/>
          </a:xfrm>
        </p:grpSpPr>
        <p:sp>
          <p:nvSpPr>
            <p:cNvPr id="259" name="Google Shape;259;g28ed3c659e5_0_15"/>
            <p:cNvSpPr/>
            <p:nvPr/>
          </p:nvSpPr>
          <p:spPr>
            <a:xfrm>
              <a:off x="519764" y="6324786"/>
              <a:ext cx="11141400" cy="2463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g28ed3c659e5_0_15"/>
            <p:cNvSpPr/>
            <p:nvPr/>
          </p:nvSpPr>
          <p:spPr>
            <a:xfrm>
              <a:off x="9570720" y="6324786"/>
              <a:ext cx="2090400" cy="2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g28ed3c659e5_0_15"/>
          <p:cNvSpPr txBox="1"/>
          <p:nvPr/>
        </p:nvSpPr>
        <p:spPr>
          <a:xfrm>
            <a:off x="673690" y="2619950"/>
            <a:ext cx="1083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circle, graphics, screenshot, font&#10;&#10;Description automatically generated" id="262" name="Google Shape;262;g28ed3c659e5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09" y="710420"/>
            <a:ext cx="949323" cy="52740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8ed3c659e5_0_15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g28ed3c659e5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1876" y="710423"/>
            <a:ext cx="949325" cy="68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ed3c659e5_0_28"/>
          <p:cNvSpPr txBox="1"/>
          <p:nvPr/>
        </p:nvSpPr>
        <p:spPr>
          <a:xfrm>
            <a:off x="591209" y="1865585"/>
            <a:ext cx="597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Looking Forward</a:t>
            </a:r>
            <a:endParaRPr b="0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g28ed3c659e5_0_28"/>
          <p:cNvCxnSpPr/>
          <p:nvPr/>
        </p:nvCxnSpPr>
        <p:spPr>
          <a:xfrm>
            <a:off x="637541" y="1603806"/>
            <a:ext cx="11187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72" name="Google Shape;272;g28ed3c659e5_0_28"/>
          <p:cNvGrpSpPr/>
          <p:nvPr/>
        </p:nvGrpSpPr>
        <p:grpSpPr>
          <a:xfrm flipH="1">
            <a:off x="519790" y="6336051"/>
            <a:ext cx="11141400" cy="223911"/>
            <a:chOff x="519764" y="6324786"/>
            <a:chExt cx="11141400" cy="246300"/>
          </a:xfrm>
        </p:grpSpPr>
        <p:sp>
          <p:nvSpPr>
            <p:cNvPr id="273" name="Google Shape;273;g28ed3c659e5_0_28"/>
            <p:cNvSpPr/>
            <p:nvPr/>
          </p:nvSpPr>
          <p:spPr>
            <a:xfrm>
              <a:off x="519764" y="6324786"/>
              <a:ext cx="11141400" cy="2463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g28ed3c659e5_0_28"/>
            <p:cNvSpPr/>
            <p:nvPr/>
          </p:nvSpPr>
          <p:spPr>
            <a:xfrm>
              <a:off x="9570720" y="6324786"/>
              <a:ext cx="2090400" cy="2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" name="Google Shape;275;g28ed3c659e5_0_28"/>
          <p:cNvSpPr txBox="1"/>
          <p:nvPr/>
        </p:nvSpPr>
        <p:spPr>
          <a:xfrm>
            <a:off x="673690" y="2619950"/>
            <a:ext cx="1083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circle, graphics, screenshot, font&#10;&#10;Description automatically generated" id="276" name="Google Shape;276;g28ed3c659e5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09" y="710420"/>
            <a:ext cx="949323" cy="52740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8ed3c659e5_0_28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g28ed3c659e5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1876" y="710423"/>
            <a:ext cx="949325" cy="68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ID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5E95"/>
      </a:accent1>
      <a:accent2>
        <a:srgbClr val="6A6A6A"/>
      </a:accent2>
      <a:accent3>
        <a:srgbClr val="A5A5A5"/>
      </a:accent3>
      <a:accent4>
        <a:srgbClr val="595959"/>
      </a:accent4>
      <a:accent5>
        <a:srgbClr val="3F3F3F"/>
      </a:accent5>
      <a:accent6>
        <a:srgbClr val="26262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2020-03-25T15:19:31Z</dcterms:created>
  <dc:creator>Krissie Mason</dc:creator>
</cp:coreProperties>
</file>