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Raleway ExtraBold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Quicksand"/>
      <p:regular r:id="rId37"/>
      <p:bold r:id="rId38"/>
    </p:embeddedFont>
    <p:embeddedFont>
      <p:font typeface="Quicksand SemiBold"/>
      <p:regular r:id="rId39"/>
      <p:bold r:id="rId40"/>
    </p:embeddedFont>
    <p:embeddedFont>
      <p:font typeface="Quicksand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449"/>
        <p:guide pos="5311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SemiBold-bold.fntdata"/><Relationship Id="rId20" Type="http://schemas.openxmlformats.org/officeDocument/2006/relationships/font" Target="fonts/Raleway-bold.fntdata"/><Relationship Id="rId42" Type="http://schemas.openxmlformats.org/officeDocument/2006/relationships/font" Target="fonts/QuicksandMedium-bold.fntdata"/><Relationship Id="rId41" Type="http://schemas.openxmlformats.org/officeDocument/2006/relationships/font" Target="fonts/QuicksandMedium-regular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ExtraBold-boldItalic.fntdata"/><Relationship Id="rId27" Type="http://schemas.openxmlformats.org/officeDocument/2006/relationships/font" Target="fonts/Raleway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Quicksan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Quicksand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Quicksand-bold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ea2a8079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ea2a8079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1ea2a8079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1ea2a8079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ea2691f767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ea2691f767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a12744ced6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a12744ced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12744ced6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12744ced6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b65fa5a0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b65fa5a0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25244219c_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25244219c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42a99c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42a99c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ab65fa5a0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ab65fa5a0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c1805a762_0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c1805a762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ea2a8079e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ea2a8079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b="0" sz="520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19625" y="3522526"/>
            <a:ext cx="1467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819633" y="3118750"/>
            <a:ext cx="14673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2312725" y="3522526"/>
            <a:ext cx="1467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7" name="Google Shape;67;p13"/>
          <p:cNvSpPr txBox="1"/>
          <p:nvPr>
            <p:ph idx="4" type="subTitle"/>
          </p:nvPr>
        </p:nvSpPr>
        <p:spPr>
          <a:xfrm>
            <a:off x="2312733" y="3118750"/>
            <a:ext cx="14673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4C5E"/>
              </a:buClr>
              <a:buSzPts val="1500"/>
              <a:buFont typeface="Quicksand SemiBold"/>
              <a:buNone/>
              <a:defRPr sz="1500"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788350" y="3522526"/>
            <a:ext cx="1467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69" name="Google Shape;69;p13"/>
          <p:cNvSpPr txBox="1"/>
          <p:nvPr>
            <p:ph idx="6" type="subTitle"/>
          </p:nvPr>
        </p:nvSpPr>
        <p:spPr>
          <a:xfrm>
            <a:off x="3788358" y="3118750"/>
            <a:ext cx="14673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D8B8"/>
              </a:buClr>
              <a:buSzPts val="1500"/>
              <a:buFont typeface="Quicksand SemiBold"/>
              <a:buNone/>
              <a:defRPr sz="1500"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7" type="body"/>
          </p:nvPr>
        </p:nvSpPr>
        <p:spPr>
          <a:xfrm>
            <a:off x="5314475" y="3522526"/>
            <a:ext cx="1467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5314483" y="3118750"/>
            <a:ext cx="14673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94AD"/>
              </a:buClr>
              <a:buSzPts val="1500"/>
              <a:buFont typeface="Quicksand SemiBold"/>
              <a:buNone/>
              <a:defRPr sz="1500"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9" type="body"/>
          </p:nvPr>
        </p:nvSpPr>
        <p:spPr>
          <a:xfrm>
            <a:off x="6791100" y="3522526"/>
            <a:ext cx="14673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6791108" y="3118750"/>
            <a:ext cx="14673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96600" y="2366700"/>
            <a:ext cx="13002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896608" y="2066100"/>
            <a:ext cx="1300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3" type="body"/>
          </p:nvPr>
        </p:nvSpPr>
        <p:spPr>
          <a:xfrm>
            <a:off x="6982371" y="2366700"/>
            <a:ext cx="13002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79" name="Google Shape;79;p14"/>
          <p:cNvSpPr txBox="1"/>
          <p:nvPr>
            <p:ph idx="4" type="subTitle"/>
          </p:nvPr>
        </p:nvSpPr>
        <p:spPr>
          <a:xfrm>
            <a:off x="6982371" y="2066100"/>
            <a:ext cx="1300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5" type="body"/>
          </p:nvPr>
        </p:nvSpPr>
        <p:spPr>
          <a:xfrm>
            <a:off x="4946096" y="2366700"/>
            <a:ext cx="13002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1" name="Google Shape;81;p14"/>
          <p:cNvSpPr txBox="1"/>
          <p:nvPr>
            <p:ph idx="6" type="subTitle"/>
          </p:nvPr>
        </p:nvSpPr>
        <p:spPr>
          <a:xfrm>
            <a:off x="4946096" y="2066100"/>
            <a:ext cx="1300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7" type="body"/>
          </p:nvPr>
        </p:nvSpPr>
        <p:spPr>
          <a:xfrm>
            <a:off x="2908283" y="2366700"/>
            <a:ext cx="13002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3" name="Google Shape;83;p14"/>
          <p:cNvSpPr txBox="1"/>
          <p:nvPr>
            <p:ph idx="8" type="subTitle"/>
          </p:nvPr>
        </p:nvSpPr>
        <p:spPr>
          <a:xfrm>
            <a:off x="2908283" y="2066100"/>
            <a:ext cx="1300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76375" y="1720800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776375" y="3572113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8" name="Google Shape;88;p15"/>
          <p:cNvSpPr txBox="1"/>
          <p:nvPr>
            <p:ph idx="3" type="body"/>
          </p:nvPr>
        </p:nvSpPr>
        <p:spPr>
          <a:xfrm>
            <a:off x="3509088" y="1720800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9" name="Google Shape;89;p15"/>
          <p:cNvSpPr txBox="1"/>
          <p:nvPr>
            <p:ph idx="4" type="body"/>
          </p:nvPr>
        </p:nvSpPr>
        <p:spPr>
          <a:xfrm>
            <a:off x="3509088" y="3572113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90" name="Google Shape;90;p15"/>
          <p:cNvSpPr txBox="1"/>
          <p:nvPr>
            <p:ph idx="5" type="body"/>
          </p:nvPr>
        </p:nvSpPr>
        <p:spPr>
          <a:xfrm>
            <a:off x="6257475" y="1720800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91" name="Google Shape;91;p15"/>
          <p:cNvSpPr txBox="1"/>
          <p:nvPr>
            <p:ph idx="6" type="body"/>
          </p:nvPr>
        </p:nvSpPr>
        <p:spPr>
          <a:xfrm>
            <a:off x="6257475" y="3572113"/>
            <a:ext cx="2125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128450" y="1405175"/>
            <a:ext cx="49422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Raleway SemiBold"/>
              <a:buNone/>
              <a:defRPr sz="1500">
                <a:solidFill>
                  <a:srgbClr val="F257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24246" y="2844875"/>
            <a:ext cx="1938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subTitle"/>
          </p:nvPr>
        </p:nvSpPr>
        <p:spPr>
          <a:xfrm>
            <a:off x="924246" y="2441100"/>
            <a:ext cx="1938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3602721" y="2844875"/>
            <a:ext cx="1938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subTitle"/>
          </p:nvPr>
        </p:nvSpPr>
        <p:spPr>
          <a:xfrm>
            <a:off x="3602721" y="2441100"/>
            <a:ext cx="1938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Quicksand SemiBold"/>
              <a:buNone/>
              <a:defRPr sz="1500"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5" type="body"/>
          </p:nvPr>
        </p:nvSpPr>
        <p:spPr>
          <a:xfrm>
            <a:off x="6288034" y="2844875"/>
            <a:ext cx="1938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4" name="Google Shape;104;p18"/>
          <p:cNvSpPr txBox="1"/>
          <p:nvPr>
            <p:ph idx="6" type="subTitle"/>
          </p:nvPr>
        </p:nvSpPr>
        <p:spPr>
          <a:xfrm>
            <a:off x="6288034" y="2441100"/>
            <a:ext cx="1938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811550" y="1521275"/>
            <a:ext cx="2779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811550" y="1220675"/>
            <a:ext cx="2779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body"/>
          </p:nvPr>
        </p:nvSpPr>
        <p:spPr>
          <a:xfrm>
            <a:off x="811550" y="2808725"/>
            <a:ext cx="2779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811550" y="2508125"/>
            <a:ext cx="2779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5" type="body"/>
          </p:nvPr>
        </p:nvSpPr>
        <p:spPr>
          <a:xfrm>
            <a:off x="811550" y="4096175"/>
            <a:ext cx="2779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12" name="Google Shape;112;p19"/>
          <p:cNvSpPr txBox="1"/>
          <p:nvPr>
            <p:ph idx="6" type="subTitle"/>
          </p:nvPr>
        </p:nvSpPr>
        <p:spPr>
          <a:xfrm>
            <a:off x="811550" y="3795575"/>
            <a:ext cx="2779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9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572425" y="1138350"/>
            <a:ext cx="55716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236200" y="1239000"/>
            <a:ext cx="4671600" cy="11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Quicksand Medium"/>
              <a:buNone/>
              <a:defRPr b="0" sz="65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53775" y="909300"/>
            <a:ext cx="36303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085975" y="1844450"/>
            <a:ext cx="31659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1085975" y="4186750"/>
            <a:ext cx="3165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1" sz="1200"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b="1" sz="1200"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b="1" sz="1200"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1" sz="1200"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b="1" sz="1200"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b="1" sz="1200"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b="1" sz="1200"/>
            </a:lvl9pPr>
          </a:lstStyle>
          <a:p/>
        </p:txBody>
      </p:sp>
      <p:sp>
        <p:nvSpPr>
          <p:cNvPr id="119" name="Google Shape;119;p21"/>
          <p:cNvSpPr txBox="1"/>
          <p:nvPr/>
        </p:nvSpPr>
        <p:spPr>
          <a:xfrm>
            <a:off x="1085975" y="2866800"/>
            <a:ext cx="31659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438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Credits: </a:t>
            </a:r>
            <a:r>
              <a:rPr lang="en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>
                <a:solidFill>
                  <a:srgbClr val="2A438C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>
                <a:solidFill>
                  <a:srgbClr val="2A438C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>
                <a:solidFill>
                  <a:srgbClr val="2A438C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>
                <a:solidFill>
                  <a:srgbClr val="2A438C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713225" y="1198175"/>
            <a:ext cx="7717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700"/>
              <a:buFont typeface="Montserrat"/>
              <a:buChar char="●"/>
              <a:defRPr sz="14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text 2">
  <p:cSld name="CUSTOM_1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083875" y="2054187"/>
            <a:ext cx="30105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1083875" y="3241987"/>
            <a:ext cx="30105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1083875" y="1753563"/>
            <a:ext cx="3010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4" type="subTitle"/>
          </p:nvPr>
        </p:nvSpPr>
        <p:spPr>
          <a:xfrm>
            <a:off x="1083875" y="2941376"/>
            <a:ext cx="3010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131" name="Google Shape;131;p24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137" name="Google Shape;137;p24"/>
            <p:cNvSpPr/>
            <p:nvPr/>
          </p:nvSpPr>
          <p:spPr>
            <a:xfrm>
              <a:off x="1472386" y="3045861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52876" y="3119712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4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52230" y="296157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636571" y="1477599"/>
            <a:ext cx="103236" cy="102309"/>
          </a:xfrm>
          <a:custGeom>
            <a:rect b="b" l="l" r="r" t="t"/>
            <a:pathLst>
              <a:path extrusionOk="0" h="3422" w="3453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120456" y="238302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262929" y="4363884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410749" y="1140727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157" name="Google Shape;157;p24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812748" y="2925378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80056" y="1332951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879187" y="4598178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205825" y="2470975"/>
            <a:ext cx="106900" cy="125125"/>
          </a:xfrm>
          <a:custGeom>
            <a:rect b="b" l="l" r="r" t="t"/>
            <a:pathLst>
              <a:path extrusionOk="0" h="5005" w="4276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209625" y="1500075"/>
            <a:ext cx="159175" cy="137775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18058" y="1278536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59316" y="76390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84180" y="80245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7074" y="22443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741882" y="1117658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175" name="Google Shape;175;p25"/>
            <p:cNvSpPr/>
            <p:nvPr/>
          </p:nvSpPr>
          <p:spPr>
            <a:xfrm>
              <a:off x="3656836" y="4206737"/>
              <a:ext cx="498062" cy="48099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30528" y="4418814"/>
              <a:ext cx="465893" cy="44977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34697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34112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734485" y="4611994"/>
              <a:ext cx="62516" cy="6347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8477454" y="1738669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235052" y="4391855"/>
            <a:ext cx="611442" cy="558738"/>
            <a:chOff x="3430528" y="4206737"/>
            <a:chExt cx="724371" cy="661855"/>
          </a:xfrm>
        </p:grpSpPr>
        <p:sp>
          <p:nvSpPr>
            <p:cNvPr id="183" name="Google Shape;183;p26"/>
            <p:cNvSpPr/>
            <p:nvPr/>
          </p:nvSpPr>
          <p:spPr>
            <a:xfrm>
              <a:off x="3656836" y="4206737"/>
              <a:ext cx="498062" cy="48099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430528" y="4418814"/>
              <a:ext cx="465893" cy="44977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34697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34112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734485" y="4611994"/>
              <a:ext cx="62516" cy="6347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752230" y="296157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804572" y="3711875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143071" y="1295536"/>
            <a:ext cx="103236" cy="102309"/>
          </a:xfrm>
          <a:custGeom>
            <a:rect b="b" l="l" r="r" t="t"/>
            <a:pathLst>
              <a:path extrusionOk="0" h="3422" w="3453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995080" y="264927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59394" y="197382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524420" y="2861128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28762" y="2146306"/>
            <a:ext cx="105120" cy="105120"/>
          </a:xfrm>
          <a:custGeom>
            <a:rect b="b" l="l" r="r" t="t"/>
            <a:pathLst>
              <a:path extrusionOk="0" h="3516" w="3516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60029" y="391982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410749" y="1140727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09" name="Google Shape;209;p26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905761" y="2899491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31880" y="4560844"/>
            <a:ext cx="392016" cy="328574"/>
          </a:xfrm>
          <a:custGeom>
            <a:rect b="b" l="l" r="r" t="t"/>
            <a:pathLst>
              <a:path extrusionOk="0" h="10990" w="13112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2056" y="1474238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75275" y="4391841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2988377" y="4254980"/>
            <a:ext cx="611442" cy="558738"/>
            <a:chOff x="3430528" y="4206737"/>
            <a:chExt cx="724371" cy="661855"/>
          </a:xfrm>
        </p:grpSpPr>
        <p:sp>
          <p:nvSpPr>
            <p:cNvPr id="218" name="Google Shape;218;p27"/>
            <p:cNvSpPr/>
            <p:nvPr/>
          </p:nvSpPr>
          <p:spPr>
            <a:xfrm>
              <a:off x="3656836" y="4206737"/>
              <a:ext cx="498062" cy="48099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430528" y="4418814"/>
              <a:ext cx="465893" cy="44977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534697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34112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734485" y="4611994"/>
              <a:ext cx="62516" cy="6347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428633" y="262186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8689091" y="12765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8592642" y="1477601"/>
            <a:ext cx="392016" cy="329530"/>
          </a:xfrm>
          <a:custGeom>
            <a:rect b="b" l="l" r="r" t="t"/>
            <a:pathLst>
              <a:path extrusionOk="0" h="11022" w="13112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63917" y="4707651"/>
            <a:ext cx="342775" cy="286896"/>
          </a:xfrm>
          <a:custGeom>
            <a:rect b="b" l="l" r="r" t="t"/>
            <a:pathLst>
              <a:path extrusionOk="0" h="9596" w="11465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9399" y="981577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39" name="Google Shape;239;p27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7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905761" y="2899491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164225" y="4768541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501708" y="200470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354809" y="4324034"/>
            <a:ext cx="416622" cy="415695"/>
            <a:chOff x="8081647" y="2947372"/>
            <a:chExt cx="416622" cy="415695"/>
          </a:xfrm>
        </p:grpSpPr>
        <p:sp>
          <p:nvSpPr>
            <p:cNvPr id="247" name="Google Shape;247;p28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509255" y="499689"/>
            <a:ext cx="617381" cy="564099"/>
            <a:chOff x="3978427" y="-570278"/>
            <a:chExt cx="724371" cy="661855"/>
          </a:xfrm>
        </p:grpSpPr>
        <p:sp>
          <p:nvSpPr>
            <p:cNvPr id="253" name="Google Shape;253;p28"/>
            <p:cNvSpPr/>
            <p:nvPr/>
          </p:nvSpPr>
          <p:spPr>
            <a:xfrm>
              <a:off x="4204736" y="-570278"/>
              <a:ext cx="498062" cy="48099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78427" y="-358201"/>
              <a:ext cx="465893" cy="44977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82597" y="-165021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82012" y="-165021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82385" y="-165021"/>
              <a:ext cx="62516" cy="6347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8275311" y="492876"/>
            <a:ext cx="617353" cy="1117359"/>
            <a:chOff x="6702986" y="3501"/>
            <a:chExt cx="617353" cy="1117359"/>
          </a:xfrm>
        </p:grpSpPr>
        <p:sp>
          <p:nvSpPr>
            <p:cNvPr id="259" name="Google Shape;259;p28"/>
            <p:cNvSpPr/>
            <p:nvPr/>
          </p:nvSpPr>
          <p:spPr>
            <a:xfrm>
              <a:off x="6749390" y="3501"/>
              <a:ext cx="524552" cy="483861"/>
            </a:xfrm>
            <a:custGeom>
              <a:rect b="b" l="l" r="r" t="t"/>
              <a:pathLst>
                <a:path extrusionOk="0" h="16184" w="17545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889528" y="124714"/>
              <a:ext cx="247133" cy="205486"/>
            </a:xfrm>
            <a:custGeom>
              <a:rect b="b" l="l" r="r" t="t"/>
              <a:pathLst>
                <a:path extrusionOk="0" h="6873" w="8266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702986" y="559571"/>
              <a:ext cx="617353" cy="561027"/>
            </a:xfrm>
            <a:custGeom>
              <a:rect b="b" l="l" r="r" t="t"/>
              <a:pathLst>
                <a:path extrusionOk="0" h="18765" w="20649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78167" y="643439"/>
              <a:ext cx="267015" cy="237835"/>
            </a:xfrm>
            <a:custGeom>
              <a:rect b="b" l="l" r="r" t="t"/>
              <a:pathLst>
                <a:path extrusionOk="0" h="7955" w="8931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9645" y="914418"/>
              <a:ext cx="285013" cy="206442"/>
            </a:xfrm>
            <a:custGeom>
              <a:rect b="b" l="l" r="r" t="t"/>
              <a:pathLst>
                <a:path extrusionOk="0" h="6905" w="9533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914136" y="697587"/>
              <a:ext cx="196008" cy="216847"/>
            </a:xfrm>
            <a:custGeom>
              <a:rect b="b" l="l" r="r" t="t"/>
              <a:pathLst>
                <a:path extrusionOk="0" h="7253" w="6556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73785" y="861377"/>
              <a:ext cx="76717" cy="122191"/>
            </a:xfrm>
            <a:custGeom>
              <a:rect b="b" l="l" r="r" t="t"/>
              <a:pathLst>
                <a:path extrusionOk="0" h="4087" w="2566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979466" y="847174"/>
              <a:ext cx="64429" cy="29389"/>
            </a:xfrm>
            <a:custGeom>
              <a:rect b="b" l="l" r="r" t="t"/>
              <a:pathLst>
                <a:path extrusionOk="0" h="983" w="2155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83847" y="780917"/>
              <a:ext cx="57762" cy="56835"/>
            </a:xfrm>
            <a:custGeom>
              <a:rect b="b" l="l" r="r" t="t"/>
              <a:pathLst>
                <a:path extrusionOk="0" h="1901" w="1932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2678" y="780917"/>
              <a:ext cx="56835" cy="5683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914011" y="4548323"/>
            <a:ext cx="322893" cy="282173"/>
            <a:chOff x="1472386" y="3045861"/>
            <a:chExt cx="322893" cy="282173"/>
          </a:xfrm>
        </p:grpSpPr>
        <p:sp>
          <p:nvSpPr>
            <p:cNvPr id="270" name="Google Shape;270;p28"/>
            <p:cNvSpPr/>
            <p:nvPr/>
          </p:nvSpPr>
          <p:spPr>
            <a:xfrm>
              <a:off x="1472386" y="3045861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52876" y="3119712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847658" y="43897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624730" y="2921799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01987" y="4673795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6529697" y="4164587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0256" y="39908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591685" y="24777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492704" y="282387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951217" y="990176"/>
            <a:ext cx="392016" cy="329530"/>
          </a:xfrm>
          <a:custGeom>
            <a:rect b="b" l="l" r="r" t="t"/>
            <a:pathLst>
              <a:path extrusionOk="0" h="11022" w="13112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568386" y="4440140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 rot="4735091">
            <a:off x="5188780" y="1464435"/>
            <a:ext cx="159166" cy="137767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246825"/>
            <a:ext cx="77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DA03"/>
              </a:buClr>
              <a:buSzPts val="1200"/>
              <a:buFont typeface="Montserrat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81800" y="1022825"/>
            <a:ext cx="3348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236900" y="2129438"/>
            <a:ext cx="30384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7" name="Google Shape;37;p7"/>
          <p:cNvSpPr txBox="1"/>
          <p:nvPr>
            <p:ph hasCustomPrompt="1" idx="4" type="title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7"/>
          <p:cNvSpPr txBox="1"/>
          <p:nvPr>
            <p:ph hasCustomPrompt="1" idx="5" type="title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7"/>
          <p:cNvSpPr txBox="1"/>
          <p:nvPr>
            <p:ph hasCustomPrompt="1" idx="6" type="title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7"/>
          <p:cNvSpPr txBox="1"/>
          <p:nvPr>
            <p:ph idx="7" type="body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1" name="Google Shape;41;p7"/>
          <p:cNvSpPr txBox="1"/>
          <p:nvPr>
            <p:ph idx="8" type="body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9" type="title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hasCustomPrompt="1" idx="13" type="title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899000" y="1453263"/>
            <a:ext cx="3348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2" type="title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6500"/>
              <a:buFont typeface="Quicksand Medium"/>
              <a:buNone/>
              <a:defRPr b="0" sz="6500">
                <a:solidFill>
                  <a:srgbClr val="F25764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b="0" sz="1200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3605600" y="2936900"/>
            <a:ext cx="2290200" cy="19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b="1" sz="2800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800"/>
              <a:buFont typeface="Raleway"/>
              <a:buChar char="●"/>
              <a:defRPr sz="18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4.png"/><Relationship Id="rId9" Type="http://schemas.openxmlformats.org/officeDocument/2006/relationships/slide" Target="/ppt/slides/slide12.xml"/><Relationship Id="rId5" Type="http://schemas.openxmlformats.org/officeDocument/2006/relationships/slide" Target="/ppt/slides/slide12.xml"/><Relationship Id="rId6" Type="http://schemas.openxmlformats.org/officeDocument/2006/relationships/image" Target="../media/image1.png"/><Relationship Id="rId7" Type="http://schemas.openxmlformats.org/officeDocument/2006/relationships/slide" Target="/ppt/slides/slide12.xml"/><Relationship Id="rId8" Type="http://schemas.openxmlformats.org/officeDocument/2006/relationships/image" Target="../media/image3.png"/><Relationship Id="rId10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1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9"/>
          <p:cNvGrpSpPr/>
          <p:nvPr/>
        </p:nvGrpSpPr>
        <p:grpSpPr>
          <a:xfrm>
            <a:off x="6245245" y="4089221"/>
            <a:ext cx="430827" cy="429779"/>
            <a:chOff x="5571945" y="4102396"/>
            <a:chExt cx="430827" cy="429779"/>
          </a:xfrm>
        </p:grpSpPr>
        <p:sp>
          <p:nvSpPr>
            <p:cNvPr id="295" name="Google Shape;295;p29"/>
            <p:cNvSpPr/>
            <p:nvPr/>
          </p:nvSpPr>
          <p:spPr>
            <a:xfrm>
              <a:off x="5571945" y="4102396"/>
              <a:ext cx="430827" cy="429779"/>
            </a:xfrm>
            <a:custGeom>
              <a:rect b="b" l="l" r="r" t="t"/>
              <a:pathLst>
                <a:path extrusionOk="0" h="13112" w="13144">
                  <a:moveTo>
                    <a:pt x="6588" y="0"/>
                  </a:moveTo>
                  <a:cubicBezTo>
                    <a:pt x="2946" y="0"/>
                    <a:pt x="1" y="2945"/>
                    <a:pt x="1" y="6556"/>
                  </a:cubicBezTo>
                  <a:cubicBezTo>
                    <a:pt x="1" y="10198"/>
                    <a:pt x="2946" y="13111"/>
                    <a:pt x="6588" y="13111"/>
                  </a:cubicBezTo>
                  <a:cubicBezTo>
                    <a:pt x="10198" y="13111"/>
                    <a:pt x="13143" y="10198"/>
                    <a:pt x="13143" y="6556"/>
                  </a:cubicBezTo>
                  <a:cubicBezTo>
                    <a:pt x="13143" y="2945"/>
                    <a:pt x="10198" y="0"/>
                    <a:pt x="658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855339" y="4305485"/>
              <a:ext cx="74765" cy="67358"/>
            </a:xfrm>
            <a:custGeom>
              <a:rect b="b" l="l" r="r" t="t"/>
              <a:pathLst>
                <a:path extrusionOk="0" h="2055" w="2281">
                  <a:moveTo>
                    <a:pt x="1219" y="0"/>
                  </a:moveTo>
                  <a:cubicBezTo>
                    <a:pt x="854" y="0"/>
                    <a:pt x="489" y="210"/>
                    <a:pt x="285" y="550"/>
                  </a:cubicBezTo>
                  <a:cubicBezTo>
                    <a:pt x="0" y="1056"/>
                    <a:pt x="159" y="1690"/>
                    <a:pt x="634" y="1943"/>
                  </a:cubicBezTo>
                  <a:cubicBezTo>
                    <a:pt x="775" y="2019"/>
                    <a:pt x="931" y="2055"/>
                    <a:pt x="1087" y="2055"/>
                  </a:cubicBezTo>
                  <a:cubicBezTo>
                    <a:pt x="1453" y="2055"/>
                    <a:pt x="1818" y="1855"/>
                    <a:pt x="1995" y="1500"/>
                  </a:cubicBezTo>
                  <a:cubicBezTo>
                    <a:pt x="2281" y="993"/>
                    <a:pt x="2122" y="391"/>
                    <a:pt x="1647" y="106"/>
                  </a:cubicBezTo>
                  <a:cubicBezTo>
                    <a:pt x="1511" y="34"/>
                    <a:pt x="1365" y="0"/>
                    <a:pt x="121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5674702" y="4206891"/>
              <a:ext cx="73749" cy="67358"/>
            </a:xfrm>
            <a:custGeom>
              <a:rect b="b" l="l" r="r" t="t"/>
              <a:pathLst>
                <a:path extrusionOk="0" h="2055" w="2250">
                  <a:moveTo>
                    <a:pt x="1193" y="0"/>
                  </a:moveTo>
                  <a:cubicBezTo>
                    <a:pt x="826" y="0"/>
                    <a:pt x="459" y="217"/>
                    <a:pt x="254" y="581"/>
                  </a:cubicBezTo>
                  <a:cubicBezTo>
                    <a:pt x="1" y="1056"/>
                    <a:pt x="159" y="1689"/>
                    <a:pt x="634" y="1943"/>
                  </a:cubicBezTo>
                  <a:cubicBezTo>
                    <a:pt x="776" y="2018"/>
                    <a:pt x="929" y="2054"/>
                    <a:pt x="1081" y="2054"/>
                  </a:cubicBezTo>
                  <a:cubicBezTo>
                    <a:pt x="1437" y="2054"/>
                    <a:pt x="1787" y="1855"/>
                    <a:pt x="1964" y="1499"/>
                  </a:cubicBezTo>
                  <a:cubicBezTo>
                    <a:pt x="2249" y="992"/>
                    <a:pt x="2091" y="391"/>
                    <a:pt x="1616" y="106"/>
                  </a:cubicBezTo>
                  <a:cubicBezTo>
                    <a:pt x="1482" y="34"/>
                    <a:pt x="1337" y="0"/>
                    <a:pt x="1193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91911" y="4319153"/>
              <a:ext cx="148580" cy="86631"/>
            </a:xfrm>
            <a:custGeom>
              <a:rect b="b" l="l" r="r" t="t"/>
              <a:pathLst>
                <a:path extrusionOk="0" h="2643" w="4533">
                  <a:moveTo>
                    <a:pt x="356" y="1"/>
                  </a:moveTo>
                  <a:cubicBezTo>
                    <a:pt x="181" y="1"/>
                    <a:pt x="1" y="142"/>
                    <a:pt x="78" y="354"/>
                  </a:cubicBezTo>
                  <a:cubicBezTo>
                    <a:pt x="496" y="1756"/>
                    <a:pt x="1696" y="2642"/>
                    <a:pt x="3043" y="2642"/>
                  </a:cubicBezTo>
                  <a:cubicBezTo>
                    <a:pt x="3430" y="2642"/>
                    <a:pt x="3830" y="2569"/>
                    <a:pt x="4226" y="2413"/>
                  </a:cubicBezTo>
                  <a:cubicBezTo>
                    <a:pt x="4533" y="2301"/>
                    <a:pt x="4447" y="1847"/>
                    <a:pt x="4185" y="1847"/>
                  </a:cubicBezTo>
                  <a:cubicBezTo>
                    <a:pt x="4149" y="1847"/>
                    <a:pt x="4110" y="1855"/>
                    <a:pt x="4068" y="1874"/>
                  </a:cubicBezTo>
                  <a:cubicBezTo>
                    <a:pt x="3726" y="2005"/>
                    <a:pt x="3382" y="2068"/>
                    <a:pt x="3050" y="2068"/>
                  </a:cubicBezTo>
                  <a:cubicBezTo>
                    <a:pt x="1938" y="2068"/>
                    <a:pt x="957" y="1367"/>
                    <a:pt x="616" y="196"/>
                  </a:cubicBezTo>
                  <a:cubicBezTo>
                    <a:pt x="579" y="60"/>
                    <a:pt x="469" y="1"/>
                    <a:pt x="35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9"/>
          <p:cNvGrpSpPr/>
          <p:nvPr/>
        </p:nvGrpSpPr>
        <p:grpSpPr>
          <a:xfrm>
            <a:off x="1284877" y="888660"/>
            <a:ext cx="456754" cy="456754"/>
            <a:chOff x="1284877" y="888660"/>
            <a:chExt cx="456754" cy="456754"/>
          </a:xfrm>
        </p:grpSpPr>
        <p:sp>
          <p:nvSpPr>
            <p:cNvPr id="300" name="Google Shape;300;p29"/>
            <p:cNvSpPr/>
            <p:nvPr/>
          </p:nvSpPr>
          <p:spPr>
            <a:xfrm>
              <a:off x="1284877" y="888660"/>
              <a:ext cx="456754" cy="456754"/>
            </a:xfrm>
            <a:custGeom>
              <a:rect b="b" l="l" r="r" t="t"/>
              <a:pathLst>
                <a:path extrusionOk="0" h="13935" w="13935">
                  <a:moveTo>
                    <a:pt x="6968" y="0"/>
                  </a:moveTo>
                  <a:cubicBezTo>
                    <a:pt x="3104" y="0"/>
                    <a:pt x="0" y="3136"/>
                    <a:pt x="0" y="6967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7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566174" y="1014526"/>
              <a:ext cx="77879" cy="71783"/>
            </a:xfrm>
            <a:custGeom>
              <a:rect b="b" l="l" r="r" t="t"/>
              <a:pathLst>
                <a:path extrusionOk="0" h="2190" w="2376">
                  <a:moveTo>
                    <a:pt x="1146" y="0"/>
                  </a:moveTo>
                  <a:cubicBezTo>
                    <a:pt x="1039" y="0"/>
                    <a:pt x="930" y="18"/>
                    <a:pt x="824" y="56"/>
                  </a:cubicBezTo>
                  <a:cubicBezTo>
                    <a:pt x="286" y="246"/>
                    <a:pt x="1" y="879"/>
                    <a:pt x="222" y="1449"/>
                  </a:cubicBezTo>
                  <a:cubicBezTo>
                    <a:pt x="377" y="1914"/>
                    <a:pt x="806" y="2189"/>
                    <a:pt x="1251" y="2189"/>
                  </a:cubicBezTo>
                  <a:cubicBezTo>
                    <a:pt x="1352" y="2189"/>
                    <a:pt x="1453" y="2175"/>
                    <a:pt x="1553" y="2146"/>
                  </a:cubicBezTo>
                  <a:cubicBezTo>
                    <a:pt x="2091" y="1956"/>
                    <a:pt x="2376" y="1322"/>
                    <a:pt x="2154" y="752"/>
                  </a:cubicBezTo>
                  <a:cubicBezTo>
                    <a:pt x="2002" y="295"/>
                    <a:pt x="1584" y="0"/>
                    <a:pt x="114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359610" y="1086538"/>
              <a:ext cx="77879" cy="71783"/>
            </a:xfrm>
            <a:custGeom>
              <a:rect b="b" l="l" r="r" t="t"/>
              <a:pathLst>
                <a:path extrusionOk="0" h="2190" w="2376">
                  <a:moveTo>
                    <a:pt x="1126" y="0"/>
                  </a:moveTo>
                  <a:cubicBezTo>
                    <a:pt x="1025" y="0"/>
                    <a:pt x="923" y="14"/>
                    <a:pt x="824" y="44"/>
                  </a:cubicBezTo>
                  <a:cubicBezTo>
                    <a:pt x="286" y="234"/>
                    <a:pt x="1" y="867"/>
                    <a:pt x="222" y="1437"/>
                  </a:cubicBezTo>
                  <a:cubicBezTo>
                    <a:pt x="375" y="1895"/>
                    <a:pt x="793" y="2189"/>
                    <a:pt x="1230" y="2189"/>
                  </a:cubicBezTo>
                  <a:cubicBezTo>
                    <a:pt x="1338" y="2189"/>
                    <a:pt x="1446" y="2171"/>
                    <a:pt x="1552" y="2134"/>
                  </a:cubicBezTo>
                  <a:cubicBezTo>
                    <a:pt x="2091" y="1944"/>
                    <a:pt x="2376" y="1310"/>
                    <a:pt x="2154" y="740"/>
                  </a:cubicBezTo>
                  <a:cubicBezTo>
                    <a:pt x="1999" y="276"/>
                    <a:pt x="1571" y="0"/>
                    <a:pt x="1126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1435392" y="1114891"/>
              <a:ext cx="188962" cy="118425"/>
            </a:xfrm>
            <a:custGeom>
              <a:rect b="b" l="l" r="r" t="t"/>
              <a:pathLst>
                <a:path extrusionOk="0" h="3613" w="5765">
                  <a:moveTo>
                    <a:pt x="4991" y="0"/>
                  </a:moveTo>
                  <a:cubicBezTo>
                    <a:pt x="4508" y="0"/>
                    <a:pt x="3878" y="506"/>
                    <a:pt x="2756" y="889"/>
                  </a:cubicBezTo>
                  <a:cubicBezTo>
                    <a:pt x="1267" y="1427"/>
                    <a:pt x="285" y="1301"/>
                    <a:pt x="64" y="1934"/>
                  </a:cubicBezTo>
                  <a:cubicBezTo>
                    <a:pt x="0" y="2156"/>
                    <a:pt x="64" y="2346"/>
                    <a:pt x="64" y="2409"/>
                  </a:cubicBezTo>
                  <a:cubicBezTo>
                    <a:pt x="285" y="3042"/>
                    <a:pt x="887" y="3454"/>
                    <a:pt x="1647" y="3612"/>
                  </a:cubicBezTo>
                  <a:cubicBezTo>
                    <a:pt x="2059" y="2789"/>
                    <a:pt x="2882" y="2156"/>
                    <a:pt x="3801" y="1997"/>
                  </a:cubicBezTo>
                  <a:cubicBezTo>
                    <a:pt x="3977" y="1964"/>
                    <a:pt x="4158" y="1950"/>
                    <a:pt x="4340" y="1950"/>
                  </a:cubicBezTo>
                  <a:cubicBezTo>
                    <a:pt x="4679" y="1950"/>
                    <a:pt x="5022" y="1999"/>
                    <a:pt x="5353" y="2061"/>
                  </a:cubicBezTo>
                  <a:cubicBezTo>
                    <a:pt x="5669" y="1554"/>
                    <a:pt x="5764" y="984"/>
                    <a:pt x="5606" y="477"/>
                  </a:cubicBezTo>
                  <a:cubicBezTo>
                    <a:pt x="5574" y="414"/>
                    <a:pt x="5511" y="224"/>
                    <a:pt x="5321" y="97"/>
                  </a:cubicBezTo>
                  <a:cubicBezTo>
                    <a:pt x="5216" y="29"/>
                    <a:pt x="5108" y="0"/>
                    <a:pt x="499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489376" y="1178807"/>
              <a:ext cx="121473" cy="56869"/>
            </a:xfrm>
            <a:custGeom>
              <a:rect b="b" l="l" r="r" t="t"/>
              <a:pathLst>
                <a:path extrusionOk="0" h="1735" w="3706">
                  <a:moveTo>
                    <a:pt x="2693" y="0"/>
                  </a:moveTo>
                  <a:cubicBezTo>
                    <a:pt x="2511" y="0"/>
                    <a:pt x="2330" y="14"/>
                    <a:pt x="2154" y="47"/>
                  </a:cubicBezTo>
                  <a:cubicBezTo>
                    <a:pt x="1235" y="206"/>
                    <a:pt x="412" y="839"/>
                    <a:pt x="0" y="1662"/>
                  </a:cubicBezTo>
                  <a:cubicBezTo>
                    <a:pt x="212" y="1710"/>
                    <a:pt x="438" y="1735"/>
                    <a:pt x="671" y="1735"/>
                  </a:cubicBezTo>
                  <a:cubicBezTo>
                    <a:pt x="1065" y="1735"/>
                    <a:pt x="1483" y="1663"/>
                    <a:pt x="1900" y="1504"/>
                  </a:cubicBezTo>
                  <a:cubicBezTo>
                    <a:pt x="2724" y="1219"/>
                    <a:pt x="3357" y="712"/>
                    <a:pt x="3706" y="111"/>
                  </a:cubicBezTo>
                  <a:cubicBezTo>
                    <a:pt x="3375" y="49"/>
                    <a:pt x="3032" y="0"/>
                    <a:pt x="2693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5026986" y="136089"/>
            <a:ext cx="456754" cy="456754"/>
            <a:chOff x="5026986" y="136089"/>
            <a:chExt cx="456754" cy="456754"/>
          </a:xfrm>
        </p:grpSpPr>
        <p:sp>
          <p:nvSpPr>
            <p:cNvPr id="306" name="Google Shape;306;p29"/>
            <p:cNvSpPr/>
            <p:nvPr/>
          </p:nvSpPr>
          <p:spPr>
            <a:xfrm>
              <a:off x="5026986" y="136089"/>
              <a:ext cx="456754" cy="456754"/>
            </a:xfrm>
            <a:custGeom>
              <a:rect b="b" l="l" r="r" t="t"/>
              <a:pathLst>
                <a:path extrusionOk="0" h="13935" w="13935">
                  <a:moveTo>
                    <a:pt x="6968" y="0"/>
                  </a:moveTo>
                  <a:cubicBezTo>
                    <a:pt x="3104" y="0"/>
                    <a:pt x="0" y="3136"/>
                    <a:pt x="0" y="6968"/>
                  </a:cubicBezTo>
                  <a:cubicBezTo>
                    <a:pt x="0" y="10831"/>
                    <a:pt x="3104" y="13935"/>
                    <a:pt x="6968" y="13935"/>
                  </a:cubicBezTo>
                  <a:cubicBezTo>
                    <a:pt x="10800" y="13935"/>
                    <a:pt x="13935" y="10831"/>
                    <a:pt x="13935" y="6968"/>
                  </a:cubicBezTo>
                  <a:cubicBezTo>
                    <a:pt x="13935" y="3136"/>
                    <a:pt x="10800" y="0"/>
                    <a:pt x="6968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168159" y="375102"/>
              <a:ext cx="193092" cy="100463"/>
            </a:xfrm>
            <a:custGeom>
              <a:rect b="b" l="l" r="r" t="t"/>
              <a:pathLst>
                <a:path extrusionOk="0" h="3065" w="5891">
                  <a:moveTo>
                    <a:pt x="5146" y="1"/>
                  </a:moveTo>
                  <a:cubicBezTo>
                    <a:pt x="4675" y="1"/>
                    <a:pt x="4001" y="351"/>
                    <a:pt x="2946" y="562"/>
                  </a:cubicBezTo>
                  <a:cubicBezTo>
                    <a:pt x="1362" y="847"/>
                    <a:pt x="412" y="562"/>
                    <a:pt x="95" y="1164"/>
                  </a:cubicBezTo>
                  <a:cubicBezTo>
                    <a:pt x="0" y="1354"/>
                    <a:pt x="32" y="1544"/>
                    <a:pt x="32" y="1639"/>
                  </a:cubicBezTo>
                  <a:cubicBezTo>
                    <a:pt x="159" y="2304"/>
                    <a:pt x="697" y="2811"/>
                    <a:pt x="1394" y="3064"/>
                  </a:cubicBezTo>
                  <a:cubicBezTo>
                    <a:pt x="1932" y="2304"/>
                    <a:pt x="2851" y="1829"/>
                    <a:pt x="3769" y="1797"/>
                  </a:cubicBezTo>
                  <a:cubicBezTo>
                    <a:pt x="4307" y="1797"/>
                    <a:pt x="4814" y="1924"/>
                    <a:pt x="5321" y="2114"/>
                  </a:cubicBezTo>
                  <a:cubicBezTo>
                    <a:pt x="5701" y="1671"/>
                    <a:pt x="5891" y="1101"/>
                    <a:pt x="5796" y="562"/>
                  </a:cubicBezTo>
                  <a:cubicBezTo>
                    <a:pt x="5764" y="499"/>
                    <a:pt x="5733" y="309"/>
                    <a:pt x="5574" y="151"/>
                  </a:cubicBezTo>
                  <a:cubicBezTo>
                    <a:pt x="5451" y="44"/>
                    <a:pt x="5311" y="1"/>
                    <a:pt x="5146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213818" y="434004"/>
              <a:ext cx="128750" cy="48838"/>
            </a:xfrm>
            <a:custGeom>
              <a:rect b="b" l="l" r="r" t="t"/>
              <a:pathLst>
                <a:path extrusionOk="0" h="1490" w="3928">
                  <a:moveTo>
                    <a:pt x="2376" y="0"/>
                  </a:moveTo>
                  <a:cubicBezTo>
                    <a:pt x="1458" y="32"/>
                    <a:pt x="539" y="539"/>
                    <a:pt x="1" y="1267"/>
                  </a:cubicBezTo>
                  <a:cubicBezTo>
                    <a:pt x="354" y="1413"/>
                    <a:pt x="763" y="1490"/>
                    <a:pt x="1199" y="1490"/>
                  </a:cubicBezTo>
                  <a:cubicBezTo>
                    <a:pt x="1427" y="1490"/>
                    <a:pt x="1662" y="1469"/>
                    <a:pt x="1901" y="1425"/>
                  </a:cubicBezTo>
                  <a:cubicBezTo>
                    <a:pt x="2756" y="1267"/>
                    <a:pt x="3484" y="855"/>
                    <a:pt x="3928" y="317"/>
                  </a:cubicBezTo>
                  <a:cubicBezTo>
                    <a:pt x="3421" y="127"/>
                    <a:pt x="2914" y="0"/>
                    <a:pt x="2376" y="0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048783" y="260447"/>
              <a:ext cx="157824" cy="138288"/>
            </a:xfrm>
            <a:custGeom>
              <a:rect b="b" l="l" r="r" t="t"/>
              <a:pathLst>
                <a:path extrusionOk="0" h="4219" w="4815">
                  <a:moveTo>
                    <a:pt x="3631" y="1"/>
                  </a:moveTo>
                  <a:cubicBezTo>
                    <a:pt x="3593" y="1"/>
                    <a:pt x="3554" y="3"/>
                    <a:pt x="3516" y="7"/>
                  </a:cubicBezTo>
                  <a:cubicBezTo>
                    <a:pt x="2946" y="102"/>
                    <a:pt x="2471" y="577"/>
                    <a:pt x="2407" y="1115"/>
                  </a:cubicBezTo>
                  <a:cubicBezTo>
                    <a:pt x="2202" y="730"/>
                    <a:pt x="1746" y="469"/>
                    <a:pt x="1294" y="469"/>
                  </a:cubicBezTo>
                  <a:cubicBezTo>
                    <a:pt x="1189" y="469"/>
                    <a:pt x="1084" y="483"/>
                    <a:pt x="982" y="513"/>
                  </a:cubicBezTo>
                  <a:cubicBezTo>
                    <a:pt x="380" y="672"/>
                    <a:pt x="0" y="1305"/>
                    <a:pt x="159" y="1875"/>
                  </a:cubicBezTo>
                  <a:cubicBezTo>
                    <a:pt x="285" y="2287"/>
                    <a:pt x="666" y="2572"/>
                    <a:pt x="1046" y="2825"/>
                  </a:cubicBezTo>
                  <a:cubicBezTo>
                    <a:pt x="1679" y="3269"/>
                    <a:pt x="2312" y="3712"/>
                    <a:pt x="2946" y="4155"/>
                  </a:cubicBezTo>
                  <a:cubicBezTo>
                    <a:pt x="2977" y="4187"/>
                    <a:pt x="3009" y="4187"/>
                    <a:pt x="3009" y="4219"/>
                  </a:cubicBezTo>
                  <a:cubicBezTo>
                    <a:pt x="3041" y="4187"/>
                    <a:pt x="3041" y="4155"/>
                    <a:pt x="3072" y="4124"/>
                  </a:cubicBezTo>
                  <a:cubicBezTo>
                    <a:pt x="3484" y="3490"/>
                    <a:pt x="3896" y="2825"/>
                    <a:pt x="4339" y="2192"/>
                  </a:cubicBezTo>
                  <a:cubicBezTo>
                    <a:pt x="4561" y="1812"/>
                    <a:pt x="4814" y="1400"/>
                    <a:pt x="4782" y="957"/>
                  </a:cubicBezTo>
                  <a:cubicBezTo>
                    <a:pt x="4723" y="423"/>
                    <a:pt x="4192" y="1"/>
                    <a:pt x="363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5272981" y="225965"/>
              <a:ext cx="158873" cy="137469"/>
            </a:xfrm>
            <a:custGeom>
              <a:rect b="b" l="l" r="r" t="t"/>
              <a:pathLst>
                <a:path extrusionOk="0" h="4194" w="4847">
                  <a:moveTo>
                    <a:pt x="3682" y="1"/>
                  </a:moveTo>
                  <a:cubicBezTo>
                    <a:pt x="3627" y="1"/>
                    <a:pt x="3571" y="5"/>
                    <a:pt x="3516" y="14"/>
                  </a:cubicBezTo>
                  <a:cubicBezTo>
                    <a:pt x="2946" y="77"/>
                    <a:pt x="2471" y="552"/>
                    <a:pt x="2439" y="1090"/>
                  </a:cubicBezTo>
                  <a:cubicBezTo>
                    <a:pt x="2208" y="705"/>
                    <a:pt x="1769" y="445"/>
                    <a:pt x="1307" y="445"/>
                  </a:cubicBezTo>
                  <a:cubicBezTo>
                    <a:pt x="1199" y="445"/>
                    <a:pt x="1090" y="459"/>
                    <a:pt x="983" y="489"/>
                  </a:cubicBezTo>
                  <a:cubicBezTo>
                    <a:pt x="413" y="647"/>
                    <a:pt x="1" y="1312"/>
                    <a:pt x="159" y="1850"/>
                  </a:cubicBezTo>
                  <a:cubicBezTo>
                    <a:pt x="286" y="2262"/>
                    <a:pt x="698" y="2547"/>
                    <a:pt x="1046" y="2800"/>
                  </a:cubicBezTo>
                  <a:cubicBezTo>
                    <a:pt x="1679" y="3244"/>
                    <a:pt x="2344" y="3687"/>
                    <a:pt x="2978" y="4131"/>
                  </a:cubicBezTo>
                  <a:cubicBezTo>
                    <a:pt x="2978" y="4162"/>
                    <a:pt x="3010" y="4162"/>
                    <a:pt x="3041" y="4194"/>
                  </a:cubicBezTo>
                  <a:cubicBezTo>
                    <a:pt x="3041" y="4162"/>
                    <a:pt x="3073" y="4131"/>
                    <a:pt x="3073" y="4131"/>
                  </a:cubicBezTo>
                  <a:cubicBezTo>
                    <a:pt x="3485" y="3465"/>
                    <a:pt x="3928" y="2800"/>
                    <a:pt x="4340" y="2167"/>
                  </a:cubicBezTo>
                  <a:cubicBezTo>
                    <a:pt x="4593" y="1787"/>
                    <a:pt x="4846" y="1375"/>
                    <a:pt x="4783" y="932"/>
                  </a:cubicBezTo>
                  <a:cubicBezTo>
                    <a:pt x="4754" y="414"/>
                    <a:pt x="4229" y="1"/>
                    <a:pt x="368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7786065" y="1649601"/>
            <a:ext cx="892761" cy="211808"/>
            <a:chOff x="7786065" y="1739826"/>
            <a:chExt cx="892761" cy="211808"/>
          </a:xfrm>
        </p:grpSpPr>
        <p:sp>
          <p:nvSpPr>
            <p:cNvPr id="312" name="Google Shape;312;p29"/>
            <p:cNvSpPr/>
            <p:nvPr/>
          </p:nvSpPr>
          <p:spPr>
            <a:xfrm>
              <a:off x="7786065" y="1739826"/>
              <a:ext cx="892761" cy="211808"/>
            </a:xfrm>
            <a:custGeom>
              <a:rect b="b" l="l" r="r" t="t"/>
              <a:pathLst>
                <a:path extrusionOk="0" h="6462" w="27237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837985" y="1787190"/>
              <a:ext cx="123538" cy="116721"/>
            </a:xfrm>
            <a:custGeom>
              <a:rect b="b" l="l" r="r" t="t"/>
              <a:pathLst>
                <a:path extrusionOk="0" h="3561" w="3769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010296" y="1787190"/>
              <a:ext cx="124587" cy="116721"/>
            </a:xfrm>
            <a:custGeom>
              <a:rect b="b" l="l" r="r" t="t"/>
              <a:pathLst>
                <a:path extrusionOk="0" h="3561" w="3801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175331" y="1787190"/>
              <a:ext cx="124587" cy="116721"/>
            </a:xfrm>
            <a:custGeom>
              <a:rect b="b" l="l" r="r" t="t"/>
              <a:pathLst>
                <a:path extrusionOk="0" h="3561" w="3801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341414" y="1787190"/>
              <a:ext cx="123571" cy="116721"/>
            </a:xfrm>
            <a:custGeom>
              <a:rect b="b" l="l" r="r" t="t"/>
              <a:pathLst>
                <a:path extrusionOk="0" h="3561" w="377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8503368" y="1787190"/>
              <a:ext cx="123538" cy="116721"/>
            </a:xfrm>
            <a:custGeom>
              <a:rect b="b" l="l" r="r" t="t"/>
              <a:pathLst>
                <a:path extrusionOk="0" h="3561" w="3769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5273007" y="4231749"/>
            <a:ext cx="625952" cy="556038"/>
            <a:chOff x="2878257" y="4141499"/>
            <a:chExt cx="625952" cy="556038"/>
          </a:xfrm>
        </p:grpSpPr>
        <p:sp>
          <p:nvSpPr>
            <p:cNvPr id="319" name="Google Shape;319;p29"/>
            <p:cNvSpPr/>
            <p:nvPr/>
          </p:nvSpPr>
          <p:spPr>
            <a:xfrm>
              <a:off x="2878257" y="4141499"/>
              <a:ext cx="625952" cy="556038"/>
            </a:xfrm>
            <a:custGeom>
              <a:rect b="b" l="l" r="r" t="t"/>
              <a:pathLst>
                <a:path extrusionOk="0" h="16964" w="19097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947811" y="4256024"/>
              <a:ext cx="437022" cy="418339"/>
            </a:xfrm>
            <a:custGeom>
              <a:rect b="b" l="l" r="r" t="t"/>
              <a:pathLst>
                <a:path extrusionOk="0" h="12763" w="13333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9"/>
          <p:cNvGrpSpPr/>
          <p:nvPr/>
        </p:nvGrpSpPr>
        <p:grpSpPr>
          <a:xfrm>
            <a:off x="7228882" y="539488"/>
            <a:ext cx="456754" cy="457803"/>
            <a:chOff x="8235557" y="683113"/>
            <a:chExt cx="456754" cy="457803"/>
          </a:xfrm>
        </p:grpSpPr>
        <p:sp>
          <p:nvSpPr>
            <p:cNvPr id="322" name="Google Shape;322;p29"/>
            <p:cNvSpPr/>
            <p:nvPr/>
          </p:nvSpPr>
          <p:spPr>
            <a:xfrm>
              <a:off x="8235557" y="683113"/>
              <a:ext cx="456754" cy="457803"/>
            </a:xfrm>
            <a:custGeom>
              <a:rect b="b" l="l" r="r" t="t"/>
              <a:pathLst>
                <a:path extrusionOk="0" h="13967" w="13935">
                  <a:moveTo>
                    <a:pt x="6968" y="1"/>
                  </a:moveTo>
                  <a:cubicBezTo>
                    <a:pt x="3136" y="1"/>
                    <a:pt x="1" y="3136"/>
                    <a:pt x="1" y="7000"/>
                  </a:cubicBezTo>
                  <a:cubicBezTo>
                    <a:pt x="1" y="10832"/>
                    <a:pt x="3136" y="13967"/>
                    <a:pt x="6968" y="13967"/>
                  </a:cubicBezTo>
                  <a:cubicBezTo>
                    <a:pt x="10831" y="13967"/>
                    <a:pt x="13935" y="10832"/>
                    <a:pt x="13935" y="7000"/>
                  </a:cubicBezTo>
                  <a:cubicBezTo>
                    <a:pt x="13935" y="3136"/>
                    <a:pt x="10831" y="1"/>
                    <a:pt x="696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8276037" y="740768"/>
              <a:ext cx="376843" cy="343180"/>
            </a:xfrm>
            <a:custGeom>
              <a:rect b="b" l="l" r="r" t="t"/>
              <a:pathLst>
                <a:path extrusionOk="0" h="10470" w="11497">
                  <a:moveTo>
                    <a:pt x="5732" y="426"/>
                  </a:moveTo>
                  <a:cubicBezTo>
                    <a:pt x="6098" y="426"/>
                    <a:pt x="6469" y="468"/>
                    <a:pt x="6841" y="554"/>
                  </a:cubicBezTo>
                  <a:cubicBezTo>
                    <a:pt x="9406" y="1155"/>
                    <a:pt x="11021" y="3752"/>
                    <a:pt x="10420" y="6317"/>
                  </a:cubicBezTo>
                  <a:cubicBezTo>
                    <a:pt x="9903" y="8547"/>
                    <a:pt x="7915" y="10053"/>
                    <a:pt x="5719" y="10053"/>
                  </a:cubicBezTo>
                  <a:cubicBezTo>
                    <a:pt x="5358" y="10053"/>
                    <a:pt x="4991" y="10013"/>
                    <a:pt x="4624" y="9928"/>
                  </a:cubicBezTo>
                  <a:cubicBezTo>
                    <a:pt x="2059" y="9294"/>
                    <a:pt x="444" y="6729"/>
                    <a:pt x="1046" y="4132"/>
                  </a:cubicBezTo>
                  <a:cubicBezTo>
                    <a:pt x="1561" y="1907"/>
                    <a:pt x="3542" y="426"/>
                    <a:pt x="5732" y="426"/>
                  </a:cubicBezTo>
                  <a:close/>
                  <a:moveTo>
                    <a:pt x="5726" y="0"/>
                  </a:moveTo>
                  <a:cubicBezTo>
                    <a:pt x="3351" y="0"/>
                    <a:pt x="1203" y="1624"/>
                    <a:pt x="634" y="4037"/>
                  </a:cubicBezTo>
                  <a:cubicBezTo>
                    <a:pt x="1" y="6856"/>
                    <a:pt x="1742" y="9674"/>
                    <a:pt x="4561" y="10339"/>
                  </a:cubicBezTo>
                  <a:cubicBezTo>
                    <a:pt x="4947" y="10427"/>
                    <a:pt x="5334" y="10469"/>
                    <a:pt x="5716" y="10469"/>
                  </a:cubicBezTo>
                  <a:cubicBezTo>
                    <a:pt x="8088" y="10469"/>
                    <a:pt x="10259" y="8840"/>
                    <a:pt x="10831" y="6412"/>
                  </a:cubicBezTo>
                  <a:cubicBezTo>
                    <a:pt x="11497" y="3626"/>
                    <a:pt x="9755" y="807"/>
                    <a:pt x="6936" y="142"/>
                  </a:cubicBezTo>
                  <a:cubicBezTo>
                    <a:pt x="6531" y="46"/>
                    <a:pt x="6125" y="0"/>
                    <a:pt x="572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375385" y="805569"/>
              <a:ext cx="191322" cy="192338"/>
            </a:xfrm>
            <a:custGeom>
              <a:rect b="b" l="l" r="r" t="t"/>
              <a:pathLst>
                <a:path extrusionOk="0" h="5868" w="5837">
                  <a:moveTo>
                    <a:pt x="1892" y="0"/>
                  </a:moveTo>
                  <a:cubicBezTo>
                    <a:pt x="1542" y="0"/>
                    <a:pt x="1201" y="252"/>
                    <a:pt x="1118" y="667"/>
                  </a:cubicBezTo>
                  <a:lnTo>
                    <a:pt x="612" y="2757"/>
                  </a:lnTo>
                  <a:lnTo>
                    <a:pt x="137" y="4879"/>
                  </a:lnTo>
                  <a:cubicBezTo>
                    <a:pt x="0" y="5397"/>
                    <a:pt x="380" y="5868"/>
                    <a:pt x="872" y="5868"/>
                  </a:cubicBezTo>
                  <a:cubicBezTo>
                    <a:pt x="952" y="5868"/>
                    <a:pt x="1034" y="5855"/>
                    <a:pt x="1118" y="5829"/>
                  </a:cubicBezTo>
                  <a:lnTo>
                    <a:pt x="3082" y="5195"/>
                  </a:lnTo>
                  <a:lnTo>
                    <a:pt x="5077" y="4530"/>
                  </a:lnTo>
                  <a:cubicBezTo>
                    <a:pt x="5647" y="4340"/>
                    <a:pt x="5837" y="3580"/>
                    <a:pt x="5394" y="3137"/>
                  </a:cubicBezTo>
                  <a:lnTo>
                    <a:pt x="3905" y="1680"/>
                  </a:lnTo>
                  <a:lnTo>
                    <a:pt x="2417" y="223"/>
                  </a:lnTo>
                  <a:cubicBezTo>
                    <a:pt x="2264" y="70"/>
                    <a:pt x="2077" y="0"/>
                    <a:pt x="189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2445090" y="204624"/>
            <a:ext cx="633229" cy="556496"/>
            <a:chOff x="2574115" y="144349"/>
            <a:chExt cx="633229" cy="556496"/>
          </a:xfrm>
        </p:grpSpPr>
        <p:sp>
          <p:nvSpPr>
            <p:cNvPr id="326" name="Google Shape;326;p29"/>
            <p:cNvSpPr/>
            <p:nvPr/>
          </p:nvSpPr>
          <p:spPr>
            <a:xfrm>
              <a:off x="2574115" y="144349"/>
              <a:ext cx="633229" cy="556496"/>
            </a:xfrm>
            <a:custGeom>
              <a:rect b="b" l="l" r="r" t="t"/>
              <a:pathLst>
                <a:path extrusionOk="0" h="16978" w="19319">
                  <a:moveTo>
                    <a:pt x="9601" y="1"/>
                  </a:moveTo>
                  <a:cubicBezTo>
                    <a:pt x="6961" y="1"/>
                    <a:pt x="4369" y="1222"/>
                    <a:pt x="2724" y="3517"/>
                  </a:cubicBezTo>
                  <a:cubicBezTo>
                    <a:pt x="0" y="7317"/>
                    <a:pt x="887" y="12638"/>
                    <a:pt x="4719" y="15361"/>
                  </a:cubicBezTo>
                  <a:cubicBezTo>
                    <a:pt x="6224" y="16452"/>
                    <a:pt x="7968" y="16977"/>
                    <a:pt x="9696" y="16977"/>
                  </a:cubicBezTo>
                  <a:cubicBezTo>
                    <a:pt x="12331" y="16977"/>
                    <a:pt x="14931" y="15756"/>
                    <a:pt x="16595" y="13461"/>
                  </a:cubicBezTo>
                  <a:cubicBezTo>
                    <a:pt x="19319" y="9661"/>
                    <a:pt x="18432" y="4372"/>
                    <a:pt x="14600" y="1617"/>
                  </a:cubicBezTo>
                  <a:cubicBezTo>
                    <a:pt x="13082" y="526"/>
                    <a:pt x="11331" y="1"/>
                    <a:pt x="9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669596" y="252351"/>
              <a:ext cx="438104" cy="333216"/>
            </a:xfrm>
            <a:custGeom>
              <a:rect b="b" l="l" r="r" t="t"/>
              <a:pathLst>
                <a:path extrusionOk="0" h="10166" w="13366">
                  <a:moveTo>
                    <a:pt x="11243" y="570"/>
                  </a:moveTo>
                  <a:lnTo>
                    <a:pt x="6905" y="5986"/>
                  </a:lnTo>
                  <a:lnTo>
                    <a:pt x="888" y="2534"/>
                  </a:lnTo>
                  <a:lnTo>
                    <a:pt x="11243" y="570"/>
                  </a:lnTo>
                  <a:close/>
                  <a:moveTo>
                    <a:pt x="11592" y="855"/>
                  </a:moveTo>
                  <a:lnTo>
                    <a:pt x="12827" y="7474"/>
                  </a:lnTo>
                  <a:lnTo>
                    <a:pt x="8457" y="4719"/>
                  </a:lnTo>
                  <a:lnTo>
                    <a:pt x="11592" y="855"/>
                  </a:lnTo>
                  <a:close/>
                  <a:moveTo>
                    <a:pt x="571" y="2850"/>
                  </a:moveTo>
                  <a:lnTo>
                    <a:pt x="4815" y="5289"/>
                  </a:lnTo>
                  <a:lnTo>
                    <a:pt x="1806" y="9343"/>
                  </a:lnTo>
                  <a:lnTo>
                    <a:pt x="571" y="2850"/>
                  </a:lnTo>
                  <a:close/>
                  <a:moveTo>
                    <a:pt x="8172" y="5067"/>
                  </a:moveTo>
                  <a:lnTo>
                    <a:pt x="12352" y="7696"/>
                  </a:lnTo>
                  <a:lnTo>
                    <a:pt x="2154" y="9628"/>
                  </a:lnTo>
                  <a:lnTo>
                    <a:pt x="5195" y="5511"/>
                  </a:lnTo>
                  <a:lnTo>
                    <a:pt x="6936" y="6492"/>
                  </a:lnTo>
                  <a:lnTo>
                    <a:pt x="6968" y="6429"/>
                  </a:lnTo>
                  <a:lnTo>
                    <a:pt x="7063" y="6461"/>
                  </a:lnTo>
                  <a:lnTo>
                    <a:pt x="8172" y="5067"/>
                  </a:lnTo>
                  <a:close/>
                  <a:moveTo>
                    <a:pt x="11877" y="0"/>
                  </a:moveTo>
                  <a:lnTo>
                    <a:pt x="33" y="2249"/>
                  </a:lnTo>
                  <a:lnTo>
                    <a:pt x="1" y="2280"/>
                  </a:lnTo>
                  <a:lnTo>
                    <a:pt x="1489" y="10166"/>
                  </a:lnTo>
                  <a:lnTo>
                    <a:pt x="13365" y="7918"/>
                  </a:lnTo>
                  <a:lnTo>
                    <a:pt x="118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28" name="Google Shape;328;p29"/>
          <p:cNvSpPr/>
          <p:nvPr/>
        </p:nvSpPr>
        <p:spPr>
          <a:xfrm>
            <a:off x="71421" y="1801874"/>
            <a:ext cx="132880" cy="130520"/>
          </a:xfrm>
          <a:custGeom>
            <a:rect b="b" l="l" r="r" t="t"/>
            <a:pathLst>
              <a:path extrusionOk="0" h="3982" w="4054">
                <a:moveTo>
                  <a:pt x="2421" y="0"/>
                </a:moveTo>
                <a:cubicBezTo>
                  <a:pt x="2078" y="0"/>
                  <a:pt x="1712" y="167"/>
                  <a:pt x="1489" y="451"/>
                </a:cubicBezTo>
                <a:cubicBezTo>
                  <a:pt x="1204" y="863"/>
                  <a:pt x="1235" y="1496"/>
                  <a:pt x="1584" y="1876"/>
                </a:cubicBezTo>
                <a:cubicBezTo>
                  <a:pt x="1496" y="1854"/>
                  <a:pt x="1407" y="1844"/>
                  <a:pt x="1317" y="1844"/>
                </a:cubicBezTo>
                <a:cubicBezTo>
                  <a:pt x="889" y="1844"/>
                  <a:pt x="463" y="2085"/>
                  <a:pt x="254" y="2478"/>
                </a:cubicBezTo>
                <a:cubicBezTo>
                  <a:pt x="0" y="2985"/>
                  <a:pt x="190" y="3650"/>
                  <a:pt x="665" y="3872"/>
                </a:cubicBezTo>
                <a:cubicBezTo>
                  <a:pt x="826" y="3952"/>
                  <a:pt x="992" y="3981"/>
                  <a:pt x="1162" y="3981"/>
                </a:cubicBezTo>
                <a:cubicBezTo>
                  <a:pt x="1393" y="3981"/>
                  <a:pt x="1631" y="3926"/>
                  <a:pt x="1869" y="3872"/>
                </a:cubicBezTo>
                <a:cubicBezTo>
                  <a:pt x="2565" y="3713"/>
                  <a:pt x="3294" y="3587"/>
                  <a:pt x="3991" y="3428"/>
                </a:cubicBezTo>
                <a:cubicBezTo>
                  <a:pt x="3991" y="3428"/>
                  <a:pt x="4022" y="3397"/>
                  <a:pt x="4054" y="3397"/>
                </a:cubicBezTo>
                <a:cubicBezTo>
                  <a:pt x="4054" y="3365"/>
                  <a:pt x="4054" y="3365"/>
                  <a:pt x="4022" y="3333"/>
                </a:cubicBezTo>
                <a:cubicBezTo>
                  <a:pt x="3864" y="2636"/>
                  <a:pt x="3674" y="1940"/>
                  <a:pt x="3484" y="1243"/>
                </a:cubicBezTo>
                <a:cubicBezTo>
                  <a:pt x="3389" y="831"/>
                  <a:pt x="3262" y="420"/>
                  <a:pt x="2945" y="166"/>
                </a:cubicBezTo>
                <a:cubicBezTo>
                  <a:pt x="2798" y="53"/>
                  <a:pt x="2613" y="0"/>
                  <a:pt x="24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741617" y="2917230"/>
            <a:ext cx="211808" cy="190896"/>
          </a:xfrm>
          <a:custGeom>
            <a:rect b="b" l="l" r="r" t="t"/>
            <a:pathLst>
              <a:path extrusionOk="0" h="5824" w="6462">
                <a:moveTo>
                  <a:pt x="4850" y="1"/>
                </a:moveTo>
                <a:cubicBezTo>
                  <a:pt x="4677" y="1"/>
                  <a:pt x="4504" y="30"/>
                  <a:pt x="4339" y="92"/>
                </a:cubicBezTo>
                <a:cubicBezTo>
                  <a:pt x="3579" y="345"/>
                  <a:pt x="3104" y="1168"/>
                  <a:pt x="3199" y="1897"/>
                </a:cubicBezTo>
                <a:cubicBezTo>
                  <a:pt x="2865" y="1521"/>
                  <a:pt x="2366" y="1310"/>
                  <a:pt x="1865" y="1310"/>
                </a:cubicBezTo>
                <a:cubicBezTo>
                  <a:pt x="1606" y="1310"/>
                  <a:pt x="1346" y="1366"/>
                  <a:pt x="1109" y="1485"/>
                </a:cubicBezTo>
                <a:cubicBezTo>
                  <a:pt x="349" y="1865"/>
                  <a:pt x="1" y="2847"/>
                  <a:pt x="381" y="3512"/>
                </a:cubicBezTo>
                <a:cubicBezTo>
                  <a:pt x="666" y="4050"/>
                  <a:pt x="1299" y="4303"/>
                  <a:pt x="1837" y="4557"/>
                </a:cubicBezTo>
                <a:cubicBezTo>
                  <a:pt x="2819" y="4969"/>
                  <a:pt x="3801" y="5380"/>
                  <a:pt x="4783" y="5792"/>
                </a:cubicBezTo>
                <a:cubicBezTo>
                  <a:pt x="4814" y="5792"/>
                  <a:pt x="4846" y="5792"/>
                  <a:pt x="4878" y="5824"/>
                </a:cubicBezTo>
                <a:cubicBezTo>
                  <a:pt x="4878" y="5792"/>
                  <a:pt x="4909" y="5760"/>
                  <a:pt x="4909" y="5729"/>
                </a:cubicBezTo>
                <a:cubicBezTo>
                  <a:pt x="5289" y="4715"/>
                  <a:pt x="5669" y="3733"/>
                  <a:pt x="6049" y="2752"/>
                </a:cubicBezTo>
                <a:cubicBezTo>
                  <a:pt x="6271" y="2182"/>
                  <a:pt x="6461" y="1548"/>
                  <a:pt x="6303" y="978"/>
                </a:cubicBezTo>
                <a:cubicBezTo>
                  <a:pt x="6104" y="383"/>
                  <a:pt x="5478" y="1"/>
                  <a:pt x="48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3634991" y="387427"/>
            <a:ext cx="212824" cy="190896"/>
          </a:xfrm>
          <a:custGeom>
            <a:rect b="b" l="l" r="r" t="t"/>
            <a:pathLst>
              <a:path extrusionOk="0" h="5824" w="6493">
                <a:moveTo>
                  <a:pt x="4869" y="0"/>
                </a:moveTo>
                <a:cubicBezTo>
                  <a:pt x="4691" y="0"/>
                  <a:pt x="4511" y="29"/>
                  <a:pt x="4339" y="91"/>
                </a:cubicBezTo>
                <a:cubicBezTo>
                  <a:pt x="3579" y="345"/>
                  <a:pt x="3104" y="1136"/>
                  <a:pt x="3199" y="1865"/>
                </a:cubicBezTo>
                <a:cubicBezTo>
                  <a:pt x="2866" y="1511"/>
                  <a:pt x="2370" y="1294"/>
                  <a:pt x="1871" y="1294"/>
                </a:cubicBezTo>
                <a:cubicBezTo>
                  <a:pt x="1610" y="1294"/>
                  <a:pt x="1348" y="1354"/>
                  <a:pt x="1109" y="1485"/>
                </a:cubicBezTo>
                <a:cubicBezTo>
                  <a:pt x="380" y="1865"/>
                  <a:pt x="0" y="2846"/>
                  <a:pt x="380" y="3511"/>
                </a:cubicBezTo>
                <a:cubicBezTo>
                  <a:pt x="697" y="4050"/>
                  <a:pt x="1299" y="4303"/>
                  <a:pt x="1869" y="4557"/>
                </a:cubicBezTo>
                <a:cubicBezTo>
                  <a:pt x="2819" y="4937"/>
                  <a:pt x="3800" y="5348"/>
                  <a:pt x="4782" y="5760"/>
                </a:cubicBezTo>
                <a:cubicBezTo>
                  <a:pt x="4814" y="5792"/>
                  <a:pt x="4846" y="5792"/>
                  <a:pt x="4877" y="5823"/>
                </a:cubicBezTo>
                <a:cubicBezTo>
                  <a:pt x="4909" y="5760"/>
                  <a:pt x="4909" y="5728"/>
                  <a:pt x="4909" y="5697"/>
                </a:cubicBezTo>
                <a:cubicBezTo>
                  <a:pt x="5289" y="4715"/>
                  <a:pt x="5669" y="3733"/>
                  <a:pt x="6049" y="2720"/>
                </a:cubicBezTo>
                <a:cubicBezTo>
                  <a:pt x="6271" y="2150"/>
                  <a:pt x="6492" y="1516"/>
                  <a:pt x="6302" y="946"/>
                </a:cubicBezTo>
                <a:cubicBezTo>
                  <a:pt x="6129" y="376"/>
                  <a:pt x="5509" y="0"/>
                  <a:pt x="48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4501727" y="4369926"/>
            <a:ext cx="155759" cy="149072"/>
          </a:xfrm>
          <a:custGeom>
            <a:rect b="b" l="l" r="r" t="t"/>
            <a:pathLst>
              <a:path extrusionOk="0" h="4548" w="4752">
                <a:moveTo>
                  <a:pt x="3362" y="1"/>
                </a:moveTo>
                <a:cubicBezTo>
                  <a:pt x="3033" y="1"/>
                  <a:pt x="2693" y="120"/>
                  <a:pt x="2439" y="357"/>
                </a:cubicBezTo>
                <a:cubicBezTo>
                  <a:pt x="1964" y="800"/>
                  <a:pt x="1838" y="1561"/>
                  <a:pt x="2154" y="2099"/>
                </a:cubicBezTo>
                <a:cubicBezTo>
                  <a:pt x="1975" y="2004"/>
                  <a:pt x="1771" y="1958"/>
                  <a:pt x="1563" y="1958"/>
                </a:cubicBezTo>
                <a:cubicBezTo>
                  <a:pt x="1148" y="1958"/>
                  <a:pt x="719" y="2141"/>
                  <a:pt x="444" y="2479"/>
                </a:cubicBezTo>
                <a:cubicBezTo>
                  <a:pt x="1" y="3017"/>
                  <a:pt x="64" y="3872"/>
                  <a:pt x="571" y="4252"/>
                </a:cubicBezTo>
                <a:cubicBezTo>
                  <a:pt x="877" y="4482"/>
                  <a:pt x="1307" y="4547"/>
                  <a:pt x="1728" y="4547"/>
                </a:cubicBezTo>
                <a:cubicBezTo>
                  <a:pt x="1829" y="4547"/>
                  <a:pt x="1930" y="4544"/>
                  <a:pt x="2028" y="4537"/>
                </a:cubicBezTo>
                <a:lnTo>
                  <a:pt x="4656" y="4506"/>
                </a:lnTo>
                <a:lnTo>
                  <a:pt x="4751" y="4506"/>
                </a:lnTo>
                <a:cubicBezTo>
                  <a:pt x="4751" y="4474"/>
                  <a:pt x="4751" y="4442"/>
                  <a:pt x="4751" y="4411"/>
                </a:cubicBezTo>
                <a:lnTo>
                  <a:pt x="4625" y="1782"/>
                </a:lnTo>
                <a:cubicBezTo>
                  <a:pt x="4593" y="1276"/>
                  <a:pt x="4530" y="737"/>
                  <a:pt x="4213" y="357"/>
                </a:cubicBezTo>
                <a:cubicBezTo>
                  <a:pt x="4007" y="120"/>
                  <a:pt x="3690" y="1"/>
                  <a:pt x="3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9"/>
          <p:cNvGrpSpPr/>
          <p:nvPr/>
        </p:nvGrpSpPr>
        <p:grpSpPr>
          <a:xfrm>
            <a:off x="1916010" y="3949619"/>
            <a:ext cx="529078" cy="438751"/>
            <a:chOff x="507395" y="1992967"/>
            <a:chExt cx="658139" cy="545778"/>
          </a:xfrm>
        </p:grpSpPr>
        <p:sp>
          <p:nvSpPr>
            <p:cNvPr id="333" name="Google Shape;333;p29"/>
            <p:cNvSpPr/>
            <p:nvPr/>
          </p:nvSpPr>
          <p:spPr>
            <a:xfrm>
              <a:off x="507395" y="1992967"/>
              <a:ext cx="658139" cy="545778"/>
            </a:xfrm>
            <a:custGeom>
              <a:rect b="b" l="l" r="r" t="t"/>
              <a:pathLst>
                <a:path extrusionOk="0" h="16651" w="20079">
                  <a:moveTo>
                    <a:pt x="14685" y="1"/>
                  </a:moveTo>
                  <a:cubicBezTo>
                    <a:pt x="14351" y="1"/>
                    <a:pt x="14011" y="63"/>
                    <a:pt x="13681" y="195"/>
                  </a:cubicBezTo>
                  <a:lnTo>
                    <a:pt x="2154" y="4629"/>
                  </a:lnTo>
                  <a:cubicBezTo>
                    <a:pt x="697" y="5167"/>
                    <a:pt x="0" y="6814"/>
                    <a:pt x="539" y="8239"/>
                  </a:cubicBezTo>
                  <a:lnTo>
                    <a:pt x="2787" y="14066"/>
                  </a:lnTo>
                  <a:cubicBezTo>
                    <a:pt x="3201" y="15186"/>
                    <a:pt x="4270" y="15875"/>
                    <a:pt x="5390" y="15875"/>
                  </a:cubicBezTo>
                  <a:cubicBezTo>
                    <a:pt x="5726" y="15875"/>
                    <a:pt x="6068" y="15813"/>
                    <a:pt x="6397" y="15681"/>
                  </a:cubicBezTo>
                  <a:lnTo>
                    <a:pt x="9976" y="14319"/>
                  </a:lnTo>
                  <a:lnTo>
                    <a:pt x="12668" y="16504"/>
                  </a:lnTo>
                  <a:cubicBezTo>
                    <a:pt x="12807" y="16604"/>
                    <a:pt x="12966" y="16650"/>
                    <a:pt x="13119" y="16650"/>
                  </a:cubicBezTo>
                  <a:cubicBezTo>
                    <a:pt x="13453" y="16650"/>
                    <a:pt x="13765" y="16430"/>
                    <a:pt x="13808" y="16061"/>
                  </a:cubicBezTo>
                  <a:lnTo>
                    <a:pt x="14346" y="12641"/>
                  </a:lnTo>
                  <a:lnTo>
                    <a:pt x="17925" y="11247"/>
                  </a:lnTo>
                  <a:cubicBezTo>
                    <a:pt x="19382" y="10709"/>
                    <a:pt x="20078" y="9062"/>
                    <a:pt x="19540" y="7637"/>
                  </a:cubicBezTo>
                  <a:lnTo>
                    <a:pt x="17292" y="1810"/>
                  </a:lnTo>
                  <a:cubicBezTo>
                    <a:pt x="16853" y="690"/>
                    <a:pt x="15798" y="1"/>
                    <a:pt x="14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90097" y="2130043"/>
              <a:ext cx="255370" cy="230557"/>
            </a:xfrm>
            <a:custGeom>
              <a:rect b="b" l="l" r="r" t="t"/>
              <a:pathLst>
                <a:path extrusionOk="0" h="7034" w="7791">
                  <a:moveTo>
                    <a:pt x="5782" y="0"/>
                  </a:moveTo>
                  <a:cubicBezTo>
                    <a:pt x="5572" y="0"/>
                    <a:pt x="5362" y="32"/>
                    <a:pt x="5162" y="98"/>
                  </a:cubicBezTo>
                  <a:cubicBezTo>
                    <a:pt x="4275" y="447"/>
                    <a:pt x="3705" y="1397"/>
                    <a:pt x="3832" y="2283"/>
                  </a:cubicBezTo>
                  <a:cubicBezTo>
                    <a:pt x="3443" y="1854"/>
                    <a:pt x="2844" y="1609"/>
                    <a:pt x="2246" y="1609"/>
                  </a:cubicBezTo>
                  <a:cubicBezTo>
                    <a:pt x="1918" y="1609"/>
                    <a:pt x="1590" y="1683"/>
                    <a:pt x="1298" y="1840"/>
                  </a:cubicBezTo>
                  <a:cubicBezTo>
                    <a:pt x="412" y="2315"/>
                    <a:pt x="0" y="3487"/>
                    <a:pt x="475" y="4310"/>
                  </a:cubicBezTo>
                  <a:cubicBezTo>
                    <a:pt x="823" y="4944"/>
                    <a:pt x="1583" y="5260"/>
                    <a:pt x="2249" y="5545"/>
                  </a:cubicBezTo>
                  <a:cubicBezTo>
                    <a:pt x="3452" y="6020"/>
                    <a:pt x="4624" y="6495"/>
                    <a:pt x="5795" y="6970"/>
                  </a:cubicBezTo>
                  <a:cubicBezTo>
                    <a:pt x="5859" y="7002"/>
                    <a:pt x="5890" y="7002"/>
                    <a:pt x="5922" y="7034"/>
                  </a:cubicBezTo>
                  <a:cubicBezTo>
                    <a:pt x="5954" y="6970"/>
                    <a:pt x="5954" y="6939"/>
                    <a:pt x="5985" y="6907"/>
                  </a:cubicBezTo>
                  <a:cubicBezTo>
                    <a:pt x="6429" y="5704"/>
                    <a:pt x="6841" y="4500"/>
                    <a:pt x="7284" y="3297"/>
                  </a:cubicBezTo>
                  <a:cubicBezTo>
                    <a:pt x="7537" y="2600"/>
                    <a:pt x="7791" y="1840"/>
                    <a:pt x="7569" y="1143"/>
                  </a:cubicBezTo>
                  <a:cubicBezTo>
                    <a:pt x="7344" y="443"/>
                    <a:pt x="6566" y="0"/>
                    <a:pt x="578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9"/>
          <p:cNvSpPr/>
          <p:nvPr/>
        </p:nvSpPr>
        <p:spPr>
          <a:xfrm>
            <a:off x="1380069" y="3239703"/>
            <a:ext cx="108444" cy="108902"/>
          </a:xfrm>
          <a:custGeom>
            <a:rect b="b" l="l" r="r" t="t"/>
            <a:pathLst>
              <a:path extrusionOk="0" h="3326" w="3327">
                <a:moveTo>
                  <a:pt x="1679" y="0"/>
                </a:moveTo>
                <a:cubicBezTo>
                  <a:pt x="761" y="0"/>
                  <a:pt x="1" y="760"/>
                  <a:pt x="1" y="1647"/>
                </a:cubicBezTo>
                <a:cubicBezTo>
                  <a:pt x="1" y="2565"/>
                  <a:pt x="761" y="3325"/>
                  <a:pt x="1679" y="3325"/>
                </a:cubicBezTo>
                <a:cubicBezTo>
                  <a:pt x="2566" y="3325"/>
                  <a:pt x="3326" y="2565"/>
                  <a:pt x="3326" y="1647"/>
                </a:cubicBezTo>
                <a:cubicBezTo>
                  <a:pt x="3326" y="760"/>
                  <a:pt x="2566" y="0"/>
                  <a:pt x="1679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422408" y="3356855"/>
            <a:ext cx="68156" cy="68465"/>
          </a:xfrm>
          <a:custGeom>
            <a:rect b="b" l="l" r="r" t="t"/>
            <a:pathLst>
              <a:path extrusionOk="0" h="2091" w="2091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16"/>
                  <a:pt x="475" y="2091"/>
                  <a:pt x="1045" y="2091"/>
                </a:cubicBezTo>
                <a:cubicBezTo>
                  <a:pt x="1616" y="2091"/>
                  <a:pt x="2091" y="1616"/>
                  <a:pt x="2091" y="1046"/>
                </a:cubicBezTo>
                <a:cubicBezTo>
                  <a:pt x="2091" y="476"/>
                  <a:pt x="1616" y="1"/>
                  <a:pt x="1045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9"/>
          <p:cNvGrpSpPr/>
          <p:nvPr/>
        </p:nvGrpSpPr>
        <p:grpSpPr>
          <a:xfrm>
            <a:off x="7081193" y="2025984"/>
            <a:ext cx="1949327" cy="3116718"/>
            <a:chOff x="5651100" y="2703550"/>
            <a:chExt cx="1308800" cy="2092600"/>
          </a:xfrm>
        </p:grpSpPr>
        <p:sp>
          <p:nvSpPr>
            <p:cNvPr id="338" name="Google Shape;338;p29"/>
            <p:cNvSpPr/>
            <p:nvPr/>
          </p:nvSpPr>
          <p:spPr>
            <a:xfrm>
              <a:off x="6033550" y="3929075"/>
              <a:ext cx="917650" cy="127500"/>
            </a:xfrm>
            <a:custGeom>
              <a:rect b="b" l="l" r="r" t="t"/>
              <a:pathLst>
                <a:path extrusionOk="0" h="5100" w="36706">
                  <a:moveTo>
                    <a:pt x="5733" y="0"/>
                  </a:moveTo>
                  <a:cubicBezTo>
                    <a:pt x="3294" y="0"/>
                    <a:pt x="761" y="1995"/>
                    <a:pt x="96" y="4434"/>
                  </a:cubicBezTo>
                  <a:lnTo>
                    <a:pt x="64" y="4466"/>
                  </a:lnTo>
                  <a:cubicBezTo>
                    <a:pt x="1" y="4782"/>
                    <a:pt x="222" y="5099"/>
                    <a:pt x="539" y="5099"/>
                  </a:cubicBezTo>
                  <a:lnTo>
                    <a:pt x="34995" y="5099"/>
                  </a:lnTo>
                  <a:cubicBezTo>
                    <a:pt x="35217" y="5099"/>
                    <a:pt x="35407" y="4941"/>
                    <a:pt x="35470" y="4719"/>
                  </a:cubicBezTo>
                  <a:lnTo>
                    <a:pt x="36642" y="634"/>
                  </a:lnTo>
                  <a:cubicBezTo>
                    <a:pt x="36705" y="317"/>
                    <a:pt x="36483" y="0"/>
                    <a:pt x="36167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796775" y="4056550"/>
              <a:ext cx="163125" cy="739475"/>
            </a:xfrm>
            <a:custGeom>
              <a:rect b="b" l="l" r="r" t="t"/>
              <a:pathLst>
                <a:path extrusionOk="0" h="29579" w="6525">
                  <a:moveTo>
                    <a:pt x="1" y="0"/>
                  </a:moveTo>
                  <a:lnTo>
                    <a:pt x="5163" y="29579"/>
                  </a:lnTo>
                  <a:lnTo>
                    <a:pt x="6524" y="2957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796775" y="4056550"/>
              <a:ext cx="163125" cy="739475"/>
            </a:xfrm>
            <a:custGeom>
              <a:rect b="b" l="l" r="r" t="t"/>
              <a:pathLst>
                <a:path extrusionOk="0" h="29579" w="6525">
                  <a:moveTo>
                    <a:pt x="1" y="0"/>
                  </a:moveTo>
                  <a:lnTo>
                    <a:pt x="5163" y="29579"/>
                  </a:lnTo>
                  <a:lnTo>
                    <a:pt x="6524" y="2957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668525" y="4056550"/>
              <a:ext cx="98200" cy="739475"/>
            </a:xfrm>
            <a:custGeom>
              <a:rect b="b" l="l" r="r" t="t"/>
              <a:pathLst>
                <a:path extrusionOk="0" h="29579" w="3928">
                  <a:moveTo>
                    <a:pt x="0" y="0"/>
                  </a:moveTo>
                  <a:lnTo>
                    <a:pt x="2565" y="29579"/>
                  </a:lnTo>
                  <a:lnTo>
                    <a:pt x="3927" y="29579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668525" y="4056550"/>
              <a:ext cx="98200" cy="739475"/>
            </a:xfrm>
            <a:custGeom>
              <a:rect b="b" l="l" r="r" t="t"/>
              <a:pathLst>
                <a:path extrusionOk="0" h="29579" w="3928">
                  <a:moveTo>
                    <a:pt x="0" y="0"/>
                  </a:moveTo>
                  <a:lnTo>
                    <a:pt x="2565" y="29579"/>
                  </a:lnTo>
                  <a:lnTo>
                    <a:pt x="3927" y="29579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013750" y="4056550"/>
              <a:ext cx="162350" cy="739475"/>
            </a:xfrm>
            <a:custGeom>
              <a:rect b="b" l="l" r="r" t="t"/>
              <a:pathLst>
                <a:path extrusionOk="0" h="29579" w="6494">
                  <a:moveTo>
                    <a:pt x="5131" y="0"/>
                  </a:moveTo>
                  <a:lnTo>
                    <a:pt x="1" y="29579"/>
                  </a:lnTo>
                  <a:lnTo>
                    <a:pt x="1363" y="29579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013750" y="4056550"/>
              <a:ext cx="162350" cy="739475"/>
            </a:xfrm>
            <a:custGeom>
              <a:rect b="b" l="l" r="r" t="t"/>
              <a:pathLst>
                <a:path extrusionOk="0" h="29579" w="6494">
                  <a:moveTo>
                    <a:pt x="5131" y="0"/>
                  </a:moveTo>
                  <a:lnTo>
                    <a:pt x="1" y="29579"/>
                  </a:lnTo>
                  <a:lnTo>
                    <a:pt x="1363" y="29579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206150" y="4056550"/>
              <a:ext cx="99000" cy="739475"/>
            </a:xfrm>
            <a:custGeom>
              <a:rect b="b" l="l" r="r" t="t"/>
              <a:pathLst>
                <a:path extrusionOk="0" h="29579" w="3960">
                  <a:moveTo>
                    <a:pt x="2566" y="0"/>
                  </a:moveTo>
                  <a:lnTo>
                    <a:pt x="0" y="29579"/>
                  </a:lnTo>
                  <a:lnTo>
                    <a:pt x="1362" y="2957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206150" y="4056550"/>
              <a:ext cx="99000" cy="739475"/>
            </a:xfrm>
            <a:custGeom>
              <a:rect b="b" l="l" r="r" t="t"/>
              <a:pathLst>
                <a:path extrusionOk="0" h="29579" w="3960">
                  <a:moveTo>
                    <a:pt x="2566" y="0"/>
                  </a:moveTo>
                  <a:lnTo>
                    <a:pt x="0" y="29579"/>
                  </a:lnTo>
                  <a:lnTo>
                    <a:pt x="1362" y="2957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6566375" y="2717675"/>
              <a:ext cx="164725" cy="161050"/>
            </a:xfrm>
            <a:custGeom>
              <a:rect b="b" l="l" r="r" t="t"/>
              <a:pathLst>
                <a:path extrusionOk="0" h="6442" w="6589">
                  <a:moveTo>
                    <a:pt x="3196" y="1"/>
                  </a:moveTo>
                  <a:cubicBezTo>
                    <a:pt x="3050" y="1"/>
                    <a:pt x="2903" y="12"/>
                    <a:pt x="2756" y="35"/>
                  </a:cubicBezTo>
                  <a:cubicBezTo>
                    <a:pt x="1109" y="320"/>
                    <a:pt x="1" y="1966"/>
                    <a:pt x="286" y="3708"/>
                  </a:cubicBezTo>
                  <a:cubicBezTo>
                    <a:pt x="543" y="5307"/>
                    <a:pt x="1854" y="6442"/>
                    <a:pt x="3340" y="6442"/>
                  </a:cubicBezTo>
                  <a:cubicBezTo>
                    <a:pt x="3502" y="6442"/>
                    <a:pt x="3667" y="6428"/>
                    <a:pt x="3833" y="6400"/>
                  </a:cubicBezTo>
                  <a:cubicBezTo>
                    <a:pt x="5480" y="6147"/>
                    <a:pt x="6588" y="4500"/>
                    <a:pt x="6303" y="2726"/>
                  </a:cubicBezTo>
                  <a:cubicBezTo>
                    <a:pt x="6015" y="1141"/>
                    <a:pt x="4676" y="1"/>
                    <a:pt x="319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6596475" y="2866575"/>
              <a:ext cx="122725" cy="27650"/>
            </a:xfrm>
            <a:custGeom>
              <a:rect b="b" l="l" r="r" t="t"/>
              <a:pathLst>
                <a:path extrusionOk="0" h="1106" w="4909">
                  <a:moveTo>
                    <a:pt x="1869" y="1"/>
                  </a:moveTo>
                  <a:lnTo>
                    <a:pt x="0" y="507"/>
                  </a:lnTo>
                  <a:cubicBezTo>
                    <a:pt x="0" y="507"/>
                    <a:pt x="848" y="1106"/>
                    <a:pt x="2160" y="1106"/>
                  </a:cubicBezTo>
                  <a:cubicBezTo>
                    <a:pt x="2940" y="1106"/>
                    <a:pt x="3883" y="895"/>
                    <a:pt x="4909" y="222"/>
                  </a:cubicBezTo>
                  <a:lnTo>
                    <a:pt x="4909" y="222"/>
                  </a:lnTo>
                  <a:cubicBezTo>
                    <a:pt x="4567" y="314"/>
                    <a:pt x="4214" y="348"/>
                    <a:pt x="3875" y="348"/>
                  </a:cubicBezTo>
                  <a:cubicBezTo>
                    <a:pt x="2802" y="348"/>
                    <a:pt x="1869" y="1"/>
                    <a:pt x="186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514925" y="2753425"/>
              <a:ext cx="136200" cy="140850"/>
            </a:xfrm>
            <a:custGeom>
              <a:rect b="b" l="l" r="r" t="t"/>
              <a:pathLst>
                <a:path extrusionOk="0" h="5634" w="5448">
                  <a:moveTo>
                    <a:pt x="2638" y="1"/>
                  </a:moveTo>
                  <a:cubicBezTo>
                    <a:pt x="2519" y="1"/>
                    <a:pt x="2400" y="10"/>
                    <a:pt x="2281" y="30"/>
                  </a:cubicBezTo>
                  <a:cubicBezTo>
                    <a:pt x="919" y="283"/>
                    <a:pt x="0" y="1708"/>
                    <a:pt x="254" y="3228"/>
                  </a:cubicBezTo>
                  <a:cubicBezTo>
                    <a:pt x="484" y="4641"/>
                    <a:pt x="1607" y="5633"/>
                    <a:pt x="2833" y="5633"/>
                  </a:cubicBezTo>
                  <a:cubicBezTo>
                    <a:pt x="2954" y="5633"/>
                    <a:pt x="3077" y="5623"/>
                    <a:pt x="3199" y="5603"/>
                  </a:cubicBezTo>
                  <a:cubicBezTo>
                    <a:pt x="4561" y="5382"/>
                    <a:pt x="5447" y="3957"/>
                    <a:pt x="5194" y="2405"/>
                  </a:cubicBezTo>
                  <a:cubicBezTo>
                    <a:pt x="4963" y="1018"/>
                    <a:pt x="3863" y="1"/>
                    <a:pt x="263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6496700" y="2775525"/>
              <a:ext cx="177375" cy="243875"/>
            </a:xfrm>
            <a:custGeom>
              <a:rect b="b" l="l" r="r" t="t"/>
              <a:pathLst>
                <a:path extrusionOk="0" h="9755" w="7095">
                  <a:moveTo>
                    <a:pt x="4181" y="1"/>
                  </a:moveTo>
                  <a:cubicBezTo>
                    <a:pt x="3073" y="1"/>
                    <a:pt x="1" y="1014"/>
                    <a:pt x="1" y="1014"/>
                  </a:cubicBezTo>
                  <a:lnTo>
                    <a:pt x="1078" y="9755"/>
                  </a:lnTo>
                  <a:cubicBezTo>
                    <a:pt x="3801" y="9026"/>
                    <a:pt x="7095" y="4498"/>
                    <a:pt x="418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267900" y="2758900"/>
              <a:ext cx="200325" cy="252600"/>
            </a:xfrm>
            <a:custGeom>
              <a:rect b="b" l="l" r="r" t="t"/>
              <a:pathLst>
                <a:path extrusionOk="0" h="10104" w="8013">
                  <a:moveTo>
                    <a:pt x="3136" y="1"/>
                  </a:moveTo>
                  <a:lnTo>
                    <a:pt x="3136" y="1"/>
                  </a:lnTo>
                  <a:cubicBezTo>
                    <a:pt x="1014" y="1869"/>
                    <a:pt x="1" y="6905"/>
                    <a:pt x="4751" y="10103"/>
                  </a:cubicBezTo>
                  <a:cubicBezTo>
                    <a:pt x="5733" y="9596"/>
                    <a:pt x="8013" y="7316"/>
                    <a:pt x="8013" y="731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073925" y="3277475"/>
              <a:ext cx="287425" cy="414150"/>
            </a:xfrm>
            <a:custGeom>
              <a:rect b="b" l="l" r="r" t="t"/>
              <a:pathLst>
                <a:path extrusionOk="0" h="16566" w="11497">
                  <a:moveTo>
                    <a:pt x="7918" y="1"/>
                  </a:moveTo>
                  <a:cubicBezTo>
                    <a:pt x="7886" y="381"/>
                    <a:pt x="7855" y="856"/>
                    <a:pt x="7823" y="1268"/>
                  </a:cubicBezTo>
                  <a:cubicBezTo>
                    <a:pt x="7760" y="1679"/>
                    <a:pt x="7728" y="2123"/>
                    <a:pt x="7696" y="2534"/>
                  </a:cubicBezTo>
                  <a:cubicBezTo>
                    <a:pt x="7601" y="3389"/>
                    <a:pt x="7475" y="4276"/>
                    <a:pt x="7348" y="5131"/>
                  </a:cubicBezTo>
                  <a:cubicBezTo>
                    <a:pt x="7126" y="6841"/>
                    <a:pt x="6810" y="8551"/>
                    <a:pt x="6430" y="10230"/>
                  </a:cubicBezTo>
                  <a:lnTo>
                    <a:pt x="6145" y="11497"/>
                  </a:lnTo>
                  <a:lnTo>
                    <a:pt x="5828" y="12763"/>
                  </a:lnTo>
                  <a:lnTo>
                    <a:pt x="5796" y="12858"/>
                  </a:lnTo>
                  <a:cubicBezTo>
                    <a:pt x="5796" y="12890"/>
                    <a:pt x="5796" y="12922"/>
                    <a:pt x="5764" y="12922"/>
                  </a:cubicBezTo>
                  <a:cubicBezTo>
                    <a:pt x="5764" y="12985"/>
                    <a:pt x="5764" y="13017"/>
                    <a:pt x="5733" y="13048"/>
                  </a:cubicBezTo>
                  <a:cubicBezTo>
                    <a:pt x="5701" y="13143"/>
                    <a:pt x="5669" y="13207"/>
                    <a:pt x="5638" y="13270"/>
                  </a:cubicBezTo>
                  <a:cubicBezTo>
                    <a:pt x="5543" y="13397"/>
                    <a:pt x="5416" y="13523"/>
                    <a:pt x="5163" y="13618"/>
                  </a:cubicBezTo>
                  <a:cubicBezTo>
                    <a:pt x="4803" y="13786"/>
                    <a:pt x="4262" y="13863"/>
                    <a:pt x="3690" y="13863"/>
                  </a:cubicBezTo>
                  <a:cubicBezTo>
                    <a:pt x="3507" y="13863"/>
                    <a:pt x="3320" y="13856"/>
                    <a:pt x="3136" y="13840"/>
                  </a:cubicBezTo>
                  <a:cubicBezTo>
                    <a:pt x="2724" y="13840"/>
                    <a:pt x="2313" y="13777"/>
                    <a:pt x="1901" y="13745"/>
                  </a:cubicBezTo>
                  <a:cubicBezTo>
                    <a:pt x="1521" y="13682"/>
                    <a:pt x="1077" y="13587"/>
                    <a:pt x="697" y="13523"/>
                  </a:cubicBezTo>
                  <a:lnTo>
                    <a:pt x="1" y="15170"/>
                  </a:lnTo>
                  <a:cubicBezTo>
                    <a:pt x="444" y="15424"/>
                    <a:pt x="856" y="15614"/>
                    <a:pt x="1331" y="15804"/>
                  </a:cubicBezTo>
                  <a:cubicBezTo>
                    <a:pt x="1774" y="15994"/>
                    <a:pt x="2218" y="16152"/>
                    <a:pt x="2724" y="16279"/>
                  </a:cubicBezTo>
                  <a:cubicBezTo>
                    <a:pt x="3336" y="16442"/>
                    <a:pt x="3999" y="16565"/>
                    <a:pt x="4724" y="16565"/>
                  </a:cubicBezTo>
                  <a:cubicBezTo>
                    <a:pt x="5125" y="16565"/>
                    <a:pt x="5546" y="16527"/>
                    <a:pt x="5986" y="16437"/>
                  </a:cubicBezTo>
                  <a:cubicBezTo>
                    <a:pt x="6588" y="16279"/>
                    <a:pt x="7253" y="15962"/>
                    <a:pt x="7823" y="15455"/>
                  </a:cubicBezTo>
                  <a:cubicBezTo>
                    <a:pt x="8361" y="14980"/>
                    <a:pt x="8741" y="14252"/>
                    <a:pt x="8931" y="13682"/>
                  </a:cubicBezTo>
                  <a:lnTo>
                    <a:pt x="9343" y="12383"/>
                  </a:lnTo>
                  <a:lnTo>
                    <a:pt x="9723" y="11053"/>
                  </a:lnTo>
                  <a:cubicBezTo>
                    <a:pt x="10230" y="9280"/>
                    <a:pt x="10610" y="7475"/>
                    <a:pt x="10895" y="5670"/>
                  </a:cubicBezTo>
                  <a:cubicBezTo>
                    <a:pt x="11053" y="4751"/>
                    <a:pt x="11180" y="3864"/>
                    <a:pt x="11275" y="2946"/>
                  </a:cubicBezTo>
                  <a:cubicBezTo>
                    <a:pt x="11338" y="2471"/>
                    <a:pt x="11370" y="2028"/>
                    <a:pt x="11402" y="1553"/>
                  </a:cubicBezTo>
                  <a:cubicBezTo>
                    <a:pt x="11465" y="1078"/>
                    <a:pt x="11465" y="666"/>
                    <a:pt x="11497" y="128"/>
                  </a:cubicBezTo>
                  <a:lnTo>
                    <a:pt x="791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6233075" y="3185225"/>
              <a:ext cx="196375" cy="241125"/>
            </a:xfrm>
            <a:custGeom>
              <a:rect b="b" l="l" r="r" t="t"/>
              <a:pathLst>
                <a:path extrusionOk="0" h="9645" w="7855">
                  <a:moveTo>
                    <a:pt x="4102" y="1"/>
                  </a:moveTo>
                  <a:cubicBezTo>
                    <a:pt x="3651" y="1"/>
                    <a:pt x="3155" y="152"/>
                    <a:pt x="2597" y="492"/>
                  </a:cubicBezTo>
                  <a:cubicBezTo>
                    <a:pt x="1299" y="1252"/>
                    <a:pt x="0" y="6826"/>
                    <a:pt x="0" y="6826"/>
                  </a:cubicBezTo>
                  <a:lnTo>
                    <a:pt x="5511" y="9645"/>
                  </a:lnTo>
                  <a:cubicBezTo>
                    <a:pt x="5511" y="9645"/>
                    <a:pt x="7854" y="3628"/>
                    <a:pt x="6777" y="2012"/>
                  </a:cubicBezTo>
                  <a:cubicBezTo>
                    <a:pt x="5978" y="835"/>
                    <a:pt x="5162" y="1"/>
                    <a:pt x="410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264725" y="3253975"/>
              <a:ext cx="144125" cy="172375"/>
            </a:xfrm>
            <a:custGeom>
              <a:rect b="b" l="l" r="r" t="t"/>
              <a:pathLst>
                <a:path extrusionOk="0" h="6895" w="5765">
                  <a:moveTo>
                    <a:pt x="3149" y="0"/>
                  </a:moveTo>
                  <a:cubicBezTo>
                    <a:pt x="1939" y="0"/>
                    <a:pt x="742" y="564"/>
                    <a:pt x="254" y="1923"/>
                  </a:cubicBezTo>
                  <a:cubicBezTo>
                    <a:pt x="33" y="2524"/>
                    <a:pt x="1" y="3664"/>
                    <a:pt x="286" y="4868"/>
                  </a:cubicBezTo>
                  <a:lnTo>
                    <a:pt x="4245" y="6895"/>
                  </a:lnTo>
                  <a:cubicBezTo>
                    <a:pt x="4245" y="6895"/>
                    <a:pt x="5606" y="3379"/>
                    <a:pt x="5765" y="1004"/>
                  </a:cubicBezTo>
                  <a:cubicBezTo>
                    <a:pt x="5138" y="377"/>
                    <a:pt x="4139" y="0"/>
                    <a:pt x="3149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020100" y="3563300"/>
              <a:ext cx="88700" cy="94750"/>
            </a:xfrm>
            <a:custGeom>
              <a:rect b="b" l="l" r="r" t="t"/>
              <a:pathLst>
                <a:path extrusionOk="0" h="3790" w="3548">
                  <a:moveTo>
                    <a:pt x="0" y="0"/>
                  </a:moveTo>
                  <a:lnTo>
                    <a:pt x="539" y="3136"/>
                  </a:lnTo>
                  <a:cubicBezTo>
                    <a:pt x="539" y="3136"/>
                    <a:pt x="1612" y="3790"/>
                    <a:pt x="2402" y="3790"/>
                  </a:cubicBezTo>
                  <a:cubicBezTo>
                    <a:pt x="2481" y="3790"/>
                    <a:pt x="2557" y="3783"/>
                    <a:pt x="2629" y="3769"/>
                  </a:cubicBezTo>
                  <a:lnTo>
                    <a:pt x="3547" y="2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271850" y="3138100"/>
              <a:ext cx="464000" cy="568525"/>
            </a:xfrm>
            <a:custGeom>
              <a:rect b="b" l="l" r="r" t="t"/>
              <a:pathLst>
                <a:path extrusionOk="0" h="22741" w="18560">
                  <a:moveTo>
                    <a:pt x="12744" y="1"/>
                  </a:moveTo>
                  <a:cubicBezTo>
                    <a:pt x="12645" y="1"/>
                    <a:pt x="12546" y="1"/>
                    <a:pt x="12447" y="2"/>
                  </a:cubicBezTo>
                  <a:cubicBezTo>
                    <a:pt x="10040" y="34"/>
                    <a:pt x="8077" y="65"/>
                    <a:pt x="5986" y="382"/>
                  </a:cubicBezTo>
                  <a:cubicBezTo>
                    <a:pt x="5036" y="540"/>
                    <a:pt x="4086" y="699"/>
                    <a:pt x="3200" y="889"/>
                  </a:cubicBezTo>
                  <a:cubicBezTo>
                    <a:pt x="1299" y="1301"/>
                    <a:pt x="1" y="3042"/>
                    <a:pt x="128" y="4942"/>
                  </a:cubicBezTo>
                  <a:cubicBezTo>
                    <a:pt x="349" y="8046"/>
                    <a:pt x="1014" y="13588"/>
                    <a:pt x="3010" y="22740"/>
                  </a:cubicBezTo>
                  <a:lnTo>
                    <a:pt x="17292" y="21885"/>
                  </a:lnTo>
                  <a:cubicBezTo>
                    <a:pt x="16691" y="16090"/>
                    <a:pt x="16501" y="12511"/>
                    <a:pt x="18559" y="445"/>
                  </a:cubicBezTo>
                  <a:cubicBezTo>
                    <a:pt x="18559" y="445"/>
                    <a:pt x="15712" y="1"/>
                    <a:pt x="127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446825" y="3137175"/>
              <a:ext cx="142850" cy="138575"/>
            </a:xfrm>
            <a:custGeom>
              <a:rect b="b" l="l" r="r" t="t"/>
              <a:pathLst>
                <a:path extrusionOk="0" h="5543" w="5714">
                  <a:moveTo>
                    <a:pt x="5121" y="1"/>
                  </a:moveTo>
                  <a:cubicBezTo>
                    <a:pt x="3283" y="1"/>
                    <a:pt x="1" y="3143"/>
                    <a:pt x="1" y="3143"/>
                  </a:cubicBezTo>
                  <a:cubicBezTo>
                    <a:pt x="1" y="3143"/>
                    <a:pt x="1394" y="4916"/>
                    <a:pt x="3294" y="5486"/>
                  </a:cubicBezTo>
                  <a:cubicBezTo>
                    <a:pt x="3423" y="5525"/>
                    <a:pt x="3545" y="5543"/>
                    <a:pt x="3660" y="5543"/>
                  </a:cubicBezTo>
                  <a:cubicBezTo>
                    <a:pt x="5263" y="5543"/>
                    <a:pt x="5714" y="2047"/>
                    <a:pt x="5448" y="39"/>
                  </a:cubicBezTo>
                  <a:cubicBezTo>
                    <a:pt x="5345" y="13"/>
                    <a:pt x="5236" y="1"/>
                    <a:pt x="5121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446825" y="3137175"/>
              <a:ext cx="142800" cy="134050"/>
            </a:xfrm>
            <a:custGeom>
              <a:rect b="b" l="l" r="r" t="t"/>
              <a:pathLst>
                <a:path extrusionOk="0" h="5362" w="5712">
                  <a:moveTo>
                    <a:pt x="5121" y="1"/>
                  </a:moveTo>
                  <a:cubicBezTo>
                    <a:pt x="3283" y="1"/>
                    <a:pt x="1" y="3143"/>
                    <a:pt x="1" y="3143"/>
                  </a:cubicBezTo>
                  <a:cubicBezTo>
                    <a:pt x="1" y="3143"/>
                    <a:pt x="1584" y="4726"/>
                    <a:pt x="3484" y="5296"/>
                  </a:cubicBezTo>
                  <a:cubicBezTo>
                    <a:pt x="3624" y="5340"/>
                    <a:pt x="3755" y="5361"/>
                    <a:pt x="3879" y="5361"/>
                  </a:cubicBezTo>
                  <a:cubicBezTo>
                    <a:pt x="5432" y="5361"/>
                    <a:pt x="5712" y="2034"/>
                    <a:pt x="5448" y="39"/>
                  </a:cubicBezTo>
                  <a:cubicBezTo>
                    <a:pt x="5345" y="13"/>
                    <a:pt x="5236" y="1"/>
                    <a:pt x="5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6341075" y="3146575"/>
              <a:ext cx="122375" cy="124750"/>
            </a:xfrm>
            <a:custGeom>
              <a:rect b="b" l="l" r="r" t="t"/>
              <a:pathLst>
                <a:path extrusionOk="0" h="4990" w="4895">
                  <a:moveTo>
                    <a:pt x="3534" y="1"/>
                  </a:moveTo>
                  <a:cubicBezTo>
                    <a:pt x="3439" y="1"/>
                    <a:pt x="3333" y="14"/>
                    <a:pt x="3217" y="43"/>
                  </a:cubicBezTo>
                  <a:cubicBezTo>
                    <a:pt x="1829" y="781"/>
                    <a:pt x="1" y="4989"/>
                    <a:pt x="1275" y="4989"/>
                  </a:cubicBezTo>
                  <a:cubicBezTo>
                    <a:pt x="1368" y="4989"/>
                    <a:pt x="1476" y="4967"/>
                    <a:pt x="1602" y="4920"/>
                  </a:cubicBezTo>
                  <a:cubicBezTo>
                    <a:pt x="3471" y="4255"/>
                    <a:pt x="4231" y="2767"/>
                    <a:pt x="4231" y="2767"/>
                  </a:cubicBezTo>
                  <a:cubicBezTo>
                    <a:pt x="4231" y="2767"/>
                    <a:pt x="4895" y="1"/>
                    <a:pt x="3534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337550" y="3146575"/>
              <a:ext cx="125900" cy="118725"/>
            </a:xfrm>
            <a:custGeom>
              <a:rect b="b" l="l" r="r" t="t"/>
              <a:pathLst>
                <a:path extrusionOk="0" h="4749" w="5036">
                  <a:moveTo>
                    <a:pt x="3675" y="1"/>
                  </a:moveTo>
                  <a:cubicBezTo>
                    <a:pt x="3580" y="1"/>
                    <a:pt x="3474" y="14"/>
                    <a:pt x="3358" y="43"/>
                  </a:cubicBezTo>
                  <a:cubicBezTo>
                    <a:pt x="1959" y="787"/>
                    <a:pt x="1" y="4749"/>
                    <a:pt x="1348" y="4749"/>
                  </a:cubicBezTo>
                  <a:cubicBezTo>
                    <a:pt x="1434" y="4749"/>
                    <a:pt x="1534" y="4733"/>
                    <a:pt x="1648" y="4698"/>
                  </a:cubicBezTo>
                  <a:cubicBezTo>
                    <a:pt x="3548" y="4128"/>
                    <a:pt x="4372" y="2767"/>
                    <a:pt x="4372" y="2767"/>
                  </a:cubicBezTo>
                  <a:cubicBezTo>
                    <a:pt x="4372" y="2767"/>
                    <a:pt x="5036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6334400" y="3661475"/>
              <a:ext cx="386400" cy="60975"/>
            </a:xfrm>
            <a:custGeom>
              <a:rect b="b" l="l" r="r" t="t"/>
              <a:pathLst>
                <a:path extrusionOk="0" h="2439" w="15456">
                  <a:moveTo>
                    <a:pt x="14695" y="0"/>
                  </a:moveTo>
                  <a:lnTo>
                    <a:pt x="254" y="855"/>
                  </a:lnTo>
                  <a:cubicBezTo>
                    <a:pt x="128" y="855"/>
                    <a:pt x="1" y="950"/>
                    <a:pt x="32" y="1045"/>
                  </a:cubicBezTo>
                  <a:lnTo>
                    <a:pt x="223" y="2312"/>
                  </a:lnTo>
                  <a:cubicBezTo>
                    <a:pt x="254" y="2407"/>
                    <a:pt x="349" y="2439"/>
                    <a:pt x="476" y="2439"/>
                  </a:cubicBezTo>
                  <a:lnTo>
                    <a:pt x="15170" y="1584"/>
                  </a:lnTo>
                  <a:cubicBezTo>
                    <a:pt x="15329" y="1552"/>
                    <a:pt x="15455" y="1457"/>
                    <a:pt x="15392" y="1362"/>
                  </a:cubicBezTo>
                  <a:lnTo>
                    <a:pt x="14949" y="95"/>
                  </a:lnTo>
                  <a:cubicBezTo>
                    <a:pt x="14917" y="32"/>
                    <a:pt x="14822" y="0"/>
                    <a:pt x="14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649525" y="3661475"/>
              <a:ext cx="24550" cy="45950"/>
            </a:xfrm>
            <a:custGeom>
              <a:rect b="b" l="l" r="r" t="t"/>
              <a:pathLst>
                <a:path extrusionOk="0" h="1838" w="982">
                  <a:moveTo>
                    <a:pt x="539" y="0"/>
                  </a:moveTo>
                  <a:lnTo>
                    <a:pt x="158" y="32"/>
                  </a:lnTo>
                  <a:cubicBezTo>
                    <a:pt x="63" y="32"/>
                    <a:pt x="0" y="64"/>
                    <a:pt x="32" y="127"/>
                  </a:cubicBezTo>
                  <a:lnTo>
                    <a:pt x="285" y="1774"/>
                  </a:lnTo>
                  <a:cubicBezTo>
                    <a:pt x="317" y="1805"/>
                    <a:pt x="380" y="1837"/>
                    <a:pt x="443" y="1837"/>
                  </a:cubicBezTo>
                  <a:lnTo>
                    <a:pt x="855" y="1805"/>
                  </a:lnTo>
                  <a:cubicBezTo>
                    <a:pt x="919" y="1805"/>
                    <a:pt x="982" y="1774"/>
                    <a:pt x="982" y="1710"/>
                  </a:cubicBezTo>
                  <a:lnTo>
                    <a:pt x="697" y="64"/>
                  </a:lnTo>
                  <a:cubicBezTo>
                    <a:pt x="665" y="32"/>
                    <a:pt x="602" y="0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362900" y="3678100"/>
              <a:ext cx="24575" cy="46150"/>
            </a:xfrm>
            <a:custGeom>
              <a:rect b="b" l="l" r="r" t="t"/>
              <a:pathLst>
                <a:path extrusionOk="0" h="1846" w="983">
                  <a:moveTo>
                    <a:pt x="539" y="0"/>
                  </a:moveTo>
                  <a:lnTo>
                    <a:pt x="128" y="32"/>
                  </a:lnTo>
                  <a:cubicBezTo>
                    <a:pt x="64" y="32"/>
                    <a:pt x="1" y="64"/>
                    <a:pt x="1" y="127"/>
                  </a:cubicBezTo>
                  <a:lnTo>
                    <a:pt x="286" y="1774"/>
                  </a:lnTo>
                  <a:cubicBezTo>
                    <a:pt x="286" y="1799"/>
                    <a:pt x="348" y="1846"/>
                    <a:pt x="405" y="1846"/>
                  </a:cubicBezTo>
                  <a:cubicBezTo>
                    <a:pt x="419" y="1846"/>
                    <a:pt x="432" y="1843"/>
                    <a:pt x="444" y="1837"/>
                  </a:cubicBezTo>
                  <a:lnTo>
                    <a:pt x="824" y="1837"/>
                  </a:lnTo>
                  <a:cubicBezTo>
                    <a:pt x="919" y="1837"/>
                    <a:pt x="983" y="1774"/>
                    <a:pt x="951" y="1742"/>
                  </a:cubicBezTo>
                  <a:lnTo>
                    <a:pt x="666" y="95"/>
                  </a:lnTo>
                  <a:cubicBezTo>
                    <a:pt x="666" y="32"/>
                    <a:pt x="603" y="0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505425" y="3669375"/>
              <a:ext cx="24575" cy="46750"/>
            </a:xfrm>
            <a:custGeom>
              <a:rect b="b" l="l" r="r" t="t"/>
              <a:pathLst>
                <a:path extrusionOk="0" h="1870" w="983">
                  <a:moveTo>
                    <a:pt x="539" y="1"/>
                  </a:moveTo>
                  <a:lnTo>
                    <a:pt x="159" y="33"/>
                  </a:lnTo>
                  <a:cubicBezTo>
                    <a:pt x="64" y="33"/>
                    <a:pt x="0" y="96"/>
                    <a:pt x="32" y="128"/>
                  </a:cubicBezTo>
                  <a:lnTo>
                    <a:pt x="317" y="1774"/>
                  </a:lnTo>
                  <a:cubicBezTo>
                    <a:pt x="317" y="1838"/>
                    <a:pt x="380" y="1869"/>
                    <a:pt x="444" y="1869"/>
                  </a:cubicBezTo>
                  <a:lnTo>
                    <a:pt x="855" y="1838"/>
                  </a:lnTo>
                  <a:cubicBezTo>
                    <a:pt x="919" y="1838"/>
                    <a:pt x="982" y="1774"/>
                    <a:pt x="982" y="1743"/>
                  </a:cubicBezTo>
                  <a:lnTo>
                    <a:pt x="697" y="96"/>
                  </a:lnTo>
                  <a:cubicBezTo>
                    <a:pt x="697" y="33"/>
                    <a:pt x="602" y="1"/>
                    <a:pt x="5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643175" y="3195925"/>
              <a:ext cx="84750" cy="209050"/>
            </a:xfrm>
            <a:custGeom>
              <a:rect b="b" l="l" r="r" t="t"/>
              <a:pathLst>
                <a:path extrusionOk="0" h="8362" w="3390">
                  <a:moveTo>
                    <a:pt x="3389" y="1"/>
                  </a:moveTo>
                  <a:lnTo>
                    <a:pt x="3389" y="1"/>
                  </a:lnTo>
                  <a:cubicBezTo>
                    <a:pt x="2249" y="508"/>
                    <a:pt x="1109" y="1679"/>
                    <a:pt x="634" y="2851"/>
                  </a:cubicBezTo>
                  <a:cubicBezTo>
                    <a:pt x="1" y="4466"/>
                    <a:pt x="1838" y="7633"/>
                    <a:pt x="2281" y="8362"/>
                  </a:cubicBezTo>
                  <a:cubicBezTo>
                    <a:pt x="2471" y="6113"/>
                    <a:pt x="2851" y="3421"/>
                    <a:pt x="3389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385075" y="2976625"/>
              <a:ext cx="197950" cy="292975"/>
            </a:xfrm>
            <a:custGeom>
              <a:rect b="b" l="l" r="r" t="t"/>
              <a:pathLst>
                <a:path extrusionOk="0" h="11719" w="7918">
                  <a:moveTo>
                    <a:pt x="6905" y="1"/>
                  </a:moveTo>
                  <a:lnTo>
                    <a:pt x="3136" y="3611"/>
                  </a:lnTo>
                  <a:cubicBezTo>
                    <a:pt x="3643" y="5226"/>
                    <a:pt x="3738" y="6144"/>
                    <a:pt x="1457" y="6841"/>
                  </a:cubicBezTo>
                  <a:cubicBezTo>
                    <a:pt x="1457" y="6841"/>
                    <a:pt x="1" y="8456"/>
                    <a:pt x="2471" y="11718"/>
                  </a:cubicBezTo>
                  <a:cubicBezTo>
                    <a:pt x="5036" y="8171"/>
                    <a:pt x="7918" y="6461"/>
                    <a:pt x="7918" y="6461"/>
                  </a:cubicBezTo>
                  <a:cubicBezTo>
                    <a:pt x="6398" y="5163"/>
                    <a:pt x="6619" y="2091"/>
                    <a:pt x="690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463450" y="3013050"/>
              <a:ext cx="67325" cy="82350"/>
            </a:xfrm>
            <a:custGeom>
              <a:rect b="b" l="l" r="r" t="t"/>
              <a:pathLst>
                <a:path extrusionOk="0" h="3294" w="2693">
                  <a:moveTo>
                    <a:pt x="2218" y="0"/>
                  </a:moveTo>
                  <a:lnTo>
                    <a:pt x="1" y="2154"/>
                  </a:lnTo>
                  <a:cubicBezTo>
                    <a:pt x="96" y="2534"/>
                    <a:pt x="223" y="2914"/>
                    <a:pt x="254" y="3294"/>
                  </a:cubicBezTo>
                  <a:cubicBezTo>
                    <a:pt x="1141" y="3104"/>
                    <a:pt x="2503" y="2281"/>
                    <a:pt x="2629" y="1299"/>
                  </a:cubicBezTo>
                  <a:cubicBezTo>
                    <a:pt x="2693" y="824"/>
                    <a:pt x="2313" y="222"/>
                    <a:pt x="2218" y="0"/>
                  </a:cubicBez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294025" y="2751400"/>
              <a:ext cx="283475" cy="336600"/>
            </a:xfrm>
            <a:custGeom>
              <a:rect b="b" l="l" r="r" t="t"/>
              <a:pathLst>
                <a:path extrusionOk="0" h="13464" w="11339">
                  <a:moveTo>
                    <a:pt x="5765" y="1"/>
                  </a:moveTo>
                  <a:cubicBezTo>
                    <a:pt x="4849" y="1"/>
                    <a:pt x="3906" y="273"/>
                    <a:pt x="3041" y="871"/>
                  </a:cubicBezTo>
                  <a:cubicBezTo>
                    <a:pt x="1" y="2961"/>
                    <a:pt x="666" y="8123"/>
                    <a:pt x="2091" y="11005"/>
                  </a:cubicBezTo>
                  <a:cubicBezTo>
                    <a:pt x="2892" y="12640"/>
                    <a:pt x="4400" y="13463"/>
                    <a:pt x="5952" y="13463"/>
                  </a:cubicBezTo>
                  <a:cubicBezTo>
                    <a:pt x="7466" y="13463"/>
                    <a:pt x="9023" y="12679"/>
                    <a:pt x="10008" y="11100"/>
                  </a:cubicBezTo>
                  <a:cubicBezTo>
                    <a:pt x="11338" y="8978"/>
                    <a:pt x="11022" y="7521"/>
                    <a:pt x="10483" y="4069"/>
                  </a:cubicBezTo>
                  <a:cubicBezTo>
                    <a:pt x="10079" y="1621"/>
                    <a:pt x="8001" y="1"/>
                    <a:pt x="576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241225" y="2703550"/>
              <a:ext cx="382200" cy="222425"/>
            </a:xfrm>
            <a:custGeom>
              <a:rect b="b" l="l" r="r" t="t"/>
              <a:pathLst>
                <a:path extrusionOk="0" h="8897" w="15288">
                  <a:moveTo>
                    <a:pt x="6121" y="1"/>
                  </a:moveTo>
                  <a:cubicBezTo>
                    <a:pt x="2924" y="1"/>
                    <a:pt x="0" y="1096"/>
                    <a:pt x="814" y="2880"/>
                  </a:cubicBezTo>
                  <a:cubicBezTo>
                    <a:pt x="2398" y="6395"/>
                    <a:pt x="5153" y="6490"/>
                    <a:pt x="5153" y="6490"/>
                  </a:cubicBezTo>
                  <a:cubicBezTo>
                    <a:pt x="5153" y="6490"/>
                    <a:pt x="4076" y="5952"/>
                    <a:pt x="4076" y="5255"/>
                  </a:cubicBezTo>
                  <a:cubicBezTo>
                    <a:pt x="4620" y="5087"/>
                    <a:pt x="5139" y="5027"/>
                    <a:pt x="5629" y="5027"/>
                  </a:cubicBezTo>
                  <a:cubicBezTo>
                    <a:pt x="6829" y="5027"/>
                    <a:pt x="7857" y="5385"/>
                    <a:pt x="8669" y="5385"/>
                  </a:cubicBezTo>
                  <a:cubicBezTo>
                    <a:pt x="9087" y="5385"/>
                    <a:pt x="9448" y="5290"/>
                    <a:pt x="9745" y="5002"/>
                  </a:cubicBezTo>
                  <a:lnTo>
                    <a:pt x="9745" y="5002"/>
                  </a:lnTo>
                  <a:cubicBezTo>
                    <a:pt x="9238" y="6997"/>
                    <a:pt x="12437" y="8897"/>
                    <a:pt x="12437" y="8897"/>
                  </a:cubicBezTo>
                  <a:cubicBezTo>
                    <a:pt x="12437" y="8897"/>
                    <a:pt x="13799" y="7788"/>
                    <a:pt x="14527" y="6078"/>
                  </a:cubicBezTo>
                  <a:cubicBezTo>
                    <a:pt x="15287" y="4337"/>
                    <a:pt x="14685" y="1518"/>
                    <a:pt x="11645" y="1423"/>
                  </a:cubicBezTo>
                  <a:cubicBezTo>
                    <a:pt x="10282" y="440"/>
                    <a:pt x="8147" y="1"/>
                    <a:pt x="612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407250" y="2895575"/>
              <a:ext cx="19825" cy="24950"/>
            </a:xfrm>
            <a:custGeom>
              <a:rect b="b" l="l" r="r" t="t"/>
              <a:pathLst>
                <a:path extrusionOk="0" h="998" w="793">
                  <a:moveTo>
                    <a:pt x="359" y="0"/>
                  </a:moveTo>
                  <a:cubicBezTo>
                    <a:pt x="335" y="0"/>
                    <a:pt x="310" y="4"/>
                    <a:pt x="285" y="12"/>
                  </a:cubicBezTo>
                  <a:cubicBezTo>
                    <a:pt x="95" y="44"/>
                    <a:pt x="0" y="297"/>
                    <a:pt x="64" y="582"/>
                  </a:cubicBezTo>
                  <a:cubicBezTo>
                    <a:pt x="122" y="817"/>
                    <a:pt x="290" y="998"/>
                    <a:pt x="465" y="998"/>
                  </a:cubicBezTo>
                  <a:cubicBezTo>
                    <a:pt x="479" y="998"/>
                    <a:pt x="493" y="997"/>
                    <a:pt x="507" y="994"/>
                  </a:cubicBezTo>
                  <a:cubicBezTo>
                    <a:pt x="697" y="963"/>
                    <a:pt x="792" y="709"/>
                    <a:pt x="729" y="424"/>
                  </a:cubicBezTo>
                  <a:cubicBezTo>
                    <a:pt x="674" y="176"/>
                    <a:pt x="523" y="0"/>
                    <a:pt x="35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328875" y="2912975"/>
              <a:ext cx="19800" cy="24975"/>
            </a:xfrm>
            <a:custGeom>
              <a:rect b="b" l="l" r="r" t="t"/>
              <a:pathLst>
                <a:path extrusionOk="0" h="999" w="792">
                  <a:moveTo>
                    <a:pt x="359" y="1"/>
                  </a:moveTo>
                  <a:cubicBezTo>
                    <a:pt x="335" y="1"/>
                    <a:pt x="310" y="5"/>
                    <a:pt x="285" y="13"/>
                  </a:cubicBezTo>
                  <a:cubicBezTo>
                    <a:pt x="127" y="45"/>
                    <a:pt x="0" y="298"/>
                    <a:pt x="63" y="583"/>
                  </a:cubicBezTo>
                  <a:cubicBezTo>
                    <a:pt x="121" y="844"/>
                    <a:pt x="312" y="999"/>
                    <a:pt x="465" y="999"/>
                  </a:cubicBezTo>
                  <a:cubicBezTo>
                    <a:pt x="480" y="999"/>
                    <a:pt x="493" y="998"/>
                    <a:pt x="507" y="995"/>
                  </a:cubicBezTo>
                  <a:cubicBezTo>
                    <a:pt x="697" y="963"/>
                    <a:pt x="792" y="710"/>
                    <a:pt x="729" y="425"/>
                  </a:cubicBezTo>
                  <a:cubicBezTo>
                    <a:pt x="673" y="177"/>
                    <a:pt x="523" y="1"/>
                    <a:pt x="35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6320150" y="2911700"/>
              <a:ext cx="18250" cy="5475"/>
            </a:xfrm>
            <a:custGeom>
              <a:rect b="b" l="l" r="r" t="t"/>
              <a:pathLst>
                <a:path extrusionOk="0" h="219" w="730">
                  <a:moveTo>
                    <a:pt x="1" y="1"/>
                  </a:moveTo>
                  <a:cubicBezTo>
                    <a:pt x="1" y="1"/>
                    <a:pt x="234" y="218"/>
                    <a:pt x="460" y="218"/>
                  </a:cubicBezTo>
                  <a:cubicBezTo>
                    <a:pt x="557" y="218"/>
                    <a:pt x="653" y="178"/>
                    <a:pt x="729" y="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358950" y="2930700"/>
              <a:ext cx="26150" cy="52525"/>
            </a:xfrm>
            <a:custGeom>
              <a:rect b="b" l="l" r="r" t="t"/>
              <a:pathLst>
                <a:path extrusionOk="0" h="2101" w="1046">
                  <a:moveTo>
                    <a:pt x="602" y="1"/>
                  </a:moveTo>
                  <a:cubicBezTo>
                    <a:pt x="602" y="1"/>
                    <a:pt x="412" y="1299"/>
                    <a:pt x="1" y="1996"/>
                  </a:cubicBezTo>
                  <a:cubicBezTo>
                    <a:pt x="137" y="2074"/>
                    <a:pt x="288" y="2101"/>
                    <a:pt x="433" y="2101"/>
                  </a:cubicBezTo>
                  <a:cubicBezTo>
                    <a:pt x="757" y="2101"/>
                    <a:pt x="1046" y="1964"/>
                    <a:pt x="1046" y="1964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6415950" y="2964425"/>
              <a:ext cx="45950" cy="37075"/>
            </a:xfrm>
            <a:custGeom>
              <a:rect b="b" l="l" r="r" t="t"/>
              <a:pathLst>
                <a:path extrusionOk="0" h="1483" w="1838">
                  <a:moveTo>
                    <a:pt x="1741" y="1"/>
                  </a:moveTo>
                  <a:cubicBezTo>
                    <a:pt x="1711" y="1"/>
                    <a:pt x="1679" y="23"/>
                    <a:pt x="1679" y="45"/>
                  </a:cubicBezTo>
                  <a:cubicBezTo>
                    <a:pt x="1679" y="77"/>
                    <a:pt x="1299" y="1027"/>
                    <a:pt x="64" y="1312"/>
                  </a:cubicBezTo>
                  <a:cubicBezTo>
                    <a:pt x="32" y="1312"/>
                    <a:pt x="1" y="1375"/>
                    <a:pt x="32" y="1407"/>
                  </a:cubicBezTo>
                  <a:cubicBezTo>
                    <a:pt x="32" y="1453"/>
                    <a:pt x="49" y="1483"/>
                    <a:pt x="83" y="1483"/>
                  </a:cubicBezTo>
                  <a:cubicBezTo>
                    <a:pt x="96" y="1483"/>
                    <a:pt x="110" y="1479"/>
                    <a:pt x="127" y="1470"/>
                  </a:cubicBezTo>
                  <a:cubicBezTo>
                    <a:pt x="254" y="1439"/>
                    <a:pt x="381" y="1407"/>
                    <a:pt x="507" y="1344"/>
                  </a:cubicBezTo>
                  <a:cubicBezTo>
                    <a:pt x="1489" y="964"/>
                    <a:pt x="1806" y="140"/>
                    <a:pt x="1838" y="109"/>
                  </a:cubicBezTo>
                  <a:cubicBezTo>
                    <a:pt x="1838" y="77"/>
                    <a:pt x="1838" y="14"/>
                    <a:pt x="1774" y="14"/>
                  </a:cubicBezTo>
                  <a:cubicBezTo>
                    <a:pt x="1765" y="4"/>
                    <a:pt x="1753" y="1"/>
                    <a:pt x="174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526000" y="2884850"/>
              <a:ext cx="66200" cy="81525"/>
            </a:xfrm>
            <a:custGeom>
              <a:rect b="b" l="l" r="r" t="t"/>
              <a:pathLst>
                <a:path extrusionOk="0" h="3261" w="2648">
                  <a:moveTo>
                    <a:pt x="1457" y="0"/>
                  </a:moveTo>
                  <a:cubicBezTo>
                    <a:pt x="1376" y="0"/>
                    <a:pt x="1291" y="10"/>
                    <a:pt x="1204" y="30"/>
                  </a:cubicBezTo>
                  <a:cubicBezTo>
                    <a:pt x="349" y="220"/>
                    <a:pt x="1" y="1392"/>
                    <a:pt x="64" y="2152"/>
                  </a:cubicBezTo>
                  <a:cubicBezTo>
                    <a:pt x="111" y="2784"/>
                    <a:pt x="487" y="3261"/>
                    <a:pt x="975" y="3261"/>
                  </a:cubicBezTo>
                  <a:cubicBezTo>
                    <a:pt x="1146" y="3261"/>
                    <a:pt x="1331" y="3202"/>
                    <a:pt x="1521" y="3070"/>
                  </a:cubicBezTo>
                  <a:cubicBezTo>
                    <a:pt x="1996" y="2722"/>
                    <a:pt x="2408" y="2120"/>
                    <a:pt x="2534" y="1392"/>
                  </a:cubicBezTo>
                  <a:cubicBezTo>
                    <a:pt x="2648" y="683"/>
                    <a:pt x="2153" y="0"/>
                    <a:pt x="1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6393000" y="2841250"/>
              <a:ext cx="48325" cy="27725"/>
            </a:xfrm>
            <a:custGeom>
              <a:rect b="b" l="l" r="r" t="t"/>
              <a:pathLst>
                <a:path extrusionOk="0" h="1109" w="1933">
                  <a:moveTo>
                    <a:pt x="190" y="0"/>
                  </a:moveTo>
                  <a:cubicBezTo>
                    <a:pt x="95" y="0"/>
                    <a:pt x="32" y="64"/>
                    <a:pt x="0" y="159"/>
                  </a:cubicBezTo>
                  <a:cubicBezTo>
                    <a:pt x="0" y="254"/>
                    <a:pt x="95" y="317"/>
                    <a:pt x="159" y="349"/>
                  </a:cubicBezTo>
                  <a:cubicBezTo>
                    <a:pt x="190" y="349"/>
                    <a:pt x="1172" y="380"/>
                    <a:pt x="1584" y="1045"/>
                  </a:cubicBezTo>
                  <a:cubicBezTo>
                    <a:pt x="1647" y="1109"/>
                    <a:pt x="1710" y="1109"/>
                    <a:pt x="1774" y="1109"/>
                  </a:cubicBezTo>
                  <a:cubicBezTo>
                    <a:pt x="1805" y="1109"/>
                    <a:pt x="1805" y="1077"/>
                    <a:pt x="1837" y="1077"/>
                  </a:cubicBezTo>
                  <a:cubicBezTo>
                    <a:pt x="1900" y="1045"/>
                    <a:pt x="1932" y="919"/>
                    <a:pt x="1869" y="855"/>
                  </a:cubicBezTo>
                  <a:cubicBezTo>
                    <a:pt x="1362" y="64"/>
                    <a:pt x="254" y="0"/>
                    <a:pt x="19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296400" y="2876050"/>
              <a:ext cx="39625" cy="23525"/>
            </a:xfrm>
            <a:custGeom>
              <a:rect b="b" l="l" r="r" t="t"/>
              <a:pathLst>
                <a:path extrusionOk="0" h="941" w="1585">
                  <a:moveTo>
                    <a:pt x="1367" y="0"/>
                  </a:moveTo>
                  <a:cubicBezTo>
                    <a:pt x="1173" y="0"/>
                    <a:pt x="550" y="46"/>
                    <a:pt x="64" y="667"/>
                  </a:cubicBezTo>
                  <a:cubicBezTo>
                    <a:pt x="1" y="730"/>
                    <a:pt x="1" y="857"/>
                    <a:pt x="96" y="888"/>
                  </a:cubicBezTo>
                  <a:cubicBezTo>
                    <a:pt x="114" y="926"/>
                    <a:pt x="144" y="941"/>
                    <a:pt x="178" y="941"/>
                  </a:cubicBezTo>
                  <a:cubicBezTo>
                    <a:pt x="202" y="941"/>
                    <a:pt x="228" y="933"/>
                    <a:pt x="254" y="920"/>
                  </a:cubicBezTo>
                  <a:cubicBezTo>
                    <a:pt x="286" y="920"/>
                    <a:pt x="286" y="888"/>
                    <a:pt x="317" y="857"/>
                  </a:cubicBezTo>
                  <a:cubicBezTo>
                    <a:pt x="716" y="344"/>
                    <a:pt x="1244" y="318"/>
                    <a:pt x="1368" y="318"/>
                  </a:cubicBezTo>
                  <a:cubicBezTo>
                    <a:pt x="1382" y="318"/>
                    <a:pt x="1391" y="318"/>
                    <a:pt x="1394" y="318"/>
                  </a:cubicBezTo>
                  <a:cubicBezTo>
                    <a:pt x="1407" y="323"/>
                    <a:pt x="1420" y="325"/>
                    <a:pt x="1431" y="325"/>
                  </a:cubicBezTo>
                  <a:cubicBezTo>
                    <a:pt x="1506" y="325"/>
                    <a:pt x="1557" y="246"/>
                    <a:pt x="1584" y="192"/>
                  </a:cubicBezTo>
                  <a:cubicBezTo>
                    <a:pt x="1584" y="97"/>
                    <a:pt x="1521" y="2"/>
                    <a:pt x="1426" y="2"/>
                  </a:cubicBezTo>
                  <a:cubicBezTo>
                    <a:pt x="1421" y="2"/>
                    <a:pt x="1400" y="0"/>
                    <a:pt x="136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824525" y="4486450"/>
              <a:ext cx="152850" cy="232000"/>
            </a:xfrm>
            <a:custGeom>
              <a:rect b="b" l="l" r="r" t="t"/>
              <a:pathLst>
                <a:path extrusionOk="0" h="9280" w="6114">
                  <a:moveTo>
                    <a:pt x="3010" y="0"/>
                  </a:moveTo>
                  <a:lnTo>
                    <a:pt x="1" y="7886"/>
                  </a:lnTo>
                  <a:lnTo>
                    <a:pt x="3105" y="9279"/>
                  </a:lnTo>
                  <a:lnTo>
                    <a:pt x="6113" y="1362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651100" y="4666550"/>
              <a:ext cx="269250" cy="129600"/>
            </a:xfrm>
            <a:custGeom>
              <a:rect b="b" l="l" r="r" t="t"/>
              <a:pathLst>
                <a:path extrusionOk="0" h="5184" w="10770">
                  <a:moveTo>
                    <a:pt x="6510" y="1"/>
                  </a:moveTo>
                  <a:cubicBezTo>
                    <a:pt x="6407" y="1"/>
                    <a:pt x="6305" y="17"/>
                    <a:pt x="6210" y="48"/>
                  </a:cubicBezTo>
                  <a:cubicBezTo>
                    <a:pt x="5285" y="408"/>
                    <a:pt x="4235" y="934"/>
                    <a:pt x="2384" y="934"/>
                  </a:cubicBezTo>
                  <a:cubicBezTo>
                    <a:pt x="1953" y="934"/>
                    <a:pt x="1479" y="906"/>
                    <a:pt x="952" y="840"/>
                  </a:cubicBezTo>
                  <a:cubicBezTo>
                    <a:pt x="939" y="839"/>
                    <a:pt x="925" y="838"/>
                    <a:pt x="912" y="838"/>
                  </a:cubicBezTo>
                  <a:cubicBezTo>
                    <a:pt x="305" y="838"/>
                    <a:pt x="0" y="2212"/>
                    <a:pt x="1333" y="2645"/>
                  </a:cubicBezTo>
                  <a:cubicBezTo>
                    <a:pt x="2726" y="3120"/>
                    <a:pt x="4879" y="3500"/>
                    <a:pt x="5893" y="3849"/>
                  </a:cubicBezTo>
                  <a:cubicBezTo>
                    <a:pt x="7540" y="4387"/>
                    <a:pt x="8141" y="4672"/>
                    <a:pt x="9440" y="5147"/>
                  </a:cubicBezTo>
                  <a:cubicBezTo>
                    <a:pt x="9502" y="5172"/>
                    <a:pt x="9565" y="5183"/>
                    <a:pt x="9627" y="5183"/>
                  </a:cubicBezTo>
                  <a:cubicBezTo>
                    <a:pt x="9882" y="5183"/>
                    <a:pt x="10117" y="4990"/>
                    <a:pt x="10168" y="4735"/>
                  </a:cubicBezTo>
                  <a:lnTo>
                    <a:pt x="10770" y="1632"/>
                  </a:lnTo>
                  <a:cubicBezTo>
                    <a:pt x="10770" y="1505"/>
                    <a:pt x="10707" y="1347"/>
                    <a:pt x="10580" y="1315"/>
                  </a:cubicBezTo>
                  <a:lnTo>
                    <a:pt x="6811" y="48"/>
                  </a:lnTo>
                  <a:cubicBezTo>
                    <a:pt x="6716" y="17"/>
                    <a:pt x="6613" y="1"/>
                    <a:pt x="6510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854625" y="4486450"/>
              <a:ext cx="122750" cy="141725"/>
            </a:xfrm>
            <a:custGeom>
              <a:rect b="b" l="l" r="r" t="t"/>
              <a:pathLst>
                <a:path extrusionOk="0" h="5669" w="4910">
                  <a:moveTo>
                    <a:pt x="1806" y="0"/>
                  </a:moveTo>
                  <a:lnTo>
                    <a:pt x="0" y="4719"/>
                  </a:lnTo>
                  <a:lnTo>
                    <a:pt x="3262" y="5669"/>
                  </a:lnTo>
                  <a:lnTo>
                    <a:pt x="4909" y="136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853825" y="3685225"/>
              <a:ext cx="890425" cy="911300"/>
            </a:xfrm>
            <a:custGeom>
              <a:rect b="b" l="l" r="r" t="t"/>
              <a:pathLst>
                <a:path extrusionOk="0" h="36452" w="35617">
                  <a:moveTo>
                    <a:pt x="34013" y="0"/>
                  </a:moveTo>
                  <a:lnTo>
                    <a:pt x="26571" y="444"/>
                  </a:lnTo>
                  <a:cubicBezTo>
                    <a:pt x="26571" y="444"/>
                    <a:pt x="7411" y="1805"/>
                    <a:pt x="6651" y="8329"/>
                  </a:cubicBezTo>
                  <a:cubicBezTo>
                    <a:pt x="5384" y="19350"/>
                    <a:pt x="1" y="34646"/>
                    <a:pt x="1" y="34646"/>
                  </a:cubicBezTo>
                  <a:lnTo>
                    <a:pt x="4308" y="36451"/>
                  </a:lnTo>
                  <a:cubicBezTo>
                    <a:pt x="4308" y="36451"/>
                    <a:pt x="12288" y="21757"/>
                    <a:pt x="14537" y="12161"/>
                  </a:cubicBezTo>
                  <a:cubicBezTo>
                    <a:pt x="15089" y="11850"/>
                    <a:pt x="15969" y="11751"/>
                    <a:pt x="17058" y="11751"/>
                  </a:cubicBezTo>
                  <a:cubicBezTo>
                    <a:pt x="18924" y="11751"/>
                    <a:pt x="21403" y="12040"/>
                    <a:pt x="23896" y="12040"/>
                  </a:cubicBezTo>
                  <a:cubicBezTo>
                    <a:pt x="29715" y="12040"/>
                    <a:pt x="35617" y="10469"/>
                    <a:pt x="3401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5831650" y="4516525"/>
              <a:ext cx="167875" cy="95825"/>
            </a:xfrm>
            <a:custGeom>
              <a:rect b="b" l="l" r="r" t="t"/>
              <a:pathLst>
                <a:path extrusionOk="0" h="3833" w="6715">
                  <a:moveTo>
                    <a:pt x="413" y="1"/>
                  </a:moveTo>
                  <a:lnTo>
                    <a:pt x="1" y="2091"/>
                  </a:lnTo>
                  <a:lnTo>
                    <a:pt x="5670" y="3833"/>
                  </a:lnTo>
                  <a:lnTo>
                    <a:pt x="6715" y="186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5936950" y="4294850"/>
              <a:ext cx="190850" cy="218525"/>
            </a:xfrm>
            <a:custGeom>
              <a:rect b="b" l="l" r="r" t="t"/>
              <a:pathLst>
                <a:path extrusionOk="0" h="8741" w="7634">
                  <a:moveTo>
                    <a:pt x="2915" y="0"/>
                  </a:moveTo>
                  <a:lnTo>
                    <a:pt x="1" y="1742"/>
                  </a:lnTo>
                  <a:lnTo>
                    <a:pt x="4720" y="8741"/>
                  </a:lnTo>
                  <a:lnTo>
                    <a:pt x="7633" y="6999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5964425" y="4447000"/>
              <a:ext cx="225925" cy="217550"/>
            </a:xfrm>
            <a:custGeom>
              <a:rect b="b" l="l" r="r" t="t"/>
              <a:pathLst>
                <a:path extrusionOk="0" h="8702" w="9037">
                  <a:moveTo>
                    <a:pt x="6386" y="1"/>
                  </a:moveTo>
                  <a:cubicBezTo>
                    <a:pt x="6329" y="1"/>
                    <a:pt x="6271" y="18"/>
                    <a:pt x="6218" y="58"/>
                  </a:cubicBezTo>
                  <a:lnTo>
                    <a:pt x="3019" y="2402"/>
                  </a:lnTo>
                  <a:cubicBezTo>
                    <a:pt x="2861" y="2497"/>
                    <a:pt x="2734" y="2687"/>
                    <a:pt x="2702" y="2908"/>
                  </a:cubicBezTo>
                  <a:cubicBezTo>
                    <a:pt x="2386" y="4080"/>
                    <a:pt x="2196" y="5569"/>
                    <a:pt x="327" y="7659"/>
                  </a:cubicBezTo>
                  <a:cubicBezTo>
                    <a:pt x="1" y="8008"/>
                    <a:pt x="430" y="8702"/>
                    <a:pt x="1146" y="8702"/>
                  </a:cubicBezTo>
                  <a:cubicBezTo>
                    <a:pt x="1403" y="8702"/>
                    <a:pt x="1696" y="8613"/>
                    <a:pt x="2006" y="8387"/>
                  </a:cubicBezTo>
                  <a:cubicBezTo>
                    <a:pt x="3209" y="7532"/>
                    <a:pt x="4729" y="5949"/>
                    <a:pt x="5584" y="5315"/>
                  </a:cubicBezTo>
                  <a:cubicBezTo>
                    <a:pt x="7009" y="4302"/>
                    <a:pt x="7579" y="3985"/>
                    <a:pt x="8719" y="3193"/>
                  </a:cubicBezTo>
                  <a:cubicBezTo>
                    <a:pt x="8973" y="2972"/>
                    <a:pt x="9036" y="2560"/>
                    <a:pt x="8783" y="2338"/>
                  </a:cubicBezTo>
                  <a:lnTo>
                    <a:pt x="6598" y="90"/>
                  </a:lnTo>
                  <a:cubicBezTo>
                    <a:pt x="6542" y="35"/>
                    <a:pt x="6466" y="1"/>
                    <a:pt x="63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5936950" y="4294850"/>
              <a:ext cx="137000" cy="148075"/>
            </a:xfrm>
            <a:custGeom>
              <a:rect b="b" l="l" r="r" t="t"/>
              <a:pathLst>
                <a:path extrusionOk="0" h="5923" w="5480">
                  <a:moveTo>
                    <a:pt x="2915" y="0"/>
                  </a:moveTo>
                  <a:lnTo>
                    <a:pt x="1" y="1742"/>
                  </a:lnTo>
                  <a:lnTo>
                    <a:pt x="2820" y="5922"/>
                  </a:lnTo>
                  <a:lnTo>
                    <a:pt x="5480" y="3801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EF7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718450" y="3696300"/>
              <a:ext cx="832725" cy="717325"/>
            </a:xfrm>
            <a:custGeom>
              <a:rect b="b" l="l" r="r" t="t"/>
              <a:pathLst>
                <a:path extrusionOk="0" h="28693" w="33309">
                  <a:moveTo>
                    <a:pt x="32524" y="1"/>
                  </a:moveTo>
                  <a:lnTo>
                    <a:pt x="23404" y="412"/>
                  </a:lnTo>
                  <a:cubicBezTo>
                    <a:pt x="23404" y="412"/>
                    <a:pt x="22350" y="363"/>
                    <a:pt x="20711" y="363"/>
                  </a:cubicBezTo>
                  <a:cubicBezTo>
                    <a:pt x="15163" y="363"/>
                    <a:pt x="2900" y="929"/>
                    <a:pt x="1995" y="5891"/>
                  </a:cubicBezTo>
                  <a:cubicBezTo>
                    <a:pt x="0" y="16849"/>
                    <a:pt x="9786" y="28693"/>
                    <a:pt x="9786" y="28693"/>
                  </a:cubicBezTo>
                  <a:lnTo>
                    <a:pt x="13776" y="26191"/>
                  </a:lnTo>
                  <a:cubicBezTo>
                    <a:pt x="13776" y="26191"/>
                    <a:pt x="10768" y="17799"/>
                    <a:pt x="9628" y="10261"/>
                  </a:cubicBezTo>
                  <a:cubicBezTo>
                    <a:pt x="10015" y="10073"/>
                    <a:pt x="10573" y="9998"/>
                    <a:pt x="11261" y="9998"/>
                  </a:cubicBezTo>
                  <a:cubicBezTo>
                    <a:pt x="13876" y="9998"/>
                    <a:pt x="18377" y="11074"/>
                    <a:pt x="22573" y="11074"/>
                  </a:cubicBezTo>
                  <a:cubicBezTo>
                    <a:pt x="28216" y="11074"/>
                    <a:pt x="33308" y="9128"/>
                    <a:pt x="3252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994750" y="3778650"/>
              <a:ext cx="141750" cy="167875"/>
            </a:xfrm>
            <a:custGeom>
              <a:rect b="b" l="l" r="r" t="t"/>
              <a:pathLst>
                <a:path extrusionOk="0" h="6715" w="5670">
                  <a:moveTo>
                    <a:pt x="5670" y="0"/>
                  </a:moveTo>
                  <a:cubicBezTo>
                    <a:pt x="5321" y="0"/>
                    <a:pt x="5005" y="95"/>
                    <a:pt x="4719" y="222"/>
                  </a:cubicBezTo>
                  <a:cubicBezTo>
                    <a:pt x="2376" y="1330"/>
                    <a:pt x="666" y="2755"/>
                    <a:pt x="381" y="4592"/>
                  </a:cubicBezTo>
                  <a:cubicBezTo>
                    <a:pt x="254" y="5257"/>
                    <a:pt x="127" y="5986"/>
                    <a:pt x="1" y="6714"/>
                  </a:cubicBezTo>
                  <a:lnTo>
                    <a:pt x="729" y="6714"/>
                  </a:lnTo>
                  <a:cubicBezTo>
                    <a:pt x="856" y="5986"/>
                    <a:pt x="951" y="5289"/>
                    <a:pt x="1014" y="4592"/>
                  </a:cubicBezTo>
                  <a:cubicBezTo>
                    <a:pt x="1268" y="2629"/>
                    <a:pt x="3136" y="1140"/>
                    <a:pt x="567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928250" y="4301175"/>
              <a:ext cx="154425" cy="140950"/>
            </a:xfrm>
            <a:custGeom>
              <a:rect b="b" l="l" r="r" t="t"/>
              <a:pathLst>
                <a:path extrusionOk="0" h="5638" w="6177">
                  <a:moveTo>
                    <a:pt x="5163" y="1"/>
                  </a:moveTo>
                  <a:lnTo>
                    <a:pt x="1" y="4086"/>
                  </a:lnTo>
                  <a:lnTo>
                    <a:pt x="1457" y="5638"/>
                  </a:lnTo>
                  <a:lnTo>
                    <a:pt x="6176" y="1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997925" y="4517325"/>
              <a:ext cx="44350" cy="26150"/>
            </a:xfrm>
            <a:custGeom>
              <a:rect b="b" l="l" r="r" t="t"/>
              <a:pathLst>
                <a:path extrusionOk="0" h="1046" w="1774">
                  <a:moveTo>
                    <a:pt x="1489" y="190"/>
                  </a:moveTo>
                  <a:lnTo>
                    <a:pt x="1489" y="190"/>
                  </a:lnTo>
                  <a:cubicBezTo>
                    <a:pt x="1100" y="609"/>
                    <a:pt x="740" y="858"/>
                    <a:pt x="488" y="858"/>
                  </a:cubicBezTo>
                  <a:cubicBezTo>
                    <a:pt x="473" y="858"/>
                    <a:pt x="458" y="857"/>
                    <a:pt x="444" y="855"/>
                  </a:cubicBezTo>
                  <a:cubicBezTo>
                    <a:pt x="349" y="855"/>
                    <a:pt x="285" y="792"/>
                    <a:pt x="222" y="665"/>
                  </a:cubicBezTo>
                  <a:cubicBezTo>
                    <a:pt x="159" y="602"/>
                    <a:pt x="190" y="570"/>
                    <a:pt x="190" y="539"/>
                  </a:cubicBezTo>
                  <a:cubicBezTo>
                    <a:pt x="317" y="349"/>
                    <a:pt x="982" y="222"/>
                    <a:pt x="1489" y="190"/>
                  </a:cubicBezTo>
                  <a:close/>
                  <a:moveTo>
                    <a:pt x="1679" y="0"/>
                  </a:moveTo>
                  <a:cubicBezTo>
                    <a:pt x="1552" y="0"/>
                    <a:pt x="285" y="64"/>
                    <a:pt x="64" y="475"/>
                  </a:cubicBezTo>
                  <a:cubicBezTo>
                    <a:pt x="32" y="539"/>
                    <a:pt x="0" y="634"/>
                    <a:pt x="64" y="760"/>
                  </a:cubicBezTo>
                  <a:cubicBezTo>
                    <a:pt x="159" y="919"/>
                    <a:pt x="285" y="1014"/>
                    <a:pt x="444" y="1014"/>
                  </a:cubicBezTo>
                  <a:cubicBezTo>
                    <a:pt x="444" y="1045"/>
                    <a:pt x="476" y="1045"/>
                    <a:pt x="476" y="1045"/>
                  </a:cubicBezTo>
                  <a:cubicBezTo>
                    <a:pt x="919" y="1045"/>
                    <a:pt x="1457" y="475"/>
                    <a:pt x="1774" y="127"/>
                  </a:cubicBezTo>
                  <a:cubicBezTo>
                    <a:pt x="1774" y="95"/>
                    <a:pt x="1774" y="64"/>
                    <a:pt x="1774" y="32"/>
                  </a:cubicBezTo>
                  <a:cubicBezTo>
                    <a:pt x="1742" y="0"/>
                    <a:pt x="1742" y="0"/>
                    <a:pt x="16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001100" y="4495650"/>
              <a:ext cx="41175" cy="25650"/>
            </a:xfrm>
            <a:custGeom>
              <a:rect b="b" l="l" r="r" t="t"/>
              <a:pathLst>
                <a:path extrusionOk="0" h="1026" w="1647">
                  <a:moveTo>
                    <a:pt x="475" y="171"/>
                  </a:moveTo>
                  <a:cubicBezTo>
                    <a:pt x="792" y="202"/>
                    <a:pt x="1204" y="614"/>
                    <a:pt x="1394" y="867"/>
                  </a:cubicBezTo>
                  <a:cubicBezTo>
                    <a:pt x="982" y="836"/>
                    <a:pt x="317" y="614"/>
                    <a:pt x="222" y="392"/>
                  </a:cubicBezTo>
                  <a:cubicBezTo>
                    <a:pt x="190" y="361"/>
                    <a:pt x="190" y="297"/>
                    <a:pt x="254" y="234"/>
                  </a:cubicBezTo>
                  <a:cubicBezTo>
                    <a:pt x="317" y="171"/>
                    <a:pt x="380" y="171"/>
                    <a:pt x="444" y="171"/>
                  </a:cubicBezTo>
                  <a:close/>
                  <a:moveTo>
                    <a:pt x="399" y="0"/>
                  </a:moveTo>
                  <a:cubicBezTo>
                    <a:pt x="301" y="0"/>
                    <a:pt x="230" y="36"/>
                    <a:pt x="158" y="107"/>
                  </a:cubicBezTo>
                  <a:cubicBezTo>
                    <a:pt x="0" y="266"/>
                    <a:pt x="32" y="392"/>
                    <a:pt x="63" y="456"/>
                  </a:cubicBezTo>
                  <a:cubicBezTo>
                    <a:pt x="222" y="804"/>
                    <a:pt x="1014" y="1026"/>
                    <a:pt x="1457" y="1026"/>
                  </a:cubicBezTo>
                  <a:lnTo>
                    <a:pt x="1584" y="1026"/>
                  </a:lnTo>
                  <a:cubicBezTo>
                    <a:pt x="1615" y="1026"/>
                    <a:pt x="1647" y="994"/>
                    <a:pt x="1647" y="994"/>
                  </a:cubicBezTo>
                  <a:cubicBezTo>
                    <a:pt x="1647" y="962"/>
                    <a:pt x="1647" y="931"/>
                    <a:pt x="1647" y="899"/>
                  </a:cubicBezTo>
                  <a:cubicBezTo>
                    <a:pt x="1615" y="867"/>
                    <a:pt x="1014" y="44"/>
                    <a:pt x="507" y="12"/>
                  </a:cubicBezTo>
                  <a:cubicBezTo>
                    <a:pt x="467" y="4"/>
                    <a:pt x="432" y="0"/>
                    <a:pt x="3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398550" y="2894300"/>
              <a:ext cx="18225" cy="5175"/>
            </a:xfrm>
            <a:custGeom>
              <a:rect b="b" l="l" r="r" t="t"/>
              <a:pathLst>
                <a:path extrusionOk="0" h="207" w="729">
                  <a:moveTo>
                    <a:pt x="0" y="0"/>
                  </a:moveTo>
                  <a:cubicBezTo>
                    <a:pt x="0" y="0"/>
                    <a:pt x="222" y="207"/>
                    <a:pt x="443" y="207"/>
                  </a:cubicBezTo>
                  <a:cubicBezTo>
                    <a:pt x="545" y="207"/>
                    <a:pt x="648" y="162"/>
                    <a:pt x="728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95925" y="3534000"/>
              <a:ext cx="100575" cy="91425"/>
            </a:xfrm>
            <a:custGeom>
              <a:rect b="b" l="l" r="r" t="t"/>
              <a:pathLst>
                <a:path extrusionOk="0" h="3657" w="4023">
                  <a:moveTo>
                    <a:pt x="0" y="1"/>
                  </a:moveTo>
                  <a:lnTo>
                    <a:pt x="824" y="3484"/>
                  </a:lnTo>
                  <a:cubicBezTo>
                    <a:pt x="824" y="3484"/>
                    <a:pt x="1450" y="3657"/>
                    <a:pt x="2187" y="3657"/>
                  </a:cubicBezTo>
                  <a:cubicBezTo>
                    <a:pt x="2827" y="3657"/>
                    <a:pt x="3551" y="3527"/>
                    <a:pt x="4022" y="3041"/>
                  </a:cubicBezTo>
                  <a:lnTo>
                    <a:pt x="3389" y="17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529975" y="3240275"/>
              <a:ext cx="323825" cy="393425"/>
            </a:xfrm>
            <a:custGeom>
              <a:rect b="b" l="l" r="r" t="t"/>
              <a:pathLst>
                <a:path extrusionOk="0" h="15737" w="12953">
                  <a:moveTo>
                    <a:pt x="9976" y="0"/>
                  </a:moveTo>
                  <a:lnTo>
                    <a:pt x="6777" y="1584"/>
                  </a:lnTo>
                  <a:cubicBezTo>
                    <a:pt x="6841" y="1742"/>
                    <a:pt x="6936" y="1964"/>
                    <a:pt x="7031" y="2186"/>
                  </a:cubicBezTo>
                  <a:lnTo>
                    <a:pt x="7284" y="2819"/>
                  </a:lnTo>
                  <a:cubicBezTo>
                    <a:pt x="7474" y="3262"/>
                    <a:pt x="7632" y="3706"/>
                    <a:pt x="7791" y="4149"/>
                  </a:cubicBezTo>
                  <a:cubicBezTo>
                    <a:pt x="8107" y="5036"/>
                    <a:pt x="8392" y="5954"/>
                    <a:pt x="8646" y="6873"/>
                  </a:cubicBezTo>
                  <a:cubicBezTo>
                    <a:pt x="8899" y="7791"/>
                    <a:pt x="9121" y="8709"/>
                    <a:pt x="9311" y="9628"/>
                  </a:cubicBezTo>
                  <a:cubicBezTo>
                    <a:pt x="9374" y="10103"/>
                    <a:pt x="9501" y="10578"/>
                    <a:pt x="9564" y="11021"/>
                  </a:cubicBezTo>
                  <a:lnTo>
                    <a:pt x="9723" y="12003"/>
                  </a:lnTo>
                  <a:cubicBezTo>
                    <a:pt x="9723" y="12003"/>
                    <a:pt x="9723" y="12003"/>
                    <a:pt x="9723" y="12035"/>
                  </a:cubicBezTo>
                  <a:cubicBezTo>
                    <a:pt x="9723" y="12066"/>
                    <a:pt x="9691" y="12130"/>
                    <a:pt x="9596" y="12193"/>
                  </a:cubicBezTo>
                  <a:cubicBezTo>
                    <a:pt x="9406" y="12320"/>
                    <a:pt x="9057" y="12478"/>
                    <a:pt x="8709" y="12605"/>
                  </a:cubicBezTo>
                  <a:cubicBezTo>
                    <a:pt x="7917" y="12858"/>
                    <a:pt x="6999" y="12985"/>
                    <a:pt x="6081" y="13048"/>
                  </a:cubicBezTo>
                  <a:cubicBezTo>
                    <a:pt x="5212" y="13107"/>
                    <a:pt x="4316" y="13132"/>
                    <a:pt x="3415" y="13132"/>
                  </a:cubicBezTo>
                  <a:cubicBezTo>
                    <a:pt x="2378" y="13132"/>
                    <a:pt x="1334" y="13099"/>
                    <a:pt x="317" y="13048"/>
                  </a:cubicBezTo>
                  <a:lnTo>
                    <a:pt x="0" y="14790"/>
                  </a:lnTo>
                  <a:cubicBezTo>
                    <a:pt x="1995" y="15296"/>
                    <a:pt x="4022" y="15645"/>
                    <a:pt x="6112" y="15708"/>
                  </a:cubicBezTo>
                  <a:cubicBezTo>
                    <a:pt x="6415" y="15726"/>
                    <a:pt x="6717" y="15736"/>
                    <a:pt x="7021" y="15736"/>
                  </a:cubicBezTo>
                  <a:cubicBezTo>
                    <a:pt x="7801" y="15736"/>
                    <a:pt x="8595" y="15669"/>
                    <a:pt x="9437" y="15487"/>
                  </a:cubicBezTo>
                  <a:cubicBezTo>
                    <a:pt x="10008" y="15360"/>
                    <a:pt x="10641" y="15170"/>
                    <a:pt x="11306" y="14790"/>
                  </a:cubicBezTo>
                  <a:cubicBezTo>
                    <a:pt x="11623" y="14568"/>
                    <a:pt x="11971" y="14315"/>
                    <a:pt x="12256" y="13935"/>
                  </a:cubicBezTo>
                  <a:cubicBezTo>
                    <a:pt x="12541" y="13555"/>
                    <a:pt x="12763" y="13080"/>
                    <a:pt x="12858" y="12605"/>
                  </a:cubicBezTo>
                  <a:cubicBezTo>
                    <a:pt x="12921" y="12383"/>
                    <a:pt x="12921" y="12130"/>
                    <a:pt x="12953" y="11908"/>
                  </a:cubicBezTo>
                  <a:cubicBezTo>
                    <a:pt x="12953" y="11813"/>
                    <a:pt x="12921" y="11686"/>
                    <a:pt x="12921" y="11591"/>
                  </a:cubicBezTo>
                  <a:lnTo>
                    <a:pt x="12921" y="11401"/>
                  </a:lnTo>
                  <a:lnTo>
                    <a:pt x="12858" y="10609"/>
                  </a:lnTo>
                  <a:cubicBezTo>
                    <a:pt x="12794" y="10103"/>
                    <a:pt x="12731" y="9564"/>
                    <a:pt x="12668" y="9058"/>
                  </a:cubicBezTo>
                  <a:cubicBezTo>
                    <a:pt x="12509" y="8013"/>
                    <a:pt x="12319" y="6999"/>
                    <a:pt x="12066" y="5986"/>
                  </a:cubicBezTo>
                  <a:cubicBezTo>
                    <a:pt x="11813" y="4972"/>
                    <a:pt x="11528" y="3959"/>
                    <a:pt x="11211" y="2977"/>
                  </a:cubicBezTo>
                  <a:cubicBezTo>
                    <a:pt x="11021" y="2471"/>
                    <a:pt x="10863" y="1996"/>
                    <a:pt x="10641" y="1489"/>
                  </a:cubicBezTo>
                  <a:cubicBezTo>
                    <a:pt x="10546" y="1267"/>
                    <a:pt x="10451" y="1014"/>
                    <a:pt x="10356" y="760"/>
                  </a:cubicBezTo>
                  <a:cubicBezTo>
                    <a:pt x="10229" y="507"/>
                    <a:pt x="10134" y="285"/>
                    <a:pt x="99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632900" y="3147875"/>
              <a:ext cx="189225" cy="232550"/>
            </a:xfrm>
            <a:custGeom>
              <a:rect b="b" l="l" r="r" t="t"/>
              <a:pathLst>
                <a:path extrusionOk="0" h="9302" w="7569">
                  <a:moveTo>
                    <a:pt x="3685" y="1"/>
                  </a:moveTo>
                  <a:cubicBezTo>
                    <a:pt x="2220" y="1"/>
                    <a:pt x="969" y="1843"/>
                    <a:pt x="507" y="3633"/>
                  </a:cubicBezTo>
                  <a:cubicBezTo>
                    <a:pt x="0" y="5533"/>
                    <a:pt x="3072" y="9302"/>
                    <a:pt x="3072" y="9302"/>
                  </a:cubicBezTo>
                  <a:lnTo>
                    <a:pt x="7569" y="5217"/>
                  </a:lnTo>
                  <a:cubicBezTo>
                    <a:pt x="7569" y="5217"/>
                    <a:pt x="5574" y="403"/>
                    <a:pt x="4117" y="54"/>
                  </a:cubicBezTo>
                  <a:cubicBezTo>
                    <a:pt x="3971" y="18"/>
                    <a:pt x="3827" y="1"/>
                    <a:pt x="3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423875" y="3534000"/>
              <a:ext cx="92650" cy="87125"/>
            </a:xfrm>
            <a:custGeom>
              <a:rect b="b" l="l" r="r" t="t"/>
              <a:pathLst>
                <a:path extrusionOk="0" h="3485" w="3706">
                  <a:moveTo>
                    <a:pt x="2882" y="1"/>
                  </a:moveTo>
                  <a:lnTo>
                    <a:pt x="0" y="571"/>
                  </a:lnTo>
                  <a:lnTo>
                    <a:pt x="824" y="3452"/>
                  </a:lnTo>
                  <a:lnTo>
                    <a:pt x="3706" y="3484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015350" y="3407325"/>
              <a:ext cx="520975" cy="338875"/>
            </a:xfrm>
            <a:custGeom>
              <a:rect b="b" l="l" r="r" t="t"/>
              <a:pathLst>
                <a:path extrusionOk="0" h="13555" w="20839">
                  <a:moveTo>
                    <a:pt x="1805" y="1"/>
                  </a:moveTo>
                  <a:cubicBezTo>
                    <a:pt x="729" y="1"/>
                    <a:pt x="0" y="887"/>
                    <a:pt x="190" y="1964"/>
                  </a:cubicBezTo>
                  <a:lnTo>
                    <a:pt x="1932" y="11560"/>
                  </a:lnTo>
                  <a:cubicBezTo>
                    <a:pt x="2122" y="12636"/>
                    <a:pt x="3167" y="13555"/>
                    <a:pt x="4276" y="13555"/>
                  </a:cubicBezTo>
                  <a:lnTo>
                    <a:pt x="19002" y="13555"/>
                  </a:lnTo>
                  <a:cubicBezTo>
                    <a:pt x="20110" y="13555"/>
                    <a:pt x="20838" y="12636"/>
                    <a:pt x="20648" y="11560"/>
                  </a:cubicBezTo>
                  <a:lnTo>
                    <a:pt x="18875" y="1964"/>
                  </a:lnTo>
                  <a:cubicBezTo>
                    <a:pt x="18685" y="887"/>
                    <a:pt x="17640" y="1"/>
                    <a:pt x="16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015350" y="3407325"/>
              <a:ext cx="514650" cy="338875"/>
            </a:xfrm>
            <a:custGeom>
              <a:rect b="b" l="l" r="r" t="t"/>
              <a:pathLst>
                <a:path extrusionOk="0" h="13555" w="20586">
                  <a:moveTo>
                    <a:pt x="1805" y="1"/>
                  </a:moveTo>
                  <a:cubicBezTo>
                    <a:pt x="729" y="1"/>
                    <a:pt x="0" y="887"/>
                    <a:pt x="190" y="1964"/>
                  </a:cubicBezTo>
                  <a:lnTo>
                    <a:pt x="1932" y="11560"/>
                  </a:lnTo>
                  <a:cubicBezTo>
                    <a:pt x="2122" y="12636"/>
                    <a:pt x="3167" y="13555"/>
                    <a:pt x="4276" y="13555"/>
                  </a:cubicBezTo>
                  <a:lnTo>
                    <a:pt x="18748" y="13555"/>
                  </a:lnTo>
                  <a:cubicBezTo>
                    <a:pt x="19857" y="13555"/>
                    <a:pt x="20585" y="12636"/>
                    <a:pt x="20363" y="11560"/>
                  </a:cubicBezTo>
                  <a:lnTo>
                    <a:pt x="18622" y="1964"/>
                  </a:lnTo>
                  <a:cubicBezTo>
                    <a:pt x="18432" y="887"/>
                    <a:pt x="17355" y="1"/>
                    <a:pt x="162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020100" y="3543850"/>
              <a:ext cx="44350" cy="97850"/>
            </a:xfrm>
            <a:custGeom>
              <a:rect b="b" l="l" r="r" t="t"/>
              <a:pathLst>
                <a:path extrusionOk="0" h="3914" w="1774">
                  <a:moveTo>
                    <a:pt x="920" y="0"/>
                  </a:moveTo>
                  <a:cubicBezTo>
                    <a:pt x="795" y="0"/>
                    <a:pt x="669" y="46"/>
                    <a:pt x="570" y="145"/>
                  </a:cubicBezTo>
                  <a:lnTo>
                    <a:pt x="0" y="778"/>
                  </a:lnTo>
                  <a:lnTo>
                    <a:pt x="539" y="3914"/>
                  </a:lnTo>
                  <a:lnTo>
                    <a:pt x="1774" y="2773"/>
                  </a:lnTo>
                  <a:lnTo>
                    <a:pt x="1425" y="430"/>
                  </a:lnTo>
                  <a:cubicBezTo>
                    <a:pt x="1384" y="161"/>
                    <a:pt x="1154" y="0"/>
                    <a:pt x="92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2954155" y="4076105"/>
            <a:ext cx="892760" cy="576233"/>
            <a:chOff x="4402600" y="4043075"/>
            <a:chExt cx="707025" cy="456350"/>
          </a:xfrm>
        </p:grpSpPr>
        <p:sp>
          <p:nvSpPr>
            <p:cNvPr id="400" name="Google Shape;400;p29"/>
            <p:cNvSpPr/>
            <p:nvPr/>
          </p:nvSpPr>
          <p:spPr>
            <a:xfrm>
              <a:off x="4402600" y="4043075"/>
              <a:ext cx="707025" cy="399875"/>
            </a:xfrm>
            <a:custGeom>
              <a:rect b="b" l="l" r="r" t="t"/>
              <a:pathLst>
                <a:path extrusionOk="0" h="15995" w="28281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906125" y="4400150"/>
              <a:ext cx="117200" cy="99275"/>
            </a:xfrm>
            <a:custGeom>
              <a:rect b="b" l="l" r="r" t="t"/>
              <a:pathLst>
                <a:path extrusionOk="0" h="3971" w="4688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461175" y="4136000"/>
              <a:ext cx="597775" cy="142750"/>
            </a:xfrm>
            <a:custGeom>
              <a:rect b="b" l="l" r="r" t="t"/>
              <a:pathLst>
                <a:path extrusionOk="0" h="5710" w="23911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453275" y="4171525"/>
              <a:ext cx="597775" cy="142850"/>
            </a:xfrm>
            <a:custGeom>
              <a:rect b="b" l="l" r="r" t="t"/>
              <a:pathLst>
                <a:path extrusionOk="0" h="5714" w="23911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444550" y="4210425"/>
              <a:ext cx="597775" cy="143225"/>
            </a:xfrm>
            <a:custGeom>
              <a:rect b="b" l="l" r="r" t="t"/>
              <a:pathLst>
                <a:path extrusionOk="0" h="5729" w="23911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9"/>
          <p:cNvSpPr txBox="1"/>
          <p:nvPr>
            <p:ph type="ctrTitle"/>
          </p:nvPr>
        </p:nvSpPr>
        <p:spPr>
          <a:xfrm>
            <a:off x="2138113" y="1261600"/>
            <a:ext cx="5389800" cy="165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CashFlowHub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06" name="Google Shape;406;p29"/>
          <p:cNvGrpSpPr/>
          <p:nvPr/>
        </p:nvGrpSpPr>
        <p:grpSpPr>
          <a:xfrm>
            <a:off x="-63596" y="1814644"/>
            <a:ext cx="2977548" cy="3263255"/>
            <a:chOff x="713231" y="3376522"/>
            <a:chExt cx="1015154" cy="1232114"/>
          </a:xfrm>
        </p:grpSpPr>
        <p:sp>
          <p:nvSpPr>
            <p:cNvPr id="407" name="Google Shape;407;p29"/>
            <p:cNvSpPr/>
            <p:nvPr/>
          </p:nvSpPr>
          <p:spPr>
            <a:xfrm>
              <a:off x="1135892" y="3671801"/>
              <a:ext cx="209453" cy="458528"/>
            </a:xfrm>
            <a:custGeom>
              <a:rect b="b" l="l" r="r" t="t"/>
              <a:pathLst>
                <a:path extrusionOk="0" h="15392" w="7031">
                  <a:moveTo>
                    <a:pt x="3357" y="1"/>
                  </a:moveTo>
                  <a:cubicBezTo>
                    <a:pt x="3357" y="1"/>
                    <a:pt x="0" y="8900"/>
                    <a:pt x="1457" y="11971"/>
                  </a:cubicBezTo>
                  <a:cubicBezTo>
                    <a:pt x="2882" y="15043"/>
                    <a:pt x="4782" y="15392"/>
                    <a:pt x="4782" y="15392"/>
                  </a:cubicBezTo>
                  <a:lnTo>
                    <a:pt x="7031" y="12732"/>
                  </a:lnTo>
                  <a:cubicBezTo>
                    <a:pt x="7031" y="12732"/>
                    <a:pt x="5416" y="11750"/>
                    <a:pt x="5036" y="10578"/>
                  </a:cubicBezTo>
                  <a:cubicBezTo>
                    <a:pt x="4656" y="9375"/>
                    <a:pt x="5352" y="1647"/>
                    <a:pt x="335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135892" y="3671801"/>
              <a:ext cx="209453" cy="458528"/>
            </a:xfrm>
            <a:custGeom>
              <a:rect b="b" l="l" r="r" t="t"/>
              <a:pathLst>
                <a:path extrusionOk="0" h="15392" w="7031">
                  <a:moveTo>
                    <a:pt x="3357" y="1"/>
                  </a:moveTo>
                  <a:cubicBezTo>
                    <a:pt x="3357" y="1"/>
                    <a:pt x="0" y="8900"/>
                    <a:pt x="1457" y="11971"/>
                  </a:cubicBezTo>
                  <a:cubicBezTo>
                    <a:pt x="2882" y="15043"/>
                    <a:pt x="4782" y="15392"/>
                    <a:pt x="4782" y="15392"/>
                  </a:cubicBezTo>
                  <a:lnTo>
                    <a:pt x="7031" y="12732"/>
                  </a:lnTo>
                  <a:cubicBezTo>
                    <a:pt x="7031" y="12732"/>
                    <a:pt x="5416" y="11750"/>
                    <a:pt x="5036" y="10578"/>
                  </a:cubicBezTo>
                  <a:cubicBezTo>
                    <a:pt x="4656" y="9375"/>
                    <a:pt x="5352" y="1647"/>
                    <a:pt x="335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98729" y="4132920"/>
              <a:ext cx="913630" cy="357123"/>
            </a:xfrm>
            <a:custGeom>
              <a:rect b="b" l="l" r="r" t="t"/>
              <a:pathLst>
                <a:path extrusionOk="0" h="11988" w="30669">
                  <a:moveTo>
                    <a:pt x="22627" y="0"/>
                  </a:moveTo>
                  <a:cubicBezTo>
                    <a:pt x="17988" y="0"/>
                    <a:pt x="12522" y="1528"/>
                    <a:pt x="12522" y="1528"/>
                  </a:cubicBezTo>
                  <a:lnTo>
                    <a:pt x="2103" y="2256"/>
                  </a:lnTo>
                  <a:cubicBezTo>
                    <a:pt x="1" y="6986"/>
                    <a:pt x="2787" y="11988"/>
                    <a:pt x="9697" y="11988"/>
                  </a:cubicBezTo>
                  <a:cubicBezTo>
                    <a:pt x="9865" y="11988"/>
                    <a:pt x="10036" y="11985"/>
                    <a:pt x="10210" y="11979"/>
                  </a:cubicBezTo>
                  <a:cubicBezTo>
                    <a:pt x="17494" y="11725"/>
                    <a:pt x="30668" y="7672"/>
                    <a:pt x="28831" y="2573"/>
                  </a:cubicBezTo>
                  <a:cubicBezTo>
                    <a:pt x="28134" y="604"/>
                    <a:pt x="25544" y="0"/>
                    <a:pt x="22627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798729" y="4132920"/>
              <a:ext cx="913630" cy="357123"/>
            </a:xfrm>
            <a:custGeom>
              <a:rect b="b" l="l" r="r" t="t"/>
              <a:pathLst>
                <a:path extrusionOk="0" h="11988" w="30669">
                  <a:moveTo>
                    <a:pt x="22627" y="0"/>
                  </a:moveTo>
                  <a:cubicBezTo>
                    <a:pt x="17988" y="0"/>
                    <a:pt x="12522" y="1528"/>
                    <a:pt x="12522" y="1528"/>
                  </a:cubicBezTo>
                  <a:lnTo>
                    <a:pt x="2103" y="2256"/>
                  </a:lnTo>
                  <a:cubicBezTo>
                    <a:pt x="1" y="6986"/>
                    <a:pt x="2787" y="11988"/>
                    <a:pt x="9697" y="11988"/>
                  </a:cubicBezTo>
                  <a:cubicBezTo>
                    <a:pt x="9865" y="11988"/>
                    <a:pt x="10036" y="11985"/>
                    <a:pt x="10210" y="11979"/>
                  </a:cubicBezTo>
                  <a:cubicBezTo>
                    <a:pt x="17494" y="11725"/>
                    <a:pt x="30668" y="7672"/>
                    <a:pt x="28831" y="2573"/>
                  </a:cubicBezTo>
                  <a:cubicBezTo>
                    <a:pt x="28134" y="604"/>
                    <a:pt x="25544" y="0"/>
                    <a:pt x="22627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92513" y="4396889"/>
              <a:ext cx="23594" cy="27258"/>
            </a:xfrm>
            <a:custGeom>
              <a:rect b="b" l="l" r="r" t="t"/>
              <a:pathLst>
                <a:path extrusionOk="0" h="915" w="792">
                  <a:moveTo>
                    <a:pt x="569" y="95"/>
                  </a:moveTo>
                  <a:cubicBezTo>
                    <a:pt x="588" y="95"/>
                    <a:pt x="602" y="109"/>
                    <a:pt x="602" y="109"/>
                  </a:cubicBezTo>
                  <a:cubicBezTo>
                    <a:pt x="665" y="141"/>
                    <a:pt x="665" y="204"/>
                    <a:pt x="665" y="267"/>
                  </a:cubicBezTo>
                  <a:cubicBezTo>
                    <a:pt x="570" y="489"/>
                    <a:pt x="380" y="679"/>
                    <a:pt x="159" y="774"/>
                  </a:cubicBezTo>
                  <a:cubicBezTo>
                    <a:pt x="222" y="552"/>
                    <a:pt x="349" y="331"/>
                    <a:pt x="507" y="141"/>
                  </a:cubicBezTo>
                  <a:cubicBezTo>
                    <a:pt x="507" y="109"/>
                    <a:pt x="539" y="109"/>
                    <a:pt x="539" y="109"/>
                  </a:cubicBezTo>
                  <a:cubicBezTo>
                    <a:pt x="549" y="98"/>
                    <a:pt x="560" y="95"/>
                    <a:pt x="569" y="95"/>
                  </a:cubicBezTo>
                  <a:close/>
                  <a:moveTo>
                    <a:pt x="573" y="1"/>
                  </a:moveTo>
                  <a:cubicBezTo>
                    <a:pt x="560" y="1"/>
                    <a:pt x="548" y="5"/>
                    <a:pt x="539" y="14"/>
                  </a:cubicBezTo>
                  <a:cubicBezTo>
                    <a:pt x="285" y="77"/>
                    <a:pt x="32" y="774"/>
                    <a:pt x="32" y="869"/>
                  </a:cubicBezTo>
                  <a:cubicBezTo>
                    <a:pt x="0" y="869"/>
                    <a:pt x="0" y="901"/>
                    <a:pt x="32" y="901"/>
                  </a:cubicBezTo>
                  <a:cubicBezTo>
                    <a:pt x="32" y="901"/>
                    <a:pt x="46" y="915"/>
                    <a:pt x="65" y="915"/>
                  </a:cubicBezTo>
                  <a:cubicBezTo>
                    <a:pt x="74" y="915"/>
                    <a:pt x="85" y="911"/>
                    <a:pt x="95" y="901"/>
                  </a:cubicBezTo>
                  <a:cubicBezTo>
                    <a:pt x="254" y="837"/>
                    <a:pt x="380" y="711"/>
                    <a:pt x="539" y="616"/>
                  </a:cubicBezTo>
                  <a:cubicBezTo>
                    <a:pt x="634" y="521"/>
                    <a:pt x="729" y="394"/>
                    <a:pt x="760" y="267"/>
                  </a:cubicBezTo>
                  <a:cubicBezTo>
                    <a:pt x="792" y="204"/>
                    <a:pt x="729" y="109"/>
                    <a:pt x="665" y="46"/>
                  </a:cubicBezTo>
                  <a:cubicBezTo>
                    <a:pt x="643" y="23"/>
                    <a:pt x="605" y="1"/>
                    <a:pt x="57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83069" y="4395638"/>
              <a:ext cx="16057" cy="28509"/>
            </a:xfrm>
            <a:custGeom>
              <a:rect b="b" l="l" r="r" t="t"/>
              <a:pathLst>
                <a:path extrusionOk="0" h="957" w="539">
                  <a:moveTo>
                    <a:pt x="286" y="88"/>
                  </a:moveTo>
                  <a:cubicBezTo>
                    <a:pt x="412" y="183"/>
                    <a:pt x="412" y="563"/>
                    <a:pt x="349" y="816"/>
                  </a:cubicBezTo>
                  <a:cubicBezTo>
                    <a:pt x="286" y="689"/>
                    <a:pt x="96" y="404"/>
                    <a:pt x="127" y="214"/>
                  </a:cubicBezTo>
                  <a:cubicBezTo>
                    <a:pt x="159" y="183"/>
                    <a:pt x="159" y="151"/>
                    <a:pt x="191" y="119"/>
                  </a:cubicBezTo>
                  <a:lnTo>
                    <a:pt x="222" y="119"/>
                  </a:lnTo>
                  <a:cubicBezTo>
                    <a:pt x="254" y="88"/>
                    <a:pt x="286" y="88"/>
                    <a:pt x="286" y="88"/>
                  </a:cubicBezTo>
                  <a:close/>
                  <a:moveTo>
                    <a:pt x="254" y="1"/>
                  </a:moveTo>
                  <a:cubicBezTo>
                    <a:pt x="222" y="1"/>
                    <a:pt x="191" y="8"/>
                    <a:pt x="159" y="24"/>
                  </a:cubicBezTo>
                  <a:cubicBezTo>
                    <a:pt x="96" y="88"/>
                    <a:pt x="64" y="151"/>
                    <a:pt x="32" y="214"/>
                  </a:cubicBezTo>
                  <a:cubicBezTo>
                    <a:pt x="1" y="499"/>
                    <a:pt x="317" y="911"/>
                    <a:pt x="349" y="943"/>
                  </a:cubicBezTo>
                  <a:cubicBezTo>
                    <a:pt x="349" y="943"/>
                    <a:pt x="363" y="957"/>
                    <a:pt x="372" y="957"/>
                  </a:cubicBezTo>
                  <a:cubicBezTo>
                    <a:pt x="377" y="957"/>
                    <a:pt x="381" y="953"/>
                    <a:pt x="381" y="943"/>
                  </a:cubicBezTo>
                  <a:lnTo>
                    <a:pt x="412" y="943"/>
                  </a:lnTo>
                  <a:lnTo>
                    <a:pt x="412" y="911"/>
                  </a:lnTo>
                  <a:cubicBezTo>
                    <a:pt x="507" y="721"/>
                    <a:pt x="539" y="151"/>
                    <a:pt x="349" y="24"/>
                  </a:cubicBezTo>
                  <a:cubicBezTo>
                    <a:pt x="317" y="8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150995" y="4499188"/>
              <a:ext cx="17010" cy="32084"/>
            </a:xfrm>
            <a:custGeom>
              <a:rect b="b" l="l" r="r" t="t"/>
              <a:pathLst>
                <a:path extrusionOk="0" h="1077" w="571">
                  <a:moveTo>
                    <a:pt x="190" y="190"/>
                  </a:moveTo>
                  <a:cubicBezTo>
                    <a:pt x="285" y="412"/>
                    <a:pt x="380" y="634"/>
                    <a:pt x="412" y="887"/>
                  </a:cubicBezTo>
                  <a:cubicBezTo>
                    <a:pt x="412" y="919"/>
                    <a:pt x="380" y="919"/>
                    <a:pt x="380" y="950"/>
                  </a:cubicBezTo>
                  <a:cubicBezTo>
                    <a:pt x="380" y="982"/>
                    <a:pt x="348" y="982"/>
                    <a:pt x="317" y="982"/>
                  </a:cubicBezTo>
                  <a:cubicBezTo>
                    <a:pt x="253" y="982"/>
                    <a:pt x="222" y="950"/>
                    <a:pt x="158" y="919"/>
                  </a:cubicBezTo>
                  <a:cubicBezTo>
                    <a:pt x="95" y="665"/>
                    <a:pt x="95" y="412"/>
                    <a:pt x="190" y="190"/>
                  </a:cubicBezTo>
                  <a:close/>
                  <a:moveTo>
                    <a:pt x="158" y="0"/>
                  </a:moveTo>
                  <a:cubicBezTo>
                    <a:pt x="127" y="32"/>
                    <a:pt x="127" y="32"/>
                    <a:pt x="127" y="64"/>
                  </a:cubicBezTo>
                  <a:cubicBezTo>
                    <a:pt x="63" y="222"/>
                    <a:pt x="32" y="380"/>
                    <a:pt x="32" y="570"/>
                  </a:cubicBezTo>
                  <a:cubicBezTo>
                    <a:pt x="0" y="729"/>
                    <a:pt x="32" y="855"/>
                    <a:pt x="95" y="982"/>
                  </a:cubicBezTo>
                  <a:cubicBezTo>
                    <a:pt x="158" y="1045"/>
                    <a:pt x="222" y="1077"/>
                    <a:pt x="317" y="1077"/>
                  </a:cubicBezTo>
                  <a:cubicBezTo>
                    <a:pt x="380" y="1077"/>
                    <a:pt x="412" y="1045"/>
                    <a:pt x="443" y="1014"/>
                  </a:cubicBezTo>
                  <a:cubicBezTo>
                    <a:pt x="570" y="760"/>
                    <a:pt x="253" y="127"/>
                    <a:pt x="190" y="32"/>
                  </a:cubicBezTo>
                  <a:cubicBezTo>
                    <a:pt x="190" y="32"/>
                    <a:pt x="190" y="0"/>
                    <a:pt x="158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146259" y="4354826"/>
              <a:ext cx="151929" cy="124582"/>
            </a:xfrm>
            <a:custGeom>
              <a:rect b="b" l="l" r="r" t="t"/>
              <a:pathLst>
                <a:path extrusionOk="0" h="4182" w="5100">
                  <a:moveTo>
                    <a:pt x="3801" y="1"/>
                  </a:moveTo>
                  <a:lnTo>
                    <a:pt x="1236" y="1869"/>
                  </a:lnTo>
                  <a:lnTo>
                    <a:pt x="1" y="2788"/>
                  </a:lnTo>
                  <a:lnTo>
                    <a:pt x="792" y="4181"/>
                  </a:lnTo>
                  <a:lnTo>
                    <a:pt x="2059" y="3484"/>
                  </a:lnTo>
                  <a:lnTo>
                    <a:pt x="5099" y="1838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074554" y="4424296"/>
              <a:ext cx="108525" cy="184341"/>
            </a:xfrm>
            <a:custGeom>
              <a:rect b="b" l="l" r="r" t="t"/>
              <a:pathLst>
                <a:path extrusionOk="0" h="6188" w="3643">
                  <a:moveTo>
                    <a:pt x="2641" y="1"/>
                  </a:moveTo>
                  <a:cubicBezTo>
                    <a:pt x="2616" y="1"/>
                    <a:pt x="2590" y="4"/>
                    <a:pt x="2566" y="12"/>
                  </a:cubicBezTo>
                  <a:lnTo>
                    <a:pt x="1743" y="424"/>
                  </a:lnTo>
                  <a:cubicBezTo>
                    <a:pt x="1743" y="424"/>
                    <a:pt x="571" y="899"/>
                    <a:pt x="444" y="1247"/>
                  </a:cubicBezTo>
                  <a:cubicBezTo>
                    <a:pt x="1" y="2356"/>
                    <a:pt x="1616" y="6188"/>
                    <a:pt x="2123" y="6188"/>
                  </a:cubicBezTo>
                  <a:cubicBezTo>
                    <a:pt x="2313" y="6188"/>
                    <a:pt x="2408" y="5903"/>
                    <a:pt x="2439" y="5713"/>
                  </a:cubicBezTo>
                  <a:cubicBezTo>
                    <a:pt x="2534" y="5143"/>
                    <a:pt x="2534" y="3686"/>
                    <a:pt x="2629" y="3211"/>
                  </a:cubicBezTo>
                  <a:cubicBezTo>
                    <a:pt x="2693" y="2641"/>
                    <a:pt x="3263" y="2198"/>
                    <a:pt x="3548" y="2039"/>
                  </a:cubicBezTo>
                  <a:cubicBezTo>
                    <a:pt x="3611" y="1976"/>
                    <a:pt x="3643" y="1881"/>
                    <a:pt x="3611" y="1818"/>
                  </a:cubicBezTo>
                  <a:lnTo>
                    <a:pt x="2819" y="107"/>
                  </a:lnTo>
                  <a:cubicBezTo>
                    <a:pt x="2796" y="36"/>
                    <a:pt x="2718" y="1"/>
                    <a:pt x="264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153825" y="4499188"/>
              <a:ext cx="25500" cy="19870"/>
            </a:xfrm>
            <a:custGeom>
              <a:rect b="b" l="l" r="r" t="t"/>
              <a:pathLst>
                <a:path extrusionOk="0" h="667" w="856">
                  <a:moveTo>
                    <a:pt x="158" y="127"/>
                  </a:moveTo>
                  <a:cubicBezTo>
                    <a:pt x="317" y="127"/>
                    <a:pt x="633" y="222"/>
                    <a:pt x="728" y="349"/>
                  </a:cubicBezTo>
                  <a:cubicBezTo>
                    <a:pt x="760" y="412"/>
                    <a:pt x="760" y="444"/>
                    <a:pt x="760" y="475"/>
                  </a:cubicBezTo>
                  <a:lnTo>
                    <a:pt x="760" y="507"/>
                  </a:lnTo>
                  <a:cubicBezTo>
                    <a:pt x="760" y="570"/>
                    <a:pt x="728" y="570"/>
                    <a:pt x="697" y="570"/>
                  </a:cubicBezTo>
                  <a:cubicBezTo>
                    <a:pt x="690" y="572"/>
                    <a:pt x="683" y="573"/>
                    <a:pt x="676" y="573"/>
                  </a:cubicBezTo>
                  <a:cubicBezTo>
                    <a:pt x="541" y="573"/>
                    <a:pt x="279" y="307"/>
                    <a:pt x="158" y="127"/>
                  </a:cubicBezTo>
                  <a:close/>
                  <a:moveTo>
                    <a:pt x="63" y="0"/>
                  </a:moveTo>
                  <a:cubicBezTo>
                    <a:pt x="63" y="0"/>
                    <a:pt x="32" y="32"/>
                    <a:pt x="32" y="32"/>
                  </a:cubicBezTo>
                  <a:cubicBezTo>
                    <a:pt x="32" y="32"/>
                    <a:pt x="32" y="32"/>
                    <a:pt x="0" y="64"/>
                  </a:cubicBezTo>
                  <a:lnTo>
                    <a:pt x="32" y="64"/>
                  </a:lnTo>
                  <a:cubicBezTo>
                    <a:pt x="123" y="277"/>
                    <a:pt x="479" y="667"/>
                    <a:pt x="703" y="667"/>
                  </a:cubicBezTo>
                  <a:cubicBezTo>
                    <a:pt x="712" y="667"/>
                    <a:pt x="720" y="666"/>
                    <a:pt x="728" y="665"/>
                  </a:cubicBezTo>
                  <a:cubicBezTo>
                    <a:pt x="792" y="634"/>
                    <a:pt x="855" y="570"/>
                    <a:pt x="855" y="507"/>
                  </a:cubicBezTo>
                  <a:cubicBezTo>
                    <a:pt x="855" y="444"/>
                    <a:pt x="855" y="349"/>
                    <a:pt x="792" y="317"/>
                  </a:cubicBezTo>
                  <a:cubicBezTo>
                    <a:pt x="633" y="64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183049" y="4354826"/>
              <a:ext cx="115138" cy="103818"/>
            </a:xfrm>
            <a:custGeom>
              <a:rect b="b" l="l" r="r" t="t"/>
              <a:pathLst>
                <a:path extrusionOk="0" h="3485" w="3865">
                  <a:moveTo>
                    <a:pt x="2566" y="1"/>
                  </a:moveTo>
                  <a:lnTo>
                    <a:pt x="1" y="1869"/>
                  </a:lnTo>
                  <a:lnTo>
                    <a:pt x="824" y="3484"/>
                  </a:lnTo>
                  <a:lnTo>
                    <a:pt x="3864" y="1838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184956" y="4376543"/>
              <a:ext cx="65121" cy="85885"/>
            </a:xfrm>
            <a:custGeom>
              <a:rect b="b" l="l" r="r" t="t"/>
              <a:pathLst>
                <a:path extrusionOk="0" h="2883" w="2186">
                  <a:moveTo>
                    <a:pt x="792" y="0"/>
                  </a:moveTo>
                  <a:lnTo>
                    <a:pt x="0" y="824"/>
                  </a:lnTo>
                  <a:lnTo>
                    <a:pt x="1330" y="2882"/>
                  </a:lnTo>
                  <a:lnTo>
                    <a:pt x="2185" y="2692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84956" y="4376543"/>
              <a:ext cx="65121" cy="85885"/>
            </a:xfrm>
            <a:custGeom>
              <a:rect b="b" l="l" r="r" t="t"/>
              <a:pathLst>
                <a:path extrusionOk="0" h="2883" w="2186">
                  <a:moveTo>
                    <a:pt x="792" y="0"/>
                  </a:moveTo>
                  <a:lnTo>
                    <a:pt x="0" y="824"/>
                  </a:lnTo>
                  <a:lnTo>
                    <a:pt x="1330" y="2882"/>
                  </a:lnTo>
                  <a:lnTo>
                    <a:pt x="2185" y="2692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17973" y="4385033"/>
              <a:ext cx="150976" cy="88715"/>
            </a:xfrm>
            <a:custGeom>
              <a:rect b="b" l="l" r="r" t="t"/>
              <a:pathLst>
                <a:path extrusionOk="0" h="2978" w="5068">
                  <a:moveTo>
                    <a:pt x="380" y="0"/>
                  </a:moveTo>
                  <a:lnTo>
                    <a:pt x="0" y="2217"/>
                  </a:lnTo>
                  <a:lnTo>
                    <a:pt x="3136" y="2724"/>
                  </a:lnTo>
                  <a:lnTo>
                    <a:pt x="4624" y="2977"/>
                  </a:lnTo>
                  <a:lnTo>
                    <a:pt x="5067" y="1425"/>
                  </a:lnTo>
                  <a:lnTo>
                    <a:pt x="3706" y="10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538742" y="4357954"/>
              <a:ext cx="155683" cy="141592"/>
            </a:xfrm>
            <a:custGeom>
              <a:rect b="b" l="l" r="r" t="t"/>
              <a:pathLst>
                <a:path extrusionOk="0" h="4753" w="5226">
                  <a:moveTo>
                    <a:pt x="4727" y="1"/>
                  </a:moveTo>
                  <a:cubicBezTo>
                    <a:pt x="4590" y="1"/>
                    <a:pt x="4418" y="83"/>
                    <a:pt x="4307" y="149"/>
                  </a:cubicBezTo>
                  <a:cubicBezTo>
                    <a:pt x="3832" y="498"/>
                    <a:pt x="2787" y="1511"/>
                    <a:pt x="2407" y="1796"/>
                  </a:cubicBezTo>
                  <a:cubicBezTo>
                    <a:pt x="2160" y="1977"/>
                    <a:pt x="1853" y="2030"/>
                    <a:pt x="1571" y="2030"/>
                  </a:cubicBezTo>
                  <a:cubicBezTo>
                    <a:pt x="1310" y="2030"/>
                    <a:pt x="1071" y="1985"/>
                    <a:pt x="918" y="1954"/>
                  </a:cubicBezTo>
                  <a:cubicBezTo>
                    <a:pt x="823" y="1954"/>
                    <a:pt x="760" y="1986"/>
                    <a:pt x="728" y="2081"/>
                  </a:cubicBezTo>
                  <a:lnTo>
                    <a:pt x="32" y="3823"/>
                  </a:lnTo>
                  <a:cubicBezTo>
                    <a:pt x="0" y="3918"/>
                    <a:pt x="32" y="4045"/>
                    <a:pt x="158" y="4076"/>
                  </a:cubicBezTo>
                  <a:lnTo>
                    <a:pt x="1013" y="4393"/>
                  </a:lnTo>
                  <a:cubicBezTo>
                    <a:pt x="1013" y="4393"/>
                    <a:pt x="1822" y="4752"/>
                    <a:pt x="2304" y="4752"/>
                  </a:cubicBezTo>
                  <a:cubicBezTo>
                    <a:pt x="2395" y="4752"/>
                    <a:pt x="2474" y="4740"/>
                    <a:pt x="2534" y="4710"/>
                  </a:cubicBezTo>
                  <a:cubicBezTo>
                    <a:pt x="3642" y="4266"/>
                    <a:pt x="5225" y="434"/>
                    <a:pt x="4877" y="54"/>
                  </a:cubicBezTo>
                  <a:cubicBezTo>
                    <a:pt x="4839" y="16"/>
                    <a:pt x="4787" y="1"/>
                    <a:pt x="47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417973" y="4385033"/>
              <a:ext cx="110402" cy="81148"/>
            </a:xfrm>
            <a:custGeom>
              <a:rect b="b" l="l" r="r" t="t"/>
              <a:pathLst>
                <a:path extrusionOk="0" h="2724" w="3706">
                  <a:moveTo>
                    <a:pt x="380" y="0"/>
                  </a:moveTo>
                  <a:lnTo>
                    <a:pt x="0" y="2217"/>
                  </a:lnTo>
                  <a:lnTo>
                    <a:pt x="3136" y="2724"/>
                  </a:lnTo>
                  <a:lnTo>
                    <a:pt x="3706" y="10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8150" y="4182104"/>
              <a:ext cx="664198" cy="300134"/>
            </a:xfrm>
            <a:custGeom>
              <a:rect b="b" l="l" r="r" t="t"/>
              <a:pathLst>
                <a:path extrusionOk="0" h="10075" w="22296">
                  <a:moveTo>
                    <a:pt x="4980" y="0"/>
                  </a:moveTo>
                  <a:cubicBezTo>
                    <a:pt x="4923" y="0"/>
                    <a:pt x="4868" y="1"/>
                    <a:pt x="4814" y="3"/>
                  </a:cubicBezTo>
                  <a:cubicBezTo>
                    <a:pt x="412" y="225"/>
                    <a:pt x="0" y="4595"/>
                    <a:pt x="1837" y="7034"/>
                  </a:cubicBezTo>
                  <a:cubicBezTo>
                    <a:pt x="3674" y="9472"/>
                    <a:pt x="7031" y="10074"/>
                    <a:pt x="7031" y="10074"/>
                  </a:cubicBezTo>
                  <a:cubicBezTo>
                    <a:pt x="7031" y="10074"/>
                    <a:pt x="4751" y="6844"/>
                    <a:pt x="5067" y="5926"/>
                  </a:cubicBezTo>
                  <a:cubicBezTo>
                    <a:pt x="5113" y="5806"/>
                    <a:pt x="5173" y="5754"/>
                    <a:pt x="5244" y="5754"/>
                  </a:cubicBezTo>
                  <a:cubicBezTo>
                    <a:pt x="5716" y="5754"/>
                    <a:pt x="6651" y="8079"/>
                    <a:pt x="6651" y="8079"/>
                  </a:cubicBezTo>
                  <a:cubicBezTo>
                    <a:pt x="6651" y="8079"/>
                    <a:pt x="14758" y="9156"/>
                    <a:pt x="21789" y="9726"/>
                  </a:cubicBezTo>
                  <a:lnTo>
                    <a:pt x="22295" y="7509"/>
                  </a:lnTo>
                  <a:cubicBezTo>
                    <a:pt x="22295" y="7509"/>
                    <a:pt x="9564" y="0"/>
                    <a:pt x="4980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68914" y="4385033"/>
              <a:ext cx="50047" cy="84931"/>
            </a:xfrm>
            <a:custGeom>
              <a:rect b="b" l="l" r="r" t="t"/>
              <a:pathLst>
                <a:path extrusionOk="0" h="2851" w="1680">
                  <a:moveTo>
                    <a:pt x="951" y="0"/>
                  </a:moveTo>
                  <a:lnTo>
                    <a:pt x="1" y="2851"/>
                  </a:lnTo>
                  <a:lnTo>
                    <a:pt x="1141" y="2851"/>
                  </a:lnTo>
                  <a:lnTo>
                    <a:pt x="1679" y="47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468914" y="4385033"/>
              <a:ext cx="50047" cy="84931"/>
            </a:xfrm>
            <a:custGeom>
              <a:rect b="b" l="l" r="r" t="t"/>
              <a:pathLst>
                <a:path extrusionOk="0" h="2851" w="1680">
                  <a:moveTo>
                    <a:pt x="951" y="0"/>
                  </a:moveTo>
                  <a:lnTo>
                    <a:pt x="1" y="2851"/>
                  </a:lnTo>
                  <a:lnTo>
                    <a:pt x="1141" y="2851"/>
                  </a:lnTo>
                  <a:lnTo>
                    <a:pt x="1679" y="47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1359" y="3630899"/>
              <a:ext cx="424567" cy="656989"/>
            </a:xfrm>
            <a:custGeom>
              <a:rect b="b" l="l" r="r" t="t"/>
              <a:pathLst>
                <a:path extrusionOk="0" h="22054" w="14252">
                  <a:moveTo>
                    <a:pt x="7700" y="1"/>
                  </a:moveTo>
                  <a:cubicBezTo>
                    <a:pt x="6049" y="1"/>
                    <a:pt x="4315" y="190"/>
                    <a:pt x="2755" y="645"/>
                  </a:cubicBezTo>
                  <a:cubicBezTo>
                    <a:pt x="2755" y="645"/>
                    <a:pt x="0" y="10874"/>
                    <a:pt x="317" y="22053"/>
                  </a:cubicBezTo>
                  <a:lnTo>
                    <a:pt x="13808" y="19742"/>
                  </a:lnTo>
                  <a:cubicBezTo>
                    <a:pt x="11433" y="15181"/>
                    <a:pt x="12193" y="8277"/>
                    <a:pt x="14251" y="1374"/>
                  </a:cubicBezTo>
                  <a:cubicBezTo>
                    <a:pt x="13318" y="603"/>
                    <a:pt x="10643" y="1"/>
                    <a:pt x="7700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979286" y="3541618"/>
              <a:ext cx="150022" cy="164173"/>
            </a:xfrm>
            <a:custGeom>
              <a:rect b="b" l="l" r="r" t="t"/>
              <a:pathLst>
                <a:path extrusionOk="0" h="5511" w="5036">
                  <a:moveTo>
                    <a:pt x="2502" y="0"/>
                  </a:moveTo>
                  <a:cubicBezTo>
                    <a:pt x="2502" y="0"/>
                    <a:pt x="2502" y="2629"/>
                    <a:pt x="0" y="3516"/>
                  </a:cubicBezTo>
                  <a:cubicBezTo>
                    <a:pt x="0" y="3516"/>
                    <a:pt x="1235" y="5511"/>
                    <a:pt x="3136" y="5511"/>
                  </a:cubicBezTo>
                  <a:cubicBezTo>
                    <a:pt x="5036" y="5511"/>
                    <a:pt x="4814" y="4276"/>
                    <a:pt x="4814" y="4276"/>
                  </a:cubicBezTo>
                  <a:cubicBezTo>
                    <a:pt x="4814" y="4276"/>
                    <a:pt x="4719" y="4212"/>
                    <a:pt x="4592" y="4086"/>
                  </a:cubicBezTo>
                  <a:cubicBezTo>
                    <a:pt x="4212" y="3769"/>
                    <a:pt x="3706" y="3072"/>
                    <a:pt x="4814" y="2280"/>
                  </a:cubicBezTo>
                  <a:lnTo>
                    <a:pt x="3452" y="95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046581" y="3567089"/>
              <a:ext cx="76143" cy="96639"/>
            </a:xfrm>
            <a:custGeom>
              <a:rect b="b" l="l" r="r" t="t"/>
              <a:pathLst>
                <a:path extrusionOk="0" h="3244" w="2556">
                  <a:moveTo>
                    <a:pt x="148" y="0"/>
                  </a:moveTo>
                  <a:cubicBezTo>
                    <a:pt x="148" y="0"/>
                    <a:pt x="1" y="3244"/>
                    <a:pt x="2096" y="3244"/>
                  </a:cubicBezTo>
                  <a:cubicBezTo>
                    <a:pt x="2172" y="3244"/>
                    <a:pt x="2251" y="3239"/>
                    <a:pt x="2333" y="3231"/>
                  </a:cubicBezTo>
                  <a:cubicBezTo>
                    <a:pt x="1985" y="2914"/>
                    <a:pt x="1447" y="2217"/>
                    <a:pt x="2555" y="1425"/>
                  </a:cubicBezTo>
                  <a:lnTo>
                    <a:pt x="1193" y="95"/>
                  </a:lnTo>
                  <a:cubicBezTo>
                    <a:pt x="877" y="32"/>
                    <a:pt x="528" y="0"/>
                    <a:pt x="148" y="0"/>
                  </a:cubicBez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144382" y="3453202"/>
              <a:ext cx="89638" cy="102597"/>
            </a:xfrm>
            <a:custGeom>
              <a:rect b="b" l="l" r="r" t="t"/>
              <a:pathLst>
                <a:path extrusionOk="0" h="3444" w="3009">
                  <a:moveTo>
                    <a:pt x="1917" y="1"/>
                  </a:moveTo>
                  <a:cubicBezTo>
                    <a:pt x="1632" y="1"/>
                    <a:pt x="1305" y="160"/>
                    <a:pt x="855" y="340"/>
                  </a:cubicBezTo>
                  <a:cubicBezTo>
                    <a:pt x="0" y="720"/>
                    <a:pt x="159" y="1670"/>
                    <a:pt x="1616" y="3443"/>
                  </a:cubicBezTo>
                  <a:cubicBezTo>
                    <a:pt x="2534" y="2652"/>
                    <a:pt x="3009" y="878"/>
                    <a:pt x="2534" y="340"/>
                  </a:cubicBezTo>
                  <a:cubicBezTo>
                    <a:pt x="2328" y="93"/>
                    <a:pt x="2135" y="1"/>
                    <a:pt x="1917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045330" y="3419152"/>
              <a:ext cx="183030" cy="227119"/>
            </a:xfrm>
            <a:custGeom>
              <a:rect b="b" l="l" r="r" t="t"/>
              <a:pathLst>
                <a:path extrusionOk="0" h="7624" w="6144">
                  <a:moveTo>
                    <a:pt x="3199" y="0"/>
                  </a:moveTo>
                  <a:cubicBezTo>
                    <a:pt x="2367" y="0"/>
                    <a:pt x="1540" y="393"/>
                    <a:pt x="1014" y="1134"/>
                  </a:cubicBezTo>
                  <a:cubicBezTo>
                    <a:pt x="792" y="1451"/>
                    <a:pt x="634" y="1863"/>
                    <a:pt x="570" y="2243"/>
                  </a:cubicBezTo>
                  <a:cubicBezTo>
                    <a:pt x="254" y="4175"/>
                    <a:pt x="0" y="5251"/>
                    <a:pt x="729" y="6455"/>
                  </a:cubicBezTo>
                  <a:cubicBezTo>
                    <a:pt x="1229" y="7255"/>
                    <a:pt x="2013" y="7623"/>
                    <a:pt x="2804" y="7623"/>
                  </a:cubicBezTo>
                  <a:cubicBezTo>
                    <a:pt x="3766" y="7623"/>
                    <a:pt x="4739" y="7079"/>
                    <a:pt x="5226" y="6106"/>
                  </a:cubicBezTo>
                  <a:cubicBezTo>
                    <a:pt x="5321" y="5885"/>
                    <a:pt x="5416" y="5663"/>
                    <a:pt x="5511" y="5410"/>
                  </a:cubicBezTo>
                  <a:cubicBezTo>
                    <a:pt x="6049" y="3763"/>
                    <a:pt x="6144" y="1483"/>
                    <a:pt x="4687" y="469"/>
                  </a:cubicBezTo>
                  <a:cubicBezTo>
                    <a:pt x="4237" y="153"/>
                    <a:pt x="3717" y="0"/>
                    <a:pt x="3199" y="0"/>
                  </a:cubicBez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41552" y="3513169"/>
              <a:ext cx="13227" cy="16385"/>
            </a:xfrm>
            <a:custGeom>
              <a:rect b="b" l="l" r="r" t="t"/>
              <a:pathLst>
                <a:path extrusionOk="0" h="550" w="444">
                  <a:moveTo>
                    <a:pt x="255" y="0"/>
                  </a:moveTo>
                  <a:cubicBezTo>
                    <a:pt x="171" y="0"/>
                    <a:pt x="89" y="114"/>
                    <a:pt x="32" y="227"/>
                  </a:cubicBezTo>
                  <a:cubicBezTo>
                    <a:pt x="0" y="385"/>
                    <a:pt x="64" y="544"/>
                    <a:pt x="159" y="544"/>
                  </a:cubicBezTo>
                  <a:cubicBezTo>
                    <a:pt x="171" y="548"/>
                    <a:pt x="183" y="550"/>
                    <a:pt x="195" y="550"/>
                  </a:cubicBezTo>
                  <a:cubicBezTo>
                    <a:pt x="278" y="550"/>
                    <a:pt x="357" y="460"/>
                    <a:pt x="412" y="322"/>
                  </a:cubicBezTo>
                  <a:cubicBezTo>
                    <a:pt x="444" y="164"/>
                    <a:pt x="380" y="5"/>
                    <a:pt x="285" y="5"/>
                  </a:cubicBezTo>
                  <a:cubicBezTo>
                    <a:pt x="275" y="2"/>
                    <a:pt x="265" y="0"/>
                    <a:pt x="25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93446" y="3524638"/>
              <a:ext cx="13227" cy="17159"/>
            </a:xfrm>
            <a:custGeom>
              <a:rect b="b" l="l" r="r" t="t"/>
              <a:pathLst>
                <a:path extrusionOk="0" h="576" w="444">
                  <a:moveTo>
                    <a:pt x="285" y="0"/>
                  </a:moveTo>
                  <a:cubicBezTo>
                    <a:pt x="190" y="0"/>
                    <a:pt x="64" y="95"/>
                    <a:pt x="32" y="254"/>
                  </a:cubicBezTo>
                  <a:cubicBezTo>
                    <a:pt x="0" y="412"/>
                    <a:pt x="64" y="539"/>
                    <a:pt x="159" y="570"/>
                  </a:cubicBezTo>
                  <a:cubicBezTo>
                    <a:pt x="168" y="574"/>
                    <a:pt x="179" y="575"/>
                    <a:pt x="189" y="575"/>
                  </a:cubicBezTo>
                  <a:cubicBezTo>
                    <a:pt x="279" y="575"/>
                    <a:pt x="384" y="459"/>
                    <a:pt x="412" y="317"/>
                  </a:cubicBezTo>
                  <a:cubicBezTo>
                    <a:pt x="444" y="190"/>
                    <a:pt x="380" y="32"/>
                    <a:pt x="28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167022" y="3530298"/>
              <a:ext cx="23623" cy="46651"/>
            </a:xfrm>
            <a:custGeom>
              <a:rect b="b" l="l" r="r" t="t"/>
              <a:pathLst>
                <a:path extrusionOk="0" h="1566" w="793">
                  <a:moveTo>
                    <a:pt x="349" y="0"/>
                  </a:moveTo>
                  <a:lnTo>
                    <a:pt x="0" y="1457"/>
                  </a:lnTo>
                  <a:cubicBezTo>
                    <a:pt x="0" y="1457"/>
                    <a:pt x="218" y="1566"/>
                    <a:pt x="468" y="1566"/>
                  </a:cubicBezTo>
                  <a:cubicBezTo>
                    <a:pt x="575" y="1566"/>
                    <a:pt x="688" y="1546"/>
                    <a:pt x="792" y="1489"/>
                  </a:cubicBezTo>
                  <a:cubicBezTo>
                    <a:pt x="571" y="1014"/>
                    <a:pt x="412" y="507"/>
                    <a:pt x="349" y="0"/>
                  </a:cubicBezTo>
                  <a:close/>
                </a:path>
              </a:pathLst>
            </a:custGeom>
            <a:solidFill>
              <a:srgbClr val="EC8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129278" y="3489129"/>
              <a:ext cx="28330" cy="11946"/>
            </a:xfrm>
            <a:custGeom>
              <a:rect b="b" l="l" r="r" t="t"/>
              <a:pathLst>
                <a:path extrusionOk="0" h="401" w="951">
                  <a:moveTo>
                    <a:pt x="678" y="1"/>
                  </a:moveTo>
                  <a:cubicBezTo>
                    <a:pt x="455" y="1"/>
                    <a:pt x="239" y="92"/>
                    <a:pt x="64" y="242"/>
                  </a:cubicBezTo>
                  <a:cubicBezTo>
                    <a:pt x="1" y="274"/>
                    <a:pt x="1" y="337"/>
                    <a:pt x="32" y="369"/>
                  </a:cubicBezTo>
                  <a:cubicBezTo>
                    <a:pt x="64" y="369"/>
                    <a:pt x="64" y="401"/>
                    <a:pt x="96" y="401"/>
                  </a:cubicBezTo>
                  <a:cubicBezTo>
                    <a:pt x="127" y="401"/>
                    <a:pt x="159" y="401"/>
                    <a:pt x="159" y="369"/>
                  </a:cubicBezTo>
                  <a:cubicBezTo>
                    <a:pt x="300" y="251"/>
                    <a:pt x="458" y="186"/>
                    <a:pt x="634" y="186"/>
                  </a:cubicBezTo>
                  <a:cubicBezTo>
                    <a:pt x="695" y="186"/>
                    <a:pt x="759" y="194"/>
                    <a:pt x="824" y="211"/>
                  </a:cubicBezTo>
                  <a:cubicBezTo>
                    <a:pt x="856" y="211"/>
                    <a:pt x="919" y="211"/>
                    <a:pt x="919" y="147"/>
                  </a:cubicBezTo>
                  <a:cubicBezTo>
                    <a:pt x="951" y="84"/>
                    <a:pt x="919" y="52"/>
                    <a:pt x="856" y="21"/>
                  </a:cubicBezTo>
                  <a:cubicBezTo>
                    <a:pt x="796" y="7"/>
                    <a:pt x="737" y="1"/>
                    <a:pt x="67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205690" y="3496874"/>
              <a:ext cx="19840" cy="23057"/>
            </a:xfrm>
            <a:custGeom>
              <a:rect b="b" l="l" r="r" t="t"/>
              <a:pathLst>
                <a:path extrusionOk="0" h="774" w="666">
                  <a:moveTo>
                    <a:pt x="79" y="1"/>
                  </a:moveTo>
                  <a:cubicBezTo>
                    <a:pt x="46" y="1"/>
                    <a:pt x="23" y="23"/>
                    <a:pt x="1" y="46"/>
                  </a:cubicBezTo>
                  <a:cubicBezTo>
                    <a:pt x="1" y="109"/>
                    <a:pt x="1" y="172"/>
                    <a:pt x="64" y="172"/>
                  </a:cubicBezTo>
                  <a:cubicBezTo>
                    <a:pt x="286" y="267"/>
                    <a:pt x="444" y="457"/>
                    <a:pt x="476" y="711"/>
                  </a:cubicBezTo>
                  <a:cubicBezTo>
                    <a:pt x="476" y="742"/>
                    <a:pt x="508" y="774"/>
                    <a:pt x="539" y="774"/>
                  </a:cubicBezTo>
                  <a:lnTo>
                    <a:pt x="603" y="774"/>
                  </a:lnTo>
                  <a:cubicBezTo>
                    <a:pt x="634" y="742"/>
                    <a:pt x="666" y="711"/>
                    <a:pt x="666" y="647"/>
                  </a:cubicBezTo>
                  <a:cubicBezTo>
                    <a:pt x="603" y="362"/>
                    <a:pt x="381" y="109"/>
                    <a:pt x="128" y="14"/>
                  </a:cubicBezTo>
                  <a:cubicBezTo>
                    <a:pt x="109" y="5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030227" y="3425408"/>
              <a:ext cx="89668" cy="103014"/>
            </a:xfrm>
            <a:custGeom>
              <a:rect b="b" l="l" r="r" t="t"/>
              <a:pathLst>
                <a:path extrusionOk="0" h="3458" w="3010">
                  <a:moveTo>
                    <a:pt x="1083" y="0"/>
                  </a:moveTo>
                  <a:cubicBezTo>
                    <a:pt x="918" y="0"/>
                    <a:pt x="753" y="66"/>
                    <a:pt x="570" y="228"/>
                  </a:cubicBezTo>
                  <a:cubicBezTo>
                    <a:pt x="0" y="734"/>
                    <a:pt x="190" y="2540"/>
                    <a:pt x="982" y="3458"/>
                  </a:cubicBezTo>
                  <a:cubicBezTo>
                    <a:pt x="2692" y="1970"/>
                    <a:pt x="3009" y="1019"/>
                    <a:pt x="2186" y="544"/>
                  </a:cubicBezTo>
                  <a:cubicBezTo>
                    <a:pt x="1725" y="252"/>
                    <a:pt x="1403" y="0"/>
                    <a:pt x="108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024715" y="3496993"/>
              <a:ext cx="54605" cy="71139"/>
            </a:xfrm>
            <a:custGeom>
              <a:rect b="b" l="l" r="r" t="t"/>
              <a:pathLst>
                <a:path extrusionOk="0" h="2388" w="1833">
                  <a:moveTo>
                    <a:pt x="818" y="1"/>
                  </a:moveTo>
                  <a:cubicBezTo>
                    <a:pt x="343" y="1"/>
                    <a:pt x="0" y="441"/>
                    <a:pt x="27" y="928"/>
                  </a:cubicBezTo>
                  <a:cubicBezTo>
                    <a:pt x="59" y="1435"/>
                    <a:pt x="280" y="1878"/>
                    <a:pt x="629" y="2195"/>
                  </a:cubicBezTo>
                  <a:cubicBezTo>
                    <a:pt x="782" y="2329"/>
                    <a:pt x="936" y="2388"/>
                    <a:pt x="1078" y="2388"/>
                  </a:cubicBezTo>
                  <a:cubicBezTo>
                    <a:pt x="1405" y="2388"/>
                    <a:pt x="1671" y="2076"/>
                    <a:pt x="1737" y="1657"/>
                  </a:cubicBezTo>
                  <a:cubicBezTo>
                    <a:pt x="1832" y="1118"/>
                    <a:pt x="1674" y="232"/>
                    <a:pt x="1072" y="42"/>
                  </a:cubicBezTo>
                  <a:cubicBezTo>
                    <a:pt x="984" y="14"/>
                    <a:pt x="899" y="1"/>
                    <a:pt x="818" y="1"/>
                  </a:cubicBez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131185" y="3509535"/>
              <a:ext cx="43404" cy="42481"/>
            </a:xfrm>
            <a:custGeom>
              <a:rect b="b" l="l" r="r" t="t"/>
              <a:pathLst>
                <a:path extrusionOk="0" h="1426" w="1457">
                  <a:moveTo>
                    <a:pt x="728" y="127"/>
                  </a:moveTo>
                  <a:cubicBezTo>
                    <a:pt x="1045" y="127"/>
                    <a:pt x="1330" y="381"/>
                    <a:pt x="1330" y="697"/>
                  </a:cubicBezTo>
                  <a:cubicBezTo>
                    <a:pt x="1330" y="1046"/>
                    <a:pt x="1045" y="1299"/>
                    <a:pt x="728" y="1299"/>
                  </a:cubicBezTo>
                  <a:cubicBezTo>
                    <a:pt x="412" y="1299"/>
                    <a:pt x="127" y="1046"/>
                    <a:pt x="127" y="697"/>
                  </a:cubicBezTo>
                  <a:cubicBezTo>
                    <a:pt x="127" y="381"/>
                    <a:pt x="412" y="127"/>
                    <a:pt x="728" y="127"/>
                  </a:cubicBezTo>
                  <a:close/>
                  <a:moveTo>
                    <a:pt x="728" y="1"/>
                  </a:moveTo>
                  <a:cubicBezTo>
                    <a:pt x="348" y="1"/>
                    <a:pt x="0" y="317"/>
                    <a:pt x="0" y="697"/>
                  </a:cubicBezTo>
                  <a:cubicBezTo>
                    <a:pt x="0" y="1109"/>
                    <a:pt x="348" y="1426"/>
                    <a:pt x="728" y="1426"/>
                  </a:cubicBezTo>
                  <a:cubicBezTo>
                    <a:pt x="1140" y="1426"/>
                    <a:pt x="1457" y="1109"/>
                    <a:pt x="1457" y="697"/>
                  </a:cubicBezTo>
                  <a:cubicBezTo>
                    <a:pt x="1457" y="317"/>
                    <a:pt x="1140" y="1"/>
                    <a:pt x="72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184003" y="3519902"/>
              <a:ext cx="43434" cy="43434"/>
            </a:xfrm>
            <a:custGeom>
              <a:rect b="b" l="l" r="r" t="t"/>
              <a:pathLst>
                <a:path extrusionOk="0" h="1458" w="1458">
                  <a:moveTo>
                    <a:pt x="729" y="128"/>
                  </a:moveTo>
                  <a:cubicBezTo>
                    <a:pt x="1046" y="128"/>
                    <a:pt x="1331" y="413"/>
                    <a:pt x="1331" y="729"/>
                  </a:cubicBezTo>
                  <a:cubicBezTo>
                    <a:pt x="1331" y="1046"/>
                    <a:pt x="1046" y="1331"/>
                    <a:pt x="729" y="1331"/>
                  </a:cubicBezTo>
                  <a:cubicBezTo>
                    <a:pt x="412" y="1331"/>
                    <a:pt x="127" y="1046"/>
                    <a:pt x="127" y="729"/>
                  </a:cubicBezTo>
                  <a:cubicBezTo>
                    <a:pt x="127" y="413"/>
                    <a:pt x="412" y="128"/>
                    <a:pt x="729" y="128"/>
                  </a:cubicBezTo>
                  <a:close/>
                  <a:moveTo>
                    <a:pt x="729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41"/>
                    <a:pt x="317" y="1458"/>
                    <a:pt x="729" y="1458"/>
                  </a:cubicBezTo>
                  <a:cubicBezTo>
                    <a:pt x="1109" y="1458"/>
                    <a:pt x="1457" y="1141"/>
                    <a:pt x="1457" y="729"/>
                  </a:cubicBezTo>
                  <a:cubicBezTo>
                    <a:pt x="1457" y="349"/>
                    <a:pt x="1109" y="1"/>
                    <a:pt x="72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170806" y="3533158"/>
              <a:ext cx="17934" cy="8490"/>
            </a:xfrm>
            <a:custGeom>
              <a:rect b="b" l="l" r="r" t="t"/>
              <a:pathLst>
                <a:path extrusionOk="0" h="285" w="602">
                  <a:moveTo>
                    <a:pt x="243" y="0"/>
                  </a:moveTo>
                  <a:cubicBezTo>
                    <a:pt x="161" y="0"/>
                    <a:pt x="83" y="18"/>
                    <a:pt x="32" y="31"/>
                  </a:cubicBezTo>
                  <a:cubicBezTo>
                    <a:pt x="0" y="63"/>
                    <a:pt x="0" y="94"/>
                    <a:pt x="0" y="126"/>
                  </a:cubicBezTo>
                  <a:cubicBezTo>
                    <a:pt x="32" y="158"/>
                    <a:pt x="63" y="158"/>
                    <a:pt x="95" y="158"/>
                  </a:cubicBezTo>
                  <a:cubicBezTo>
                    <a:pt x="95" y="158"/>
                    <a:pt x="167" y="122"/>
                    <a:pt x="254" y="122"/>
                  </a:cubicBezTo>
                  <a:cubicBezTo>
                    <a:pt x="329" y="122"/>
                    <a:pt x="416" y="149"/>
                    <a:pt x="475" y="253"/>
                  </a:cubicBezTo>
                  <a:cubicBezTo>
                    <a:pt x="475" y="284"/>
                    <a:pt x="507" y="284"/>
                    <a:pt x="507" y="284"/>
                  </a:cubicBezTo>
                  <a:lnTo>
                    <a:pt x="539" y="284"/>
                  </a:lnTo>
                  <a:cubicBezTo>
                    <a:pt x="570" y="253"/>
                    <a:pt x="602" y="221"/>
                    <a:pt x="570" y="189"/>
                  </a:cubicBezTo>
                  <a:cubicBezTo>
                    <a:pt x="495" y="39"/>
                    <a:pt x="364" y="0"/>
                    <a:pt x="24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065140" y="3499168"/>
              <a:ext cx="70781" cy="29254"/>
            </a:xfrm>
            <a:custGeom>
              <a:rect b="b" l="l" r="r" t="t"/>
              <a:pathLst>
                <a:path extrusionOk="0" h="982" w="2376">
                  <a:moveTo>
                    <a:pt x="95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32" y="95"/>
                    <a:pt x="64" y="127"/>
                  </a:cubicBezTo>
                  <a:cubicBezTo>
                    <a:pt x="412" y="190"/>
                    <a:pt x="2280" y="982"/>
                    <a:pt x="2280" y="982"/>
                  </a:cubicBezTo>
                  <a:lnTo>
                    <a:pt x="2312" y="982"/>
                  </a:lnTo>
                  <a:cubicBezTo>
                    <a:pt x="2344" y="982"/>
                    <a:pt x="2344" y="982"/>
                    <a:pt x="2375" y="950"/>
                  </a:cubicBezTo>
                  <a:cubicBezTo>
                    <a:pt x="2375" y="919"/>
                    <a:pt x="2375" y="887"/>
                    <a:pt x="2344" y="855"/>
                  </a:cubicBezTo>
                  <a:cubicBezTo>
                    <a:pt x="2249" y="824"/>
                    <a:pt x="444" y="64"/>
                    <a:pt x="9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040594" y="3376522"/>
              <a:ext cx="222680" cy="93421"/>
            </a:xfrm>
            <a:custGeom>
              <a:rect b="b" l="l" r="r" t="t"/>
              <a:pathLst>
                <a:path extrusionOk="0" h="3136" w="7475">
                  <a:moveTo>
                    <a:pt x="5796" y="0"/>
                  </a:moveTo>
                  <a:lnTo>
                    <a:pt x="5796" y="0"/>
                  </a:lnTo>
                  <a:cubicBezTo>
                    <a:pt x="5617" y="81"/>
                    <a:pt x="5324" y="106"/>
                    <a:pt x="4961" y="106"/>
                  </a:cubicBezTo>
                  <a:cubicBezTo>
                    <a:pt x="4373" y="106"/>
                    <a:pt x="3600" y="40"/>
                    <a:pt x="2828" y="40"/>
                  </a:cubicBezTo>
                  <a:cubicBezTo>
                    <a:pt x="2392" y="40"/>
                    <a:pt x="1955" y="61"/>
                    <a:pt x="1553" y="127"/>
                  </a:cubicBezTo>
                  <a:cubicBezTo>
                    <a:pt x="1" y="380"/>
                    <a:pt x="191" y="1900"/>
                    <a:pt x="191" y="1900"/>
                  </a:cubicBezTo>
                  <a:cubicBezTo>
                    <a:pt x="191" y="1900"/>
                    <a:pt x="536" y="2355"/>
                    <a:pt x="1172" y="2355"/>
                  </a:cubicBezTo>
                  <a:cubicBezTo>
                    <a:pt x="1375" y="2355"/>
                    <a:pt x="1608" y="2308"/>
                    <a:pt x="1869" y="2185"/>
                  </a:cubicBezTo>
                  <a:cubicBezTo>
                    <a:pt x="2022" y="2112"/>
                    <a:pt x="2173" y="2080"/>
                    <a:pt x="2324" y="2080"/>
                  </a:cubicBezTo>
                  <a:cubicBezTo>
                    <a:pt x="3201" y="2080"/>
                    <a:pt x="4068" y="3136"/>
                    <a:pt x="5001" y="3136"/>
                  </a:cubicBezTo>
                  <a:cubicBezTo>
                    <a:pt x="5013" y="3136"/>
                    <a:pt x="5025" y="3136"/>
                    <a:pt x="5036" y="3135"/>
                  </a:cubicBezTo>
                  <a:cubicBezTo>
                    <a:pt x="6113" y="3135"/>
                    <a:pt x="7000" y="2280"/>
                    <a:pt x="7000" y="2280"/>
                  </a:cubicBezTo>
                  <a:lnTo>
                    <a:pt x="6556" y="2280"/>
                  </a:lnTo>
                  <a:cubicBezTo>
                    <a:pt x="7063" y="1837"/>
                    <a:pt x="7475" y="729"/>
                    <a:pt x="7475" y="729"/>
                  </a:cubicBezTo>
                  <a:lnTo>
                    <a:pt x="7475" y="729"/>
                  </a:lnTo>
                  <a:cubicBezTo>
                    <a:pt x="7190" y="843"/>
                    <a:pt x="6885" y="883"/>
                    <a:pt x="6597" y="883"/>
                  </a:cubicBezTo>
                  <a:cubicBezTo>
                    <a:pt x="5927" y="883"/>
                    <a:pt x="5353" y="665"/>
                    <a:pt x="5353" y="665"/>
                  </a:cubicBezTo>
                  <a:cubicBezTo>
                    <a:pt x="5701" y="475"/>
                    <a:pt x="5796" y="0"/>
                    <a:pt x="579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050037" y="3508581"/>
              <a:ext cx="159466" cy="137689"/>
            </a:xfrm>
            <a:custGeom>
              <a:rect b="b" l="l" r="r" t="t"/>
              <a:pathLst>
                <a:path extrusionOk="0" h="4622" w="5353">
                  <a:moveTo>
                    <a:pt x="1014" y="1"/>
                  </a:moveTo>
                  <a:lnTo>
                    <a:pt x="792" y="223"/>
                  </a:lnTo>
                  <a:lnTo>
                    <a:pt x="444" y="1299"/>
                  </a:lnTo>
                  <a:cubicBezTo>
                    <a:pt x="444" y="1299"/>
                    <a:pt x="1" y="2439"/>
                    <a:pt x="571" y="3453"/>
                  </a:cubicBezTo>
                  <a:cubicBezTo>
                    <a:pt x="1071" y="4253"/>
                    <a:pt x="1855" y="4621"/>
                    <a:pt x="2646" y="4621"/>
                  </a:cubicBezTo>
                  <a:cubicBezTo>
                    <a:pt x="3608" y="4621"/>
                    <a:pt x="4581" y="4077"/>
                    <a:pt x="5068" y="3104"/>
                  </a:cubicBezTo>
                  <a:cubicBezTo>
                    <a:pt x="5163" y="2883"/>
                    <a:pt x="5258" y="2661"/>
                    <a:pt x="5353" y="2408"/>
                  </a:cubicBezTo>
                  <a:lnTo>
                    <a:pt x="5353" y="2408"/>
                  </a:lnTo>
                  <a:cubicBezTo>
                    <a:pt x="5353" y="2408"/>
                    <a:pt x="4902" y="2808"/>
                    <a:pt x="4735" y="2808"/>
                  </a:cubicBezTo>
                  <a:cubicBezTo>
                    <a:pt x="4715" y="2808"/>
                    <a:pt x="4698" y="2802"/>
                    <a:pt x="4688" y="2788"/>
                  </a:cubicBezTo>
                  <a:cubicBezTo>
                    <a:pt x="4593" y="2661"/>
                    <a:pt x="3737" y="2788"/>
                    <a:pt x="3516" y="2629"/>
                  </a:cubicBezTo>
                  <a:cubicBezTo>
                    <a:pt x="3262" y="2471"/>
                    <a:pt x="2787" y="1901"/>
                    <a:pt x="2597" y="1869"/>
                  </a:cubicBezTo>
                  <a:cubicBezTo>
                    <a:pt x="2407" y="1806"/>
                    <a:pt x="1426" y="1711"/>
                    <a:pt x="1236" y="1394"/>
                  </a:cubicBezTo>
                  <a:cubicBezTo>
                    <a:pt x="1077" y="1078"/>
                    <a:pt x="1014" y="1"/>
                    <a:pt x="1014" y="1"/>
                  </a:cubicBez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52867" y="4150764"/>
              <a:ext cx="545157" cy="181451"/>
            </a:xfrm>
            <a:custGeom>
              <a:rect b="b" l="l" r="r" t="t"/>
              <a:pathLst>
                <a:path extrusionOk="0" h="6091" w="18300">
                  <a:moveTo>
                    <a:pt x="13296" y="1"/>
                  </a:moveTo>
                  <a:cubicBezTo>
                    <a:pt x="9375" y="1"/>
                    <a:pt x="4466" y="549"/>
                    <a:pt x="4466" y="549"/>
                  </a:cubicBezTo>
                  <a:lnTo>
                    <a:pt x="5701" y="2291"/>
                  </a:lnTo>
                  <a:lnTo>
                    <a:pt x="1" y="3241"/>
                  </a:lnTo>
                  <a:cubicBezTo>
                    <a:pt x="1" y="3241"/>
                    <a:pt x="19" y="3240"/>
                    <a:pt x="54" y="3240"/>
                  </a:cubicBezTo>
                  <a:cubicBezTo>
                    <a:pt x="607" y="3240"/>
                    <a:pt x="5337" y="3324"/>
                    <a:pt x="10990" y="6091"/>
                  </a:cubicBezTo>
                  <a:cubicBezTo>
                    <a:pt x="10990" y="6091"/>
                    <a:pt x="17450" y="3431"/>
                    <a:pt x="18052" y="1182"/>
                  </a:cubicBezTo>
                  <a:cubicBezTo>
                    <a:pt x="18300" y="269"/>
                    <a:pt x="16040" y="1"/>
                    <a:pt x="13296" y="1"/>
                  </a:cubicBez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931175" y="4055764"/>
              <a:ext cx="397190" cy="125922"/>
            </a:xfrm>
            <a:custGeom>
              <a:rect b="b" l="l" r="r" t="t"/>
              <a:pathLst>
                <a:path extrusionOk="0" h="4227" w="13333">
                  <a:moveTo>
                    <a:pt x="855" y="1"/>
                  </a:moveTo>
                  <a:lnTo>
                    <a:pt x="0" y="2123"/>
                  </a:lnTo>
                  <a:cubicBezTo>
                    <a:pt x="0" y="2123"/>
                    <a:pt x="7981" y="3991"/>
                    <a:pt x="8297" y="4149"/>
                  </a:cubicBezTo>
                  <a:cubicBezTo>
                    <a:pt x="8386" y="4198"/>
                    <a:pt x="8707" y="4226"/>
                    <a:pt x="9139" y="4226"/>
                  </a:cubicBezTo>
                  <a:cubicBezTo>
                    <a:pt x="10104" y="4226"/>
                    <a:pt x="11620" y="4088"/>
                    <a:pt x="12319" y="3738"/>
                  </a:cubicBezTo>
                  <a:cubicBezTo>
                    <a:pt x="13333" y="3231"/>
                    <a:pt x="11559" y="1774"/>
                    <a:pt x="11084" y="1774"/>
                  </a:cubicBezTo>
                  <a:cubicBezTo>
                    <a:pt x="10641" y="1774"/>
                    <a:pt x="8076" y="2344"/>
                    <a:pt x="8076" y="2344"/>
                  </a:cubicBezTo>
                  <a:lnTo>
                    <a:pt x="855" y="1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713231" y="3649875"/>
              <a:ext cx="266084" cy="483283"/>
            </a:xfrm>
            <a:custGeom>
              <a:rect b="b" l="l" r="r" t="t"/>
              <a:pathLst>
                <a:path extrusionOk="0" h="16223" w="8932">
                  <a:moveTo>
                    <a:pt x="6122" y="1"/>
                  </a:moveTo>
                  <a:cubicBezTo>
                    <a:pt x="6099" y="1"/>
                    <a:pt x="6075" y="3"/>
                    <a:pt x="6049" y="8"/>
                  </a:cubicBezTo>
                  <a:cubicBezTo>
                    <a:pt x="3389" y="515"/>
                    <a:pt x="1" y="10427"/>
                    <a:pt x="1996" y="12992"/>
                  </a:cubicBezTo>
                  <a:cubicBezTo>
                    <a:pt x="3991" y="15526"/>
                    <a:pt x="7696" y="16223"/>
                    <a:pt x="7696" y="16223"/>
                  </a:cubicBezTo>
                  <a:lnTo>
                    <a:pt x="8931" y="13468"/>
                  </a:lnTo>
                  <a:cubicBezTo>
                    <a:pt x="8931" y="13468"/>
                    <a:pt x="6239" y="12549"/>
                    <a:pt x="5543" y="11092"/>
                  </a:cubicBezTo>
                  <a:cubicBezTo>
                    <a:pt x="4857" y="9627"/>
                    <a:pt x="7577" y="1"/>
                    <a:pt x="612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713231" y="3649875"/>
              <a:ext cx="266084" cy="483283"/>
            </a:xfrm>
            <a:custGeom>
              <a:rect b="b" l="l" r="r" t="t"/>
              <a:pathLst>
                <a:path extrusionOk="0" h="16223" w="8932">
                  <a:moveTo>
                    <a:pt x="6122" y="1"/>
                  </a:moveTo>
                  <a:cubicBezTo>
                    <a:pt x="6099" y="1"/>
                    <a:pt x="6075" y="3"/>
                    <a:pt x="6049" y="8"/>
                  </a:cubicBezTo>
                  <a:cubicBezTo>
                    <a:pt x="3389" y="515"/>
                    <a:pt x="1" y="10427"/>
                    <a:pt x="1996" y="12992"/>
                  </a:cubicBezTo>
                  <a:cubicBezTo>
                    <a:pt x="3991" y="15526"/>
                    <a:pt x="7696" y="16223"/>
                    <a:pt x="7696" y="16223"/>
                  </a:cubicBezTo>
                  <a:lnTo>
                    <a:pt x="8931" y="13468"/>
                  </a:lnTo>
                  <a:cubicBezTo>
                    <a:pt x="8931" y="13468"/>
                    <a:pt x="6239" y="12549"/>
                    <a:pt x="5543" y="11092"/>
                  </a:cubicBezTo>
                  <a:cubicBezTo>
                    <a:pt x="4857" y="9627"/>
                    <a:pt x="7577" y="1"/>
                    <a:pt x="612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934005" y="4044444"/>
              <a:ext cx="74564" cy="97205"/>
            </a:xfrm>
            <a:custGeom>
              <a:rect b="b" l="l" r="r" t="t"/>
              <a:pathLst>
                <a:path extrusionOk="0" h="3263" w="2503">
                  <a:moveTo>
                    <a:pt x="1520" y="1"/>
                  </a:moveTo>
                  <a:lnTo>
                    <a:pt x="0" y="2978"/>
                  </a:lnTo>
                  <a:lnTo>
                    <a:pt x="1299" y="3263"/>
                  </a:lnTo>
                  <a:lnTo>
                    <a:pt x="2502" y="508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934005" y="4044444"/>
              <a:ext cx="74564" cy="97205"/>
            </a:xfrm>
            <a:custGeom>
              <a:rect b="b" l="l" r="r" t="t"/>
              <a:pathLst>
                <a:path extrusionOk="0" h="3263" w="2503">
                  <a:moveTo>
                    <a:pt x="1520" y="1"/>
                  </a:moveTo>
                  <a:lnTo>
                    <a:pt x="0" y="2978"/>
                  </a:lnTo>
                  <a:lnTo>
                    <a:pt x="1299" y="3263"/>
                  </a:lnTo>
                  <a:lnTo>
                    <a:pt x="2502" y="508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67971" y="4167089"/>
              <a:ext cx="554749" cy="32114"/>
            </a:xfrm>
            <a:custGeom>
              <a:rect b="b" l="l" r="r" t="t"/>
              <a:pathLst>
                <a:path extrusionOk="0" h="1078" w="18622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8020" y="1078"/>
                  </a:lnTo>
                  <a:cubicBezTo>
                    <a:pt x="18337" y="1078"/>
                    <a:pt x="18622" y="793"/>
                    <a:pt x="18622" y="476"/>
                  </a:cubicBezTo>
                  <a:lnTo>
                    <a:pt x="186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067971" y="4167089"/>
              <a:ext cx="554749" cy="32114"/>
            </a:xfrm>
            <a:custGeom>
              <a:rect b="b" l="l" r="r" t="t"/>
              <a:pathLst>
                <a:path extrusionOk="0" h="1078" w="18622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8020" y="1078"/>
                  </a:lnTo>
                  <a:cubicBezTo>
                    <a:pt x="18337" y="1078"/>
                    <a:pt x="18622" y="793"/>
                    <a:pt x="18622" y="476"/>
                  </a:cubicBezTo>
                  <a:lnTo>
                    <a:pt x="18622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261367" y="4167089"/>
              <a:ext cx="361353" cy="32114"/>
            </a:xfrm>
            <a:custGeom>
              <a:rect b="b" l="l" r="r" t="t"/>
              <a:pathLst>
                <a:path extrusionOk="0" h="1078" w="12130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1496" y="1078"/>
                  </a:lnTo>
                  <a:cubicBezTo>
                    <a:pt x="11845" y="1078"/>
                    <a:pt x="12130" y="793"/>
                    <a:pt x="12130" y="476"/>
                  </a:cubicBezTo>
                  <a:lnTo>
                    <a:pt x="12130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263244" y="3902941"/>
              <a:ext cx="465141" cy="283988"/>
            </a:xfrm>
            <a:custGeom>
              <a:rect b="b" l="l" r="r" t="t"/>
              <a:pathLst>
                <a:path extrusionOk="0" h="9533" w="15614">
                  <a:moveTo>
                    <a:pt x="3579" y="1"/>
                  </a:moveTo>
                  <a:cubicBezTo>
                    <a:pt x="3231" y="1"/>
                    <a:pt x="2851" y="286"/>
                    <a:pt x="2724" y="634"/>
                  </a:cubicBezTo>
                  <a:lnTo>
                    <a:pt x="96" y="8899"/>
                  </a:lnTo>
                  <a:cubicBezTo>
                    <a:pt x="1" y="9216"/>
                    <a:pt x="191" y="9533"/>
                    <a:pt x="539" y="9533"/>
                  </a:cubicBezTo>
                  <a:lnTo>
                    <a:pt x="12035" y="9533"/>
                  </a:lnTo>
                  <a:cubicBezTo>
                    <a:pt x="12383" y="9533"/>
                    <a:pt x="12763" y="9248"/>
                    <a:pt x="12858" y="8899"/>
                  </a:cubicBezTo>
                  <a:lnTo>
                    <a:pt x="15519" y="634"/>
                  </a:lnTo>
                  <a:cubicBezTo>
                    <a:pt x="15614" y="286"/>
                    <a:pt x="15424" y="1"/>
                    <a:pt x="15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264197" y="3902941"/>
              <a:ext cx="464188" cy="284107"/>
            </a:xfrm>
            <a:custGeom>
              <a:rect b="b" l="l" r="r" t="t"/>
              <a:pathLst>
                <a:path extrusionOk="0" h="9537" w="15582">
                  <a:moveTo>
                    <a:pt x="3547" y="1"/>
                  </a:moveTo>
                  <a:cubicBezTo>
                    <a:pt x="3199" y="1"/>
                    <a:pt x="2819" y="286"/>
                    <a:pt x="2692" y="634"/>
                  </a:cubicBezTo>
                  <a:lnTo>
                    <a:pt x="64" y="8899"/>
                  </a:lnTo>
                  <a:cubicBezTo>
                    <a:pt x="0" y="9058"/>
                    <a:pt x="0" y="9343"/>
                    <a:pt x="64" y="9438"/>
                  </a:cubicBezTo>
                  <a:cubicBezTo>
                    <a:pt x="106" y="9522"/>
                    <a:pt x="204" y="9536"/>
                    <a:pt x="322" y="9536"/>
                  </a:cubicBezTo>
                  <a:cubicBezTo>
                    <a:pt x="380" y="9536"/>
                    <a:pt x="444" y="9533"/>
                    <a:pt x="507" y="9533"/>
                  </a:cubicBezTo>
                  <a:lnTo>
                    <a:pt x="12003" y="9533"/>
                  </a:lnTo>
                  <a:cubicBezTo>
                    <a:pt x="12351" y="9533"/>
                    <a:pt x="12731" y="9248"/>
                    <a:pt x="12826" y="8899"/>
                  </a:cubicBezTo>
                  <a:lnTo>
                    <a:pt x="15487" y="634"/>
                  </a:lnTo>
                  <a:cubicBezTo>
                    <a:pt x="15582" y="286"/>
                    <a:pt x="15392" y="1"/>
                    <a:pt x="150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275517" y="3902941"/>
              <a:ext cx="452868" cy="283988"/>
            </a:xfrm>
            <a:custGeom>
              <a:rect b="b" l="l" r="r" t="t"/>
              <a:pathLst>
                <a:path extrusionOk="0" h="9533" w="15202">
                  <a:moveTo>
                    <a:pt x="3579" y="1"/>
                  </a:moveTo>
                  <a:cubicBezTo>
                    <a:pt x="3231" y="1"/>
                    <a:pt x="2851" y="286"/>
                    <a:pt x="2756" y="634"/>
                  </a:cubicBezTo>
                  <a:lnTo>
                    <a:pt x="127" y="8899"/>
                  </a:lnTo>
                  <a:cubicBezTo>
                    <a:pt x="0" y="9216"/>
                    <a:pt x="190" y="9533"/>
                    <a:pt x="570" y="9533"/>
                  </a:cubicBezTo>
                  <a:lnTo>
                    <a:pt x="11623" y="9533"/>
                  </a:lnTo>
                  <a:cubicBezTo>
                    <a:pt x="11971" y="9533"/>
                    <a:pt x="12351" y="9248"/>
                    <a:pt x="12478" y="8899"/>
                  </a:cubicBezTo>
                  <a:lnTo>
                    <a:pt x="15107" y="634"/>
                  </a:lnTo>
                  <a:cubicBezTo>
                    <a:pt x="15202" y="286"/>
                    <a:pt x="15012" y="1"/>
                    <a:pt x="146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481188" y="4017097"/>
              <a:ext cx="67951" cy="67951"/>
            </a:xfrm>
            <a:custGeom>
              <a:rect b="b" l="l" r="r" t="t"/>
              <a:pathLst>
                <a:path extrusionOk="0" h="2281" w="2281">
                  <a:moveTo>
                    <a:pt x="1584" y="0"/>
                  </a:moveTo>
                  <a:lnTo>
                    <a:pt x="0" y="1141"/>
                  </a:lnTo>
                  <a:lnTo>
                    <a:pt x="665" y="2281"/>
                  </a:lnTo>
                  <a:lnTo>
                    <a:pt x="2280" y="114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120788" y="3572362"/>
              <a:ext cx="37774" cy="28718"/>
            </a:xfrm>
            <a:custGeom>
              <a:rect b="b" l="l" r="r" t="t"/>
              <a:pathLst>
                <a:path extrusionOk="0" h="964" w="1268">
                  <a:moveTo>
                    <a:pt x="91" y="0"/>
                  </a:moveTo>
                  <a:cubicBezTo>
                    <a:pt x="83" y="0"/>
                    <a:pt x="73" y="4"/>
                    <a:pt x="64" y="13"/>
                  </a:cubicBezTo>
                  <a:cubicBezTo>
                    <a:pt x="32" y="13"/>
                    <a:pt x="1" y="45"/>
                    <a:pt x="32" y="77"/>
                  </a:cubicBezTo>
                  <a:cubicBezTo>
                    <a:pt x="32" y="108"/>
                    <a:pt x="222" y="805"/>
                    <a:pt x="1172" y="963"/>
                  </a:cubicBezTo>
                  <a:lnTo>
                    <a:pt x="1204" y="963"/>
                  </a:lnTo>
                  <a:cubicBezTo>
                    <a:pt x="1236" y="963"/>
                    <a:pt x="1267" y="963"/>
                    <a:pt x="1236" y="932"/>
                  </a:cubicBezTo>
                  <a:cubicBezTo>
                    <a:pt x="1267" y="868"/>
                    <a:pt x="1236" y="837"/>
                    <a:pt x="1204" y="837"/>
                  </a:cubicBezTo>
                  <a:cubicBezTo>
                    <a:pt x="349" y="710"/>
                    <a:pt x="127" y="77"/>
                    <a:pt x="127" y="45"/>
                  </a:cubicBezTo>
                  <a:cubicBezTo>
                    <a:pt x="127" y="23"/>
                    <a:pt x="112" y="0"/>
                    <a:pt x="9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9"/>
          <p:cNvSpPr txBox="1"/>
          <p:nvPr/>
        </p:nvSpPr>
        <p:spPr>
          <a:xfrm>
            <a:off x="8509575" y="99095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8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Módulo de Registro de gastos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95" name="Google Shape;1395;p38"/>
          <p:cNvSpPr txBox="1"/>
          <p:nvPr>
            <p:ph idx="2" type="body"/>
          </p:nvPr>
        </p:nvSpPr>
        <p:spPr>
          <a:xfrm>
            <a:off x="1651550" y="2067825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Proporcionar a los usarios un modulo para cargar sus gastos.</a:t>
            </a:r>
            <a:endParaRPr sz="1000"/>
          </a:p>
        </p:txBody>
      </p:sp>
      <p:sp>
        <p:nvSpPr>
          <p:cNvPr id="1396" name="Google Shape;1396;p38"/>
          <p:cNvSpPr txBox="1"/>
          <p:nvPr>
            <p:ph idx="6" type="body"/>
          </p:nvPr>
        </p:nvSpPr>
        <p:spPr>
          <a:xfrm>
            <a:off x="4685650" y="2097975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Proporcionar a los usuarios campos para agregar una categoria y un titulo a cada gasto.</a:t>
            </a:r>
            <a:endParaRPr sz="1000"/>
          </a:p>
        </p:txBody>
      </p:sp>
      <p:sp>
        <p:nvSpPr>
          <p:cNvPr id="1397" name="Google Shape;1397;p38"/>
          <p:cNvSpPr/>
          <p:nvPr/>
        </p:nvSpPr>
        <p:spPr>
          <a:xfrm>
            <a:off x="1604000" y="1660938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E0C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de gastos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98" name="Google Shape;1398;p38"/>
          <p:cNvSpPr/>
          <p:nvPr/>
        </p:nvSpPr>
        <p:spPr>
          <a:xfrm>
            <a:off x="4622450" y="1691088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Personalización</a:t>
            </a: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del gasto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99" name="Google Shape;1399;p38"/>
          <p:cNvSpPr/>
          <p:nvPr/>
        </p:nvSpPr>
        <p:spPr>
          <a:xfrm rot="5400000">
            <a:off x="2180555" y="1475695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E0C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8"/>
          <p:cNvSpPr/>
          <p:nvPr/>
        </p:nvSpPr>
        <p:spPr>
          <a:xfrm rot="5400000">
            <a:off x="5230355" y="1505845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8"/>
          <p:cNvSpPr/>
          <p:nvPr/>
        </p:nvSpPr>
        <p:spPr>
          <a:xfrm>
            <a:off x="5884913" y="1431500"/>
            <a:ext cx="106900" cy="125125"/>
          </a:xfrm>
          <a:custGeom>
            <a:rect b="b" l="l" r="r" t="t"/>
            <a:pathLst>
              <a:path extrusionOk="0" h="5005" w="4276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8"/>
          <p:cNvSpPr/>
          <p:nvPr/>
        </p:nvSpPr>
        <p:spPr>
          <a:xfrm>
            <a:off x="4055475" y="2966550"/>
            <a:ext cx="159175" cy="137775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8"/>
          <p:cNvSpPr/>
          <p:nvPr/>
        </p:nvSpPr>
        <p:spPr>
          <a:xfrm>
            <a:off x="7253109" y="10884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8"/>
          <p:cNvSpPr/>
          <p:nvPr/>
        </p:nvSpPr>
        <p:spPr>
          <a:xfrm>
            <a:off x="2359316" y="76390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8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8"/>
          <p:cNvSpPr/>
          <p:nvPr/>
        </p:nvSpPr>
        <p:spPr>
          <a:xfrm>
            <a:off x="1484180" y="80245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8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8"/>
          <p:cNvSpPr/>
          <p:nvPr/>
        </p:nvSpPr>
        <p:spPr>
          <a:xfrm>
            <a:off x="57074" y="22443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8"/>
          <p:cNvSpPr/>
          <p:nvPr/>
        </p:nvSpPr>
        <p:spPr>
          <a:xfrm>
            <a:off x="8241657" y="976358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/>
          <p:nvPr/>
        </p:nvSpPr>
        <p:spPr>
          <a:xfrm>
            <a:off x="8574654" y="176644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8"/>
          <p:cNvSpPr/>
          <p:nvPr/>
        </p:nvSpPr>
        <p:spPr>
          <a:xfrm>
            <a:off x="2985879" y="4444282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8">
            <a:hlinkClick action="ppaction://hlinksldjump" r:id="rId3"/>
          </p:cNvPr>
          <p:cNvSpPr/>
          <p:nvPr/>
        </p:nvSpPr>
        <p:spPr>
          <a:xfrm flipH="1">
            <a:off x="157037" y="159004"/>
            <a:ext cx="322500" cy="284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9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Módulo de Estadisticas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8" name="Google Shape;1418;p39"/>
          <p:cNvSpPr txBox="1"/>
          <p:nvPr>
            <p:ph idx="1" type="body"/>
          </p:nvPr>
        </p:nvSpPr>
        <p:spPr>
          <a:xfrm>
            <a:off x="2142700" y="1961900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Proporcionar un </a:t>
            </a:r>
            <a:r>
              <a:rPr lang="en" sz="1000"/>
              <a:t>filtrado</a:t>
            </a:r>
            <a:r>
              <a:rPr lang="en" sz="1000"/>
              <a:t> por </a:t>
            </a:r>
            <a:r>
              <a:rPr lang="en" sz="1000"/>
              <a:t>categoría</a:t>
            </a:r>
            <a:r>
              <a:rPr lang="en" sz="1000"/>
              <a:t> para visualizar en forma de tabla, todos los gastos de la </a:t>
            </a:r>
            <a:r>
              <a:rPr lang="en" sz="1000"/>
              <a:t>categoría</a:t>
            </a:r>
            <a:r>
              <a:rPr lang="en" sz="1000"/>
              <a:t>.</a:t>
            </a:r>
            <a:endParaRPr sz="1000"/>
          </a:p>
        </p:txBody>
      </p:sp>
      <p:sp>
        <p:nvSpPr>
          <p:cNvPr id="1419" name="Google Shape;1419;p39"/>
          <p:cNvSpPr txBox="1"/>
          <p:nvPr>
            <p:ph idx="2" type="body"/>
          </p:nvPr>
        </p:nvSpPr>
        <p:spPr>
          <a:xfrm>
            <a:off x="4836863" y="1894525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Implementar un PieChart interactivo con el balance general de la cuenta desglosado por categoria.</a:t>
            </a:r>
            <a:endParaRPr sz="1000"/>
          </a:p>
        </p:txBody>
      </p:sp>
      <p:sp>
        <p:nvSpPr>
          <p:cNvPr id="1420" name="Google Shape;1420;p39"/>
          <p:cNvSpPr/>
          <p:nvPr/>
        </p:nvSpPr>
        <p:spPr>
          <a:xfrm>
            <a:off x="2095150" y="1555000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Visualización</a:t>
            </a: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por categoria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421" name="Google Shape;1421;p39"/>
          <p:cNvSpPr/>
          <p:nvPr/>
        </p:nvSpPr>
        <p:spPr>
          <a:xfrm>
            <a:off x="4843550" y="1555000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E0C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Balance General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422" name="Google Shape;1422;p39"/>
          <p:cNvSpPr/>
          <p:nvPr/>
        </p:nvSpPr>
        <p:spPr>
          <a:xfrm rot="5400000">
            <a:off x="2671705" y="1369757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9"/>
          <p:cNvSpPr/>
          <p:nvPr/>
        </p:nvSpPr>
        <p:spPr>
          <a:xfrm rot="5400000">
            <a:off x="5420105" y="1369757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E0C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9"/>
          <p:cNvSpPr/>
          <p:nvPr/>
        </p:nvSpPr>
        <p:spPr>
          <a:xfrm>
            <a:off x="7531025" y="2102300"/>
            <a:ext cx="106900" cy="125125"/>
          </a:xfrm>
          <a:custGeom>
            <a:rect b="b" l="l" r="r" t="t"/>
            <a:pathLst>
              <a:path extrusionOk="0" h="5005" w="4276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9"/>
          <p:cNvSpPr/>
          <p:nvPr/>
        </p:nvSpPr>
        <p:spPr>
          <a:xfrm>
            <a:off x="7897888" y="4000600"/>
            <a:ext cx="159175" cy="137775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9"/>
          <p:cNvSpPr/>
          <p:nvPr/>
        </p:nvSpPr>
        <p:spPr>
          <a:xfrm>
            <a:off x="7253109" y="10884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9"/>
          <p:cNvSpPr/>
          <p:nvPr/>
        </p:nvSpPr>
        <p:spPr>
          <a:xfrm>
            <a:off x="2359316" y="76390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9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9"/>
          <p:cNvSpPr/>
          <p:nvPr/>
        </p:nvSpPr>
        <p:spPr>
          <a:xfrm>
            <a:off x="1484180" y="80245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9"/>
          <p:cNvSpPr/>
          <p:nvPr/>
        </p:nvSpPr>
        <p:spPr>
          <a:xfrm>
            <a:off x="7148936" y="55504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9"/>
          <p:cNvSpPr/>
          <p:nvPr/>
        </p:nvSpPr>
        <p:spPr>
          <a:xfrm>
            <a:off x="57074" y="22443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9"/>
          <p:cNvSpPr/>
          <p:nvPr/>
        </p:nvSpPr>
        <p:spPr>
          <a:xfrm>
            <a:off x="8241657" y="976358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9">
            <a:hlinkClick action="ppaction://hlinksldjump" r:id="rId3"/>
          </p:cNvPr>
          <p:cNvSpPr/>
          <p:nvPr/>
        </p:nvSpPr>
        <p:spPr>
          <a:xfrm flipH="1">
            <a:off x="157037" y="159004"/>
            <a:ext cx="322500" cy="284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0"/>
          <p:cNvSpPr txBox="1"/>
          <p:nvPr>
            <p:ph type="title"/>
          </p:nvPr>
        </p:nvSpPr>
        <p:spPr>
          <a:xfrm>
            <a:off x="1998750" y="505875"/>
            <a:ext cx="44682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Herramientas y </a:t>
            </a:r>
            <a:r>
              <a:rPr lang="en">
                <a:solidFill>
                  <a:schemeClr val="accent6"/>
                </a:solidFill>
              </a:rPr>
              <a:t>Tecnologías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71033" y="2725902"/>
            <a:ext cx="2092435" cy="2294936"/>
            <a:chOff x="713231" y="3376522"/>
            <a:chExt cx="1015154" cy="1232114"/>
          </a:xfrm>
        </p:grpSpPr>
        <p:sp>
          <p:nvSpPr>
            <p:cNvPr id="1440" name="Google Shape;1440;p40"/>
            <p:cNvSpPr/>
            <p:nvPr/>
          </p:nvSpPr>
          <p:spPr>
            <a:xfrm>
              <a:off x="1135892" y="3671801"/>
              <a:ext cx="209453" cy="458528"/>
            </a:xfrm>
            <a:custGeom>
              <a:rect b="b" l="l" r="r" t="t"/>
              <a:pathLst>
                <a:path extrusionOk="0" h="15392" w="7031">
                  <a:moveTo>
                    <a:pt x="3357" y="1"/>
                  </a:moveTo>
                  <a:cubicBezTo>
                    <a:pt x="3357" y="1"/>
                    <a:pt x="0" y="8900"/>
                    <a:pt x="1457" y="11971"/>
                  </a:cubicBezTo>
                  <a:cubicBezTo>
                    <a:pt x="2882" y="15043"/>
                    <a:pt x="4782" y="15392"/>
                    <a:pt x="4782" y="15392"/>
                  </a:cubicBezTo>
                  <a:lnTo>
                    <a:pt x="7031" y="12732"/>
                  </a:lnTo>
                  <a:cubicBezTo>
                    <a:pt x="7031" y="12732"/>
                    <a:pt x="5416" y="11750"/>
                    <a:pt x="5036" y="10578"/>
                  </a:cubicBezTo>
                  <a:cubicBezTo>
                    <a:pt x="4656" y="9375"/>
                    <a:pt x="5352" y="1647"/>
                    <a:pt x="335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1135892" y="3671801"/>
              <a:ext cx="209453" cy="458528"/>
            </a:xfrm>
            <a:custGeom>
              <a:rect b="b" l="l" r="r" t="t"/>
              <a:pathLst>
                <a:path extrusionOk="0" h="15392" w="7031">
                  <a:moveTo>
                    <a:pt x="3357" y="1"/>
                  </a:moveTo>
                  <a:cubicBezTo>
                    <a:pt x="3357" y="1"/>
                    <a:pt x="0" y="8900"/>
                    <a:pt x="1457" y="11971"/>
                  </a:cubicBezTo>
                  <a:cubicBezTo>
                    <a:pt x="2882" y="15043"/>
                    <a:pt x="4782" y="15392"/>
                    <a:pt x="4782" y="15392"/>
                  </a:cubicBezTo>
                  <a:lnTo>
                    <a:pt x="7031" y="12732"/>
                  </a:lnTo>
                  <a:cubicBezTo>
                    <a:pt x="7031" y="12732"/>
                    <a:pt x="5416" y="11750"/>
                    <a:pt x="5036" y="10578"/>
                  </a:cubicBezTo>
                  <a:cubicBezTo>
                    <a:pt x="4656" y="9375"/>
                    <a:pt x="5352" y="1647"/>
                    <a:pt x="335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798729" y="4132920"/>
              <a:ext cx="913630" cy="357123"/>
            </a:xfrm>
            <a:custGeom>
              <a:rect b="b" l="l" r="r" t="t"/>
              <a:pathLst>
                <a:path extrusionOk="0" h="11988" w="30669">
                  <a:moveTo>
                    <a:pt x="22627" y="0"/>
                  </a:moveTo>
                  <a:cubicBezTo>
                    <a:pt x="17988" y="0"/>
                    <a:pt x="12522" y="1528"/>
                    <a:pt x="12522" y="1528"/>
                  </a:cubicBezTo>
                  <a:lnTo>
                    <a:pt x="2103" y="2256"/>
                  </a:lnTo>
                  <a:cubicBezTo>
                    <a:pt x="1" y="6986"/>
                    <a:pt x="2787" y="11988"/>
                    <a:pt x="9697" y="11988"/>
                  </a:cubicBezTo>
                  <a:cubicBezTo>
                    <a:pt x="9865" y="11988"/>
                    <a:pt x="10036" y="11985"/>
                    <a:pt x="10210" y="11979"/>
                  </a:cubicBezTo>
                  <a:cubicBezTo>
                    <a:pt x="17494" y="11725"/>
                    <a:pt x="30668" y="7672"/>
                    <a:pt x="28831" y="2573"/>
                  </a:cubicBezTo>
                  <a:cubicBezTo>
                    <a:pt x="28134" y="604"/>
                    <a:pt x="25544" y="0"/>
                    <a:pt x="22627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798729" y="4132920"/>
              <a:ext cx="913630" cy="357123"/>
            </a:xfrm>
            <a:custGeom>
              <a:rect b="b" l="l" r="r" t="t"/>
              <a:pathLst>
                <a:path extrusionOk="0" h="11988" w="30669">
                  <a:moveTo>
                    <a:pt x="22627" y="0"/>
                  </a:moveTo>
                  <a:cubicBezTo>
                    <a:pt x="17988" y="0"/>
                    <a:pt x="12522" y="1528"/>
                    <a:pt x="12522" y="1528"/>
                  </a:cubicBezTo>
                  <a:lnTo>
                    <a:pt x="2103" y="2256"/>
                  </a:lnTo>
                  <a:cubicBezTo>
                    <a:pt x="1" y="6986"/>
                    <a:pt x="2787" y="11988"/>
                    <a:pt x="9697" y="11988"/>
                  </a:cubicBezTo>
                  <a:cubicBezTo>
                    <a:pt x="9865" y="11988"/>
                    <a:pt x="10036" y="11985"/>
                    <a:pt x="10210" y="11979"/>
                  </a:cubicBezTo>
                  <a:cubicBezTo>
                    <a:pt x="17494" y="11725"/>
                    <a:pt x="30668" y="7672"/>
                    <a:pt x="28831" y="2573"/>
                  </a:cubicBezTo>
                  <a:cubicBezTo>
                    <a:pt x="28134" y="604"/>
                    <a:pt x="25544" y="0"/>
                    <a:pt x="22627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1592513" y="4396889"/>
              <a:ext cx="23594" cy="27258"/>
            </a:xfrm>
            <a:custGeom>
              <a:rect b="b" l="l" r="r" t="t"/>
              <a:pathLst>
                <a:path extrusionOk="0" h="915" w="792">
                  <a:moveTo>
                    <a:pt x="569" y="95"/>
                  </a:moveTo>
                  <a:cubicBezTo>
                    <a:pt x="588" y="95"/>
                    <a:pt x="602" y="109"/>
                    <a:pt x="602" y="109"/>
                  </a:cubicBezTo>
                  <a:cubicBezTo>
                    <a:pt x="665" y="141"/>
                    <a:pt x="665" y="204"/>
                    <a:pt x="665" y="267"/>
                  </a:cubicBezTo>
                  <a:cubicBezTo>
                    <a:pt x="570" y="489"/>
                    <a:pt x="380" y="679"/>
                    <a:pt x="159" y="774"/>
                  </a:cubicBezTo>
                  <a:cubicBezTo>
                    <a:pt x="222" y="552"/>
                    <a:pt x="349" y="331"/>
                    <a:pt x="507" y="141"/>
                  </a:cubicBezTo>
                  <a:cubicBezTo>
                    <a:pt x="507" y="109"/>
                    <a:pt x="539" y="109"/>
                    <a:pt x="539" y="109"/>
                  </a:cubicBezTo>
                  <a:cubicBezTo>
                    <a:pt x="549" y="98"/>
                    <a:pt x="560" y="95"/>
                    <a:pt x="569" y="95"/>
                  </a:cubicBezTo>
                  <a:close/>
                  <a:moveTo>
                    <a:pt x="573" y="1"/>
                  </a:moveTo>
                  <a:cubicBezTo>
                    <a:pt x="560" y="1"/>
                    <a:pt x="548" y="5"/>
                    <a:pt x="539" y="14"/>
                  </a:cubicBezTo>
                  <a:cubicBezTo>
                    <a:pt x="285" y="77"/>
                    <a:pt x="32" y="774"/>
                    <a:pt x="32" y="869"/>
                  </a:cubicBezTo>
                  <a:cubicBezTo>
                    <a:pt x="0" y="869"/>
                    <a:pt x="0" y="901"/>
                    <a:pt x="32" y="901"/>
                  </a:cubicBezTo>
                  <a:cubicBezTo>
                    <a:pt x="32" y="901"/>
                    <a:pt x="46" y="915"/>
                    <a:pt x="65" y="915"/>
                  </a:cubicBezTo>
                  <a:cubicBezTo>
                    <a:pt x="74" y="915"/>
                    <a:pt x="85" y="911"/>
                    <a:pt x="95" y="901"/>
                  </a:cubicBezTo>
                  <a:cubicBezTo>
                    <a:pt x="254" y="837"/>
                    <a:pt x="380" y="711"/>
                    <a:pt x="539" y="616"/>
                  </a:cubicBezTo>
                  <a:cubicBezTo>
                    <a:pt x="634" y="521"/>
                    <a:pt x="729" y="394"/>
                    <a:pt x="760" y="267"/>
                  </a:cubicBezTo>
                  <a:cubicBezTo>
                    <a:pt x="792" y="204"/>
                    <a:pt x="729" y="109"/>
                    <a:pt x="665" y="46"/>
                  </a:cubicBezTo>
                  <a:cubicBezTo>
                    <a:pt x="643" y="23"/>
                    <a:pt x="605" y="1"/>
                    <a:pt x="57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1583069" y="4395638"/>
              <a:ext cx="16057" cy="28509"/>
            </a:xfrm>
            <a:custGeom>
              <a:rect b="b" l="l" r="r" t="t"/>
              <a:pathLst>
                <a:path extrusionOk="0" h="957" w="539">
                  <a:moveTo>
                    <a:pt x="286" y="88"/>
                  </a:moveTo>
                  <a:cubicBezTo>
                    <a:pt x="412" y="183"/>
                    <a:pt x="412" y="563"/>
                    <a:pt x="349" y="816"/>
                  </a:cubicBezTo>
                  <a:cubicBezTo>
                    <a:pt x="286" y="689"/>
                    <a:pt x="96" y="404"/>
                    <a:pt x="127" y="214"/>
                  </a:cubicBezTo>
                  <a:cubicBezTo>
                    <a:pt x="159" y="183"/>
                    <a:pt x="159" y="151"/>
                    <a:pt x="191" y="119"/>
                  </a:cubicBezTo>
                  <a:lnTo>
                    <a:pt x="222" y="119"/>
                  </a:lnTo>
                  <a:cubicBezTo>
                    <a:pt x="254" y="88"/>
                    <a:pt x="286" y="88"/>
                    <a:pt x="286" y="88"/>
                  </a:cubicBezTo>
                  <a:close/>
                  <a:moveTo>
                    <a:pt x="254" y="1"/>
                  </a:moveTo>
                  <a:cubicBezTo>
                    <a:pt x="222" y="1"/>
                    <a:pt x="191" y="8"/>
                    <a:pt x="159" y="24"/>
                  </a:cubicBezTo>
                  <a:cubicBezTo>
                    <a:pt x="96" y="88"/>
                    <a:pt x="64" y="151"/>
                    <a:pt x="32" y="214"/>
                  </a:cubicBezTo>
                  <a:cubicBezTo>
                    <a:pt x="1" y="499"/>
                    <a:pt x="317" y="911"/>
                    <a:pt x="349" y="943"/>
                  </a:cubicBezTo>
                  <a:cubicBezTo>
                    <a:pt x="349" y="943"/>
                    <a:pt x="363" y="957"/>
                    <a:pt x="372" y="957"/>
                  </a:cubicBezTo>
                  <a:cubicBezTo>
                    <a:pt x="377" y="957"/>
                    <a:pt x="381" y="953"/>
                    <a:pt x="381" y="943"/>
                  </a:cubicBezTo>
                  <a:lnTo>
                    <a:pt x="412" y="943"/>
                  </a:lnTo>
                  <a:lnTo>
                    <a:pt x="412" y="911"/>
                  </a:lnTo>
                  <a:cubicBezTo>
                    <a:pt x="507" y="721"/>
                    <a:pt x="539" y="151"/>
                    <a:pt x="349" y="24"/>
                  </a:cubicBezTo>
                  <a:cubicBezTo>
                    <a:pt x="317" y="8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1150995" y="4499188"/>
              <a:ext cx="17010" cy="32084"/>
            </a:xfrm>
            <a:custGeom>
              <a:rect b="b" l="l" r="r" t="t"/>
              <a:pathLst>
                <a:path extrusionOk="0" h="1077" w="571">
                  <a:moveTo>
                    <a:pt x="190" y="190"/>
                  </a:moveTo>
                  <a:cubicBezTo>
                    <a:pt x="285" y="412"/>
                    <a:pt x="380" y="634"/>
                    <a:pt x="412" y="887"/>
                  </a:cubicBezTo>
                  <a:cubicBezTo>
                    <a:pt x="412" y="919"/>
                    <a:pt x="380" y="919"/>
                    <a:pt x="380" y="950"/>
                  </a:cubicBezTo>
                  <a:cubicBezTo>
                    <a:pt x="380" y="982"/>
                    <a:pt x="348" y="982"/>
                    <a:pt x="317" y="982"/>
                  </a:cubicBezTo>
                  <a:cubicBezTo>
                    <a:pt x="253" y="982"/>
                    <a:pt x="222" y="950"/>
                    <a:pt x="158" y="919"/>
                  </a:cubicBezTo>
                  <a:cubicBezTo>
                    <a:pt x="95" y="665"/>
                    <a:pt x="95" y="412"/>
                    <a:pt x="190" y="190"/>
                  </a:cubicBezTo>
                  <a:close/>
                  <a:moveTo>
                    <a:pt x="158" y="0"/>
                  </a:moveTo>
                  <a:cubicBezTo>
                    <a:pt x="127" y="32"/>
                    <a:pt x="127" y="32"/>
                    <a:pt x="127" y="64"/>
                  </a:cubicBezTo>
                  <a:cubicBezTo>
                    <a:pt x="63" y="222"/>
                    <a:pt x="32" y="380"/>
                    <a:pt x="32" y="570"/>
                  </a:cubicBezTo>
                  <a:cubicBezTo>
                    <a:pt x="0" y="729"/>
                    <a:pt x="32" y="855"/>
                    <a:pt x="95" y="982"/>
                  </a:cubicBezTo>
                  <a:cubicBezTo>
                    <a:pt x="158" y="1045"/>
                    <a:pt x="222" y="1077"/>
                    <a:pt x="317" y="1077"/>
                  </a:cubicBezTo>
                  <a:cubicBezTo>
                    <a:pt x="380" y="1077"/>
                    <a:pt x="412" y="1045"/>
                    <a:pt x="443" y="1014"/>
                  </a:cubicBezTo>
                  <a:cubicBezTo>
                    <a:pt x="570" y="760"/>
                    <a:pt x="253" y="127"/>
                    <a:pt x="190" y="32"/>
                  </a:cubicBezTo>
                  <a:cubicBezTo>
                    <a:pt x="190" y="32"/>
                    <a:pt x="190" y="0"/>
                    <a:pt x="158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1146259" y="4354826"/>
              <a:ext cx="151929" cy="124582"/>
            </a:xfrm>
            <a:custGeom>
              <a:rect b="b" l="l" r="r" t="t"/>
              <a:pathLst>
                <a:path extrusionOk="0" h="4182" w="5100">
                  <a:moveTo>
                    <a:pt x="3801" y="1"/>
                  </a:moveTo>
                  <a:lnTo>
                    <a:pt x="1236" y="1869"/>
                  </a:lnTo>
                  <a:lnTo>
                    <a:pt x="1" y="2788"/>
                  </a:lnTo>
                  <a:lnTo>
                    <a:pt x="792" y="4181"/>
                  </a:lnTo>
                  <a:lnTo>
                    <a:pt x="2059" y="3484"/>
                  </a:lnTo>
                  <a:lnTo>
                    <a:pt x="5099" y="1838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1074554" y="4424296"/>
              <a:ext cx="108525" cy="184341"/>
            </a:xfrm>
            <a:custGeom>
              <a:rect b="b" l="l" r="r" t="t"/>
              <a:pathLst>
                <a:path extrusionOk="0" h="6188" w="3643">
                  <a:moveTo>
                    <a:pt x="2641" y="1"/>
                  </a:moveTo>
                  <a:cubicBezTo>
                    <a:pt x="2616" y="1"/>
                    <a:pt x="2590" y="4"/>
                    <a:pt x="2566" y="12"/>
                  </a:cubicBezTo>
                  <a:lnTo>
                    <a:pt x="1743" y="424"/>
                  </a:lnTo>
                  <a:cubicBezTo>
                    <a:pt x="1743" y="424"/>
                    <a:pt x="571" y="899"/>
                    <a:pt x="444" y="1247"/>
                  </a:cubicBezTo>
                  <a:cubicBezTo>
                    <a:pt x="1" y="2356"/>
                    <a:pt x="1616" y="6188"/>
                    <a:pt x="2123" y="6188"/>
                  </a:cubicBezTo>
                  <a:cubicBezTo>
                    <a:pt x="2313" y="6188"/>
                    <a:pt x="2408" y="5903"/>
                    <a:pt x="2439" y="5713"/>
                  </a:cubicBezTo>
                  <a:cubicBezTo>
                    <a:pt x="2534" y="5143"/>
                    <a:pt x="2534" y="3686"/>
                    <a:pt x="2629" y="3211"/>
                  </a:cubicBezTo>
                  <a:cubicBezTo>
                    <a:pt x="2693" y="2641"/>
                    <a:pt x="3263" y="2198"/>
                    <a:pt x="3548" y="2039"/>
                  </a:cubicBezTo>
                  <a:cubicBezTo>
                    <a:pt x="3611" y="1976"/>
                    <a:pt x="3643" y="1881"/>
                    <a:pt x="3611" y="1818"/>
                  </a:cubicBezTo>
                  <a:lnTo>
                    <a:pt x="2819" y="107"/>
                  </a:lnTo>
                  <a:cubicBezTo>
                    <a:pt x="2796" y="36"/>
                    <a:pt x="2718" y="1"/>
                    <a:pt x="264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1153825" y="4499188"/>
              <a:ext cx="25500" cy="19870"/>
            </a:xfrm>
            <a:custGeom>
              <a:rect b="b" l="l" r="r" t="t"/>
              <a:pathLst>
                <a:path extrusionOk="0" h="667" w="856">
                  <a:moveTo>
                    <a:pt x="158" y="127"/>
                  </a:moveTo>
                  <a:cubicBezTo>
                    <a:pt x="317" y="127"/>
                    <a:pt x="633" y="222"/>
                    <a:pt x="728" y="349"/>
                  </a:cubicBezTo>
                  <a:cubicBezTo>
                    <a:pt x="760" y="412"/>
                    <a:pt x="760" y="444"/>
                    <a:pt x="760" y="475"/>
                  </a:cubicBezTo>
                  <a:lnTo>
                    <a:pt x="760" y="507"/>
                  </a:lnTo>
                  <a:cubicBezTo>
                    <a:pt x="760" y="570"/>
                    <a:pt x="728" y="570"/>
                    <a:pt x="697" y="570"/>
                  </a:cubicBezTo>
                  <a:cubicBezTo>
                    <a:pt x="690" y="572"/>
                    <a:pt x="683" y="573"/>
                    <a:pt x="676" y="573"/>
                  </a:cubicBezTo>
                  <a:cubicBezTo>
                    <a:pt x="541" y="573"/>
                    <a:pt x="279" y="307"/>
                    <a:pt x="158" y="127"/>
                  </a:cubicBezTo>
                  <a:close/>
                  <a:moveTo>
                    <a:pt x="63" y="0"/>
                  </a:moveTo>
                  <a:cubicBezTo>
                    <a:pt x="63" y="0"/>
                    <a:pt x="32" y="32"/>
                    <a:pt x="32" y="32"/>
                  </a:cubicBezTo>
                  <a:cubicBezTo>
                    <a:pt x="32" y="32"/>
                    <a:pt x="32" y="32"/>
                    <a:pt x="0" y="64"/>
                  </a:cubicBezTo>
                  <a:lnTo>
                    <a:pt x="32" y="64"/>
                  </a:lnTo>
                  <a:cubicBezTo>
                    <a:pt x="123" y="277"/>
                    <a:pt x="479" y="667"/>
                    <a:pt x="703" y="667"/>
                  </a:cubicBezTo>
                  <a:cubicBezTo>
                    <a:pt x="712" y="667"/>
                    <a:pt x="720" y="666"/>
                    <a:pt x="728" y="665"/>
                  </a:cubicBezTo>
                  <a:cubicBezTo>
                    <a:pt x="792" y="634"/>
                    <a:pt x="855" y="570"/>
                    <a:pt x="855" y="507"/>
                  </a:cubicBezTo>
                  <a:cubicBezTo>
                    <a:pt x="855" y="444"/>
                    <a:pt x="855" y="349"/>
                    <a:pt x="792" y="317"/>
                  </a:cubicBezTo>
                  <a:cubicBezTo>
                    <a:pt x="633" y="64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183049" y="4354826"/>
              <a:ext cx="115138" cy="103818"/>
            </a:xfrm>
            <a:custGeom>
              <a:rect b="b" l="l" r="r" t="t"/>
              <a:pathLst>
                <a:path extrusionOk="0" h="3485" w="3865">
                  <a:moveTo>
                    <a:pt x="2566" y="1"/>
                  </a:moveTo>
                  <a:lnTo>
                    <a:pt x="1" y="1869"/>
                  </a:lnTo>
                  <a:lnTo>
                    <a:pt x="824" y="3484"/>
                  </a:lnTo>
                  <a:lnTo>
                    <a:pt x="3864" y="1838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1184956" y="4376543"/>
              <a:ext cx="65121" cy="85885"/>
            </a:xfrm>
            <a:custGeom>
              <a:rect b="b" l="l" r="r" t="t"/>
              <a:pathLst>
                <a:path extrusionOk="0" h="2883" w="2186">
                  <a:moveTo>
                    <a:pt x="792" y="0"/>
                  </a:moveTo>
                  <a:lnTo>
                    <a:pt x="0" y="824"/>
                  </a:lnTo>
                  <a:lnTo>
                    <a:pt x="1330" y="2882"/>
                  </a:lnTo>
                  <a:lnTo>
                    <a:pt x="2185" y="2692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184956" y="4376543"/>
              <a:ext cx="65121" cy="85885"/>
            </a:xfrm>
            <a:custGeom>
              <a:rect b="b" l="l" r="r" t="t"/>
              <a:pathLst>
                <a:path extrusionOk="0" h="2883" w="2186">
                  <a:moveTo>
                    <a:pt x="792" y="0"/>
                  </a:moveTo>
                  <a:lnTo>
                    <a:pt x="0" y="824"/>
                  </a:lnTo>
                  <a:lnTo>
                    <a:pt x="1330" y="2882"/>
                  </a:lnTo>
                  <a:lnTo>
                    <a:pt x="2185" y="2692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417973" y="4385033"/>
              <a:ext cx="150976" cy="88715"/>
            </a:xfrm>
            <a:custGeom>
              <a:rect b="b" l="l" r="r" t="t"/>
              <a:pathLst>
                <a:path extrusionOk="0" h="2978" w="5068">
                  <a:moveTo>
                    <a:pt x="380" y="0"/>
                  </a:moveTo>
                  <a:lnTo>
                    <a:pt x="0" y="2217"/>
                  </a:lnTo>
                  <a:lnTo>
                    <a:pt x="3136" y="2724"/>
                  </a:lnTo>
                  <a:lnTo>
                    <a:pt x="4624" y="2977"/>
                  </a:lnTo>
                  <a:lnTo>
                    <a:pt x="5067" y="1425"/>
                  </a:lnTo>
                  <a:lnTo>
                    <a:pt x="3706" y="10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538742" y="4357954"/>
              <a:ext cx="155683" cy="141592"/>
            </a:xfrm>
            <a:custGeom>
              <a:rect b="b" l="l" r="r" t="t"/>
              <a:pathLst>
                <a:path extrusionOk="0" h="4753" w="5226">
                  <a:moveTo>
                    <a:pt x="4727" y="1"/>
                  </a:moveTo>
                  <a:cubicBezTo>
                    <a:pt x="4590" y="1"/>
                    <a:pt x="4418" y="83"/>
                    <a:pt x="4307" y="149"/>
                  </a:cubicBezTo>
                  <a:cubicBezTo>
                    <a:pt x="3832" y="498"/>
                    <a:pt x="2787" y="1511"/>
                    <a:pt x="2407" y="1796"/>
                  </a:cubicBezTo>
                  <a:cubicBezTo>
                    <a:pt x="2160" y="1977"/>
                    <a:pt x="1853" y="2030"/>
                    <a:pt x="1571" y="2030"/>
                  </a:cubicBezTo>
                  <a:cubicBezTo>
                    <a:pt x="1310" y="2030"/>
                    <a:pt x="1071" y="1985"/>
                    <a:pt x="918" y="1954"/>
                  </a:cubicBezTo>
                  <a:cubicBezTo>
                    <a:pt x="823" y="1954"/>
                    <a:pt x="760" y="1986"/>
                    <a:pt x="728" y="2081"/>
                  </a:cubicBezTo>
                  <a:lnTo>
                    <a:pt x="32" y="3823"/>
                  </a:lnTo>
                  <a:cubicBezTo>
                    <a:pt x="0" y="3918"/>
                    <a:pt x="32" y="4045"/>
                    <a:pt x="158" y="4076"/>
                  </a:cubicBezTo>
                  <a:lnTo>
                    <a:pt x="1013" y="4393"/>
                  </a:lnTo>
                  <a:cubicBezTo>
                    <a:pt x="1013" y="4393"/>
                    <a:pt x="1822" y="4752"/>
                    <a:pt x="2304" y="4752"/>
                  </a:cubicBezTo>
                  <a:cubicBezTo>
                    <a:pt x="2395" y="4752"/>
                    <a:pt x="2474" y="4740"/>
                    <a:pt x="2534" y="4710"/>
                  </a:cubicBezTo>
                  <a:cubicBezTo>
                    <a:pt x="3642" y="4266"/>
                    <a:pt x="5225" y="434"/>
                    <a:pt x="4877" y="54"/>
                  </a:cubicBezTo>
                  <a:cubicBezTo>
                    <a:pt x="4839" y="16"/>
                    <a:pt x="4787" y="1"/>
                    <a:pt x="47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417973" y="4385033"/>
              <a:ext cx="110402" cy="81148"/>
            </a:xfrm>
            <a:custGeom>
              <a:rect b="b" l="l" r="r" t="t"/>
              <a:pathLst>
                <a:path extrusionOk="0" h="2724" w="3706">
                  <a:moveTo>
                    <a:pt x="380" y="0"/>
                  </a:moveTo>
                  <a:lnTo>
                    <a:pt x="0" y="2217"/>
                  </a:lnTo>
                  <a:lnTo>
                    <a:pt x="3136" y="2724"/>
                  </a:lnTo>
                  <a:lnTo>
                    <a:pt x="3706" y="10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848150" y="4182104"/>
              <a:ext cx="664198" cy="300134"/>
            </a:xfrm>
            <a:custGeom>
              <a:rect b="b" l="l" r="r" t="t"/>
              <a:pathLst>
                <a:path extrusionOk="0" h="10075" w="22296">
                  <a:moveTo>
                    <a:pt x="4980" y="0"/>
                  </a:moveTo>
                  <a:cubicBezTo>
                    <a:pt x="4923" y="0"/>
                    <a:pt x="4868" y="1"/>
                    <a:pt x="4814" y="3"/>
                  </a:cubicBezTo>
                  <a:cubicBezTo>
                    <a:pt x="412" y="225"/>
                    <a:pt x="0" y="4595"/>
                    <a:pt x="1837" y="7034"/>
                  </a:cubicBezTo>
                  <a:cubicBezTo>
                    <a:pt x="3674" y="9472"/>
                    <a:pt x="7031" y="10074"/>
                    <a:pt x="7031" y="10074"/>
                  </a:cubicBezTo>
                  <a:cubicBezTo>
                    <a:pt x="7031" y="10074"/>
                    <a:pt x="4751" y="6844"/>
                    <a:pt x="5067" y="5926"/>
                  </a:cubicBezTo>
                  <a:cubicBezTo>
                    <a:pt x="5113" y="5806"/>
                    <a:pt x="5173" y="5754"/>
                    <a:pt x="5244" y="5754"/>
                  </a:cubicBezTo>
                  <a:cubicBezTo>
                    <a:pt x="5716" y="5754"/>
                    <a:pt x="6651" y="8079"/>
                    <a:pt x="6651" y="8079"/>
                  </a:cubicBezTo>
                  <a:cubicBezTo>
                    <a:pt x="6651" y="8079"/>
                    <a:pt x="14758" y="9156"/>
                    <a:pt x="21789" y="9726"/>
                  </a:cubicBezTo>
                  <a:lnTo>
                    <a:pt x="22295" y="7509"/>
                  </a:lnTo>
                  <a:cubicBezTo>
                    <a:pt x="22295" y="7509"/>
                    <a:pt x="9564" y="0"/>
                    <a:pt x="4980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468914" y="4385033"/>
              <a:ext cx="50047" cy="84931"/>
            </a:xfrm>
            <a:custGeom>
              <a:rect b="b" l="l" r="r" t="t"/>
              <a:pathLst>
                <a:path extrusionOk="0" h="2851" w="1680">
                  <a:moveTo>
                    <a:pt x="951" y="0"/>
                  </a:moveTo>
                  <a:lnTo>
                    <a:pt x="1" y="2851"/>
                  </a:lnTo>
                  <a:lnTo>
                    <a:pt x="1141" y="2851"/>
                  </a:lnTo>
                  <a:lnTo>
                    <a:pt x="1679" y="47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1468914" y="4385033"/>
              <a:ext cx="50047" cy="84931"/>
            </a:xfrm>
            <a:custGeom>
              <a:rect b="b" l="l" r="r" t="t"/>
              <a:pathLst>
                <a:path extrusionOk="0" h="2851" w="1680">
                  <a:moveTo>
                    <a:pt x="951" y="0"/>
                  </a:moveTo>
                  <a:lnTo>
                    <a:pt x="1" y="2851"/>
                  </a:lnTo>
                  <a:lnTo>
                    <a:pt x="1141" y="2851"/>
                  </a:lnTo>
                  <a:lnTo>
                    <a:pt x="1679" y="47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811359" y="3630899"/>
              <a:ext cx="424567" cy="656989"/>
            </a:xfrm>
            <a:custGeom>
              <a:rect b="b" l="l" r="r" t="t"/>
              <a:pathLst>
                <a:path extrusionOk="0" h="22054" w="14252">
                  <a:moveTo>
                    <a:pt x="7700" y="1"/>
                  </a:moveTo>
                  <a:cubicBezTo>
                    <a:pt x="6049" y="1"/>
                    <a:pt x="4315" y="190"/>
                    <a:pt x="2755" y="645"/>
                  </a:cubicBezTo>
                  <a:cubicBezTo>
                    <a:pt x="2755" y="645"/>
                    <a:pt x="0" y="10874"/>
                    <a:pt x="317" y="22053"/>
                  </a:cubicBezTo>
                  <a:lnTo>
                    <a:pt x="13808" y="19742"/>
                  </a:lnTo>
                  <a:cubicBezTo>
                    <a:pt x="11433" y="15181"/>
                    <a:pt x="12193" y="8277"/>
                    <a:pt x="14251" y="1374"/>
                  </a:cubicBezTo>
                  <a:cubicBezTo>
                    <a:pt x="13318" y="603"/>
                    <a:pt x="10643" y="1"/>
                    <a:pt x="7700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979286" y="3541618"/>
              <a:ext cx="150022" cy="164173"/>
            </a:xfrm>
            <a:custGeom>
              <a:rect b="b" l="l" r="r" t="t"/>
              <a:pathLst>
                <a:path extrusionOk="0" h="5511" w="5036">
                  <a:moveTo>
                    <a:pt x="2502" y="0"/>
                  </a:moveTo>
                  <a:cubicBezTo>
                    <a:pt x="2502" y="0"/>
                    <a:pt x="2502" y="2629"/>
                    <a:pt x="0" y="3516"/>
                  </a:cubicBezTo>
                  <a:cubicBezTo>
                    <a:pt x="0" y="3516"/>
                    <a:pt x="1235" y="5511"/>
                    <a:pt x="3136" y="5511"/>
                  </a:cubicBezTo>
                  <a:cubicBezTo>
                    <a:pt x="5036" y="5511"/>
                    <a:pt x="4814" y="4276"/>
                    <a:pt x="4814" y="4276"/>
                  </a:cubicBezTo>
                  <a:cubicBezTo>
                    <a:pt x="4814" y="4276"/>
                    <a:pt x="4719" y="4212"/>
                    <a:pt x="4592" y="4086"/>
                  </a:cubicBezTo>
                  <a:cubicBezTo>
                    <a:pt x="4212" y="3769"/>
                    <a:pt x="3706" y="3072"/>
                    <a:pt x="4814" y="2280"/>
                  </a:cubicBezTo>
                  <a:lnTo>
                    <a:pt x="3452" y="950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046581" y="3567089"/>
              <a:ext cx="76143" cy="96639"/>
            </a:xfrm>
            <a:custGeom>
              <a:rect b="b" l="l" r="r" t="t"/>
              <a:pathLst>
                <a:path extrusionOk="0" h="3244" w="2556">
                  <a:moveTo>
                    <a:pt x="148" y="0"/>
                  </a:moveTo>
                  <a:cubicBezTo>
                    <a:pt x="148" y="0"/>
                    <a:pt x="1" y="3244"/>
                    <a:pt x="2096" y="3244"/>
                  </a:cubicBezTo>
                  <a:cubicBezTo>
                    <a:pt x="2172" y="3244"/>
                    <a:pt x="2251" y="3239"/>
                    <a:pt x="2333" y="3231"/>
                  </a:cubicBezTo>
                  <a:cubicBezTo>
                    <a:pt x="1985" y="2914"/>
                    <a:pt x="1447" y="2217"/>
                    <a:pt x="2555" y="1425"/>
                  </a:cubicBezTo>
                  <a:lnTo>
                    <a:pt x="1193" y="95"/>
                  </a:lnTo>
                  <a:cubicBezTo>
                    <a:pt x="877" y="32"/>
                    <a:pt x="528" y="0"/>
                    <a:pt x="148" y="0"/>
                  </a:cubicBez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144382" y="3453202"/>
              <a:ext cx="89638" cy="102597"/>
            </a:xfrm>
            <a:custGeom>
              <a:rect b="b" l="l" r="r" t="t"/>
              <a:pathLst>
                <a:path extrusionOk="0" h="3444" w="3009">
                  <a:moveTo>
                    <a:pt x="1917" y="1"/>
                  </a:moveTo>
                  <a:cubicBezTo>
                    <a:pt x="1632" y="1"/>
                    <a:pt x="1305" y="160"/>
                    <a:pt x="855" y="340"/>
                  </a:cubicBezTo>
                  <a:cubicBezTo>
                    <a:pt x="0" y="720"/>
                    <a:pt x="159" y="1670"/>
                    <a:pt x="1616" y="3443"/>
                  </a:cubicBezTo>
                  <a:cubicBezTo>
                    <a:pt x="2534" y="2652"/>
                    <a:pt x="3009" y="878"/>
                    <a:pt x="2534" y="340"/>
                  </a:cubicBezTo>
                  <a:cubicBezTo>
                    <a:pt x="2328" y="93"/>
                    <a:pt x="2135" y="1"/>
                    <a:pt x="1917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045330" y="3419152"/>
              <a:ext cx="183030" cy="227119"/>
            </a:xfrm>
            <a:custGeom>
              <a:rect b="b" l="l" r="r" t="t"/>
              <a:pathLst>
                <a:path extrusionOk="0" h="7624" w="6144">
                  <a:moveTo>
                    <a:pt x="3199" y="0"/>
                  </a:moveTo>
                  <a:cubicBezTo>
                    <a:pt x="2367" y="0"/>
                    <a:pt x="1540" y="393"/>
                    <a:pt x="1014" y="1134"/>
                  </a:cubicBezTo>
                  <a:cubicBezTo>
                    <a:pt x="792" y="1451"/>
                    <a:pt x="634" y="1863"/>
                    <a:pt x="570" y="2243"/>
                  </a:cubicBezTo>
                  <a:cubicBezTo>
                    <a:pt x="254" y="4175"/>
                    <a:pt x="0" y="5251"/>
                    <a:pt x="729" y="6455"/>
                  </a:cubicBezTo>
                  <a:cubicBezTo>
                    <a:pt x="1229" y="7255"/>
                    <a:pt x="2013" y="7623"/>
                    <a:pt x="2804" y="7623"/>
                  </a:cubicBezTo>
                  <a:cubicBezTo>
                    <a:pt x="3766" y="7623"/>
                    <a:pt x="4739" y="7079"/>
                    <a:pt x="5226" y="6106"/>
                  </a:cubicBezTo>
                  <a:cubicBezTo>
                    <a:pt x="5321" y="5885"/>
                    <a:pt x="5416" y="5663"/>
                    <a:pt x="5511" y="5410"/>
                  </a:cubicBezTo>
                  <a:cubicBezTo>
                    <a:pt x="6049" y="3763"/>
                    <a:pt x="6144" y="1483"/>
                    <a:pt x="4687" y="469"/>
                  </a:cubicBezTo>
                  <a:cubicBezTo>
                    <a:pt x="4237" y="153"/>
                    <a:pt x="3717" y="0"/>
                    <a:pt x="3199" y="0"/>
                  </a:cubicBez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141552" y="3513169"/>
              <a:ext cx="13227" cy="16385"/>
            </a:xfrm>
            <a:custGeom>
              <a:rect b="b" l="l" r="r" t="t"/>
              <a:pathLst>
                <a:path extrusionOk="0" h="550" w="444">
                  <a:moveTo>
                    <a:pt x="255" y="0"/>
                  </a:moveTo>
                  <a:cubicBezTo>
                    <a:pt x="171" y="0"/>
                    <a:pt x="89" y="114"/>
                    <a:pt x="32" y="227"/>
                  </a:cubicBezTo>
                  <a:cubicBezTo>
                    <a:pt x="0" y="385"/>
                    <a:pt x="64" y="544"/>
                    <a:pt x="159" y="544"/>
                  </a:cubicBezTo>
                  <a:cubicBezTo>
                    <a:pt x="171" y="548"/>
                    <a:pt x="183" y="550"/>
                    <a:pt x="195" y="550"/>
                  </a:cubicBezTo>
                  <a:cubicBezTo>
                    <a:pt x="278" y="550"/>
                    <a:pt x="357" y="460"/>
                    <a:pt x="412" y="322"/>
                  </a:cubicBezTo>
                  <a:cubicBezTo>
                    <a:pt x="444" y="164"/>
                    <a:pt x="380" y="5"/>
                    <a:pt x="285" y="5"/>
                  </a:cubicBezTo>
                  <a:cubicBezTo>
                    <a:pt x="275" y="2"/>
                    <a:pt x="265" y="0"/>
                    <a:pt x="25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193446" y="3524638"/>
              <a:ext cx="13227" cy="17159"/>
            </a:xfrm>
            <a:custGeom>
              <a:rect b="b" l="l" r="r" t="t"/>
              <a:pathLst>
                <a:path extrusionOk="0" h="576" w="444">
                  <a:moveTo>
                    <a:pt x="285" y="0"/>
                  </a:moveTo>
                  <a:cubicBezTo>
                    <a:pt x="190" y="0"/>
                    <a:pt x="64" y="95"/>
                    <a:pt x="32" y="254"/>
                  </a:cubicBezTo>
                  <a:cubicBezTo>
                    <a:pt x="0" y="412"/>
                    <a:pt x="64" y="539"/>
                    <a:pt x="159" y="570"/>
                  </a:cubicBezTo>
                  <a:cubicBezTo>
                    <a:pt x="168" y="574"/>
                    <a:pt x="179" y="575"/>
                    <a:pt x="189" y="575"/>
                  </a:cubicBezTo>
                  <a:cubicBezTo>
                    <a:pt x="279" y="575"/>
                    <a:pt x="384" y="459"/>
                    <a:pt x="412" y="317"/>
                  </a:cubicBezTo>
                  <a:cubicBezTo>
                    <a:pt x="444" y="190"/>
                    <a:pt x="380" y="32"/>
                    <a:pt x="28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167022" y="3530298"/>
              <a:ext cx="23623" cy="46651"/>
            </a:xfrm>
            <a:custGeom>
              <a:rect b="b" l="l" r="r" t="t"/>
              <a:pathLst>
                <a:path extrusionOk="0" h="1566" w="793">
                  <a:moveTo>
                    <a:pt x="349" y="0"/>
                  </a:moveTo>
                  <a:lnTo>
                    <a:pt x="0" y="1457"/>
                  </a:lnTo>
                  <a:cubicBezTo>
                    <a:pt x="0" y="1457"/>
                    <a:pt x="218" y="1566"/>
                    <a:pt x="468" y="1566"/>
                  </a:cubicBezTo>
                  <a:cubicBezTo>
                    <a:pt x="575" y="1566"/>
                    <a:pt x="688" y="1546"/>
                    <a:pt x="792" y="1489"/>
                  </a:cubicBezTo>
                  <a:cubicBezTo>
                    <a:pt x="571" y="1014"/>
                    <a:pt x="412" y="507"/>
                    <a:pt x="349" y="0"/>
                  </a:cubicBezTo>
                  <a:close/>
                </a:path>
              </a:pathLst>
            </a:custGeom>
            <a:solidFill>
              <a:srgbClr val="EC8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129278" y="3489129"/>
              <a:ext cx="28330" cy="11946"/>
            </a:xfrm>
            <a:custGeom>
              <a:rect b="b" l="l" r="r" t="t"/>
              <a:pathLst>
                <a:path extrusionOk="0" h="401" w="951">
                  <a:moveTo>
                    <a:pt x="678" y="1"/>
                  </a:moveTo>
                  <a:cubicBezTo>
                    <a:pt x="455" y="1"/>
                    <a:pt x="239" y="92"/>
                    <a:pt x="64" y="242"/>
                  </a:cubicBezTo>
                  <a:cubicBezTo>
                    <a:pt x="1" y="274"/>
                    <a:pt x="1" y="337"/>
                    <a:pt x="32" y="369"/>
                  </a:cubicBezTo>
                  <a:cubicBezTo>
                    <a:pt x="64" y="369"/>
                    <a:pt x="64" y="401"/>
                    <a:pt x="96" y="401"/>
                  </a:cubicBezTo>
                  <a:cubicBezTo>
                    <a:pt x="127" y="401"/>
                    <a:pt x="159" y="401"/>
                    <a:pt x="159" y="369"/>
                  </a:cubicBezTo>
                  <a:cubicBezTo>
                    <a:pt x="300" y="251"/>
                    <a:pt x="458" y="186"/>
                    <a:pt x="634" y="186"/>
                  </a:cubicBezTo>
                  <a:cubicBezTo>
                    <a:pt x="695" y="186"/>
                    <a:pt x="759" y="194"/>
                    <a:pt x="824" y="211"/>
                  </a:cubicBezTo>
                  <a:cubicBezTo>
                    <a:pt x="856" y="211"/>
                    <a:pt x="919" y="211"/>
                    <a:pt x="919" y="147"/>
                  </a:cubicBezTo>
                  <a:cubicBezTo>
                    <a:pt x="951" y="84"/>
                    <a:pt x="919" y="52"/>
                    <a:pt x="856" y="21"/>
                  </a:cubicBezTo>
                  <a:cubicBezTo>
                    <a:pt x="796" y="7"/>
                    <a:pt x="737" y="1"/>
                    <a:pt x="67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205690" y="3496874"/>
              <a:ext cx="19840" cy="23057"/>
            </a:xfrm>
            <a:custGeom>
              <a:rect b="b" l="l" r="r" t="t"/>
              <a:pathLst>
                <a:path extrusionOk="0" h="774" w="666">
                  <a:moveTo>
                    <a:pt x="79" y="1"/>
                  </a:moveTo>
                  <a:cubicBezTo>
                    <a:pt x="46" y="1"/>
                    <a:pt x="23" y="23"/>
                    <a:pt x="1" y="46"/>
                  </a:cubicBezTo>
                  <a:cubicBezTo>
                    <a:pt x="1" y="109"/>
                    <a:pt x="1" y="172"/>
                    <a:pt x="64" y="172"/>
                  </a:cubicBezTo>
                  <a:cubicBezTo>
                    <a:pt x="286" y="267"/>
                    <a:pt x="444" y="457"/>
                    <a:pt x="476" y="711"/>
                  </a:cubicBezTo>
                  <a:cubicBezTo>
                    <a:pt x="476" y="742"/>
                    <a:pt x="508" y="774"/>
                    <a:pt x="539" y="774"/>
                  </a:cubicBezTo>
                  <a:lnTo>
                    <a:pt x="603" y="774"/>
                  </a:lnTo>
                  <a:cubicBezTo>
                    <a:pt x="634" y="742"/>
                    <a:pt x="666" y="711"/>
                    <a:pt x="666" y="647"/>
                  </a:cubicBezTo>
                  <a:cubicBezTo>
                    <a:pt x="603" y="362"/>
                    <a:pt x="381" y="109"/>
                    <a:pt x="128" y="14"/>
                  </a:cubicBezTo>
                  <a:cubicBezTo>
                    <a:pt x="109" y="5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030227" y="3425408"/>
              <a:ext cx="89668" cy="103014"/>
            </a:xfrm>
            <a:custGeom>
              <a:rect b="b" l="l" r="r" t="t"/>
              <a:pathLst>
                <a:path extrusionOk="0" h="3458" w="3010">
                  <a:moveTo>
                    <a:pt x="1083" y="0"/>
                  </a:moveTo>
                  <a:cubicBezTo>
                    <a:pt x="918" y="0"/>
                    <a:pt x="753" y="66"/>
                    <a:pt x="570" y="228"/>
                  </a:cubicBezTo>
                  <a:cubicBezTo>
                    <a:pt x="0" y="734"/>
                    <a:pt x="190" y="2540"/>
                    <a:pt x="982" y="3458"/>
                  </a:cubicBezTo>
                  <a:cubicBezTo>
                    <a:pt x="2692" y="1970"/>
                    <a:pt x="3009" y="1019"/>
                    <a:pt x="2186" y="544"/>
                  </a:cubicBezTo>
                  <a:cubicBezTo>
                    <a:pt x="1725" y="252"/>
                    <a:pt x="1403" y="0"/>
                    <a:pt x="108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1024715" y="3496993"/>
              <a:ext cx="54605" cy="71139"/>
            </a:xfrm>
            <a:custGeom>
              <a:rect b="b" l="l" r="r" t="t"/>
              <a:pathLst>
                <a:path extrusionOk="0" h="2388" w="1833">
                  <a:moveTo>
                    <a:pt x="818" y="1"/>
                  </a:moveTo>
                  <a:cubicBezTo>
                    <a:pt x="343" y="1"/>
                    <a:pt x="0" y="441"/>
                    <a:pt x="27" y="928"/>
                  </a:cubicBezTo>
                  <a:cubicBezTo>
                    <a:pt x="59" y="1435"/>
                    <a:pt x="280" y="1878"/>
                    <a:pt x="629" y="2195"/>
                  </a:cubicBezTo>
                  <a:cubicBezTo>
                    <a:pt x="782" y="2329"/>
                    <a:pt x="936" y="2388"/>
                    <a:pt x="1078" y="2388"/>
                  </a:cubicBezTo>
                  <a:cubicBezTo>
                    <a:pt x="1405" y="2388"/>
                    <a:pt x="1671" y="2076"/>
                    <a:pt x="1737" y="1657"/>
                  </a:cubicBezTo>
                  <a:cubicBezTo>
                    <a:pt x="1832" y="1118"/>
                    <a:pt x="1674" y="232"/>
                    <a:pt x="1072" y="42"/>
                  </a:cubicBezTo>
                  <a:cubicBezTo>
                    <a:pt x="984" y="14"/>
                    <a:pt x="899" y="1"/>
                    <a:pt x="818" y="1"/>
                  </a:cubicBez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1131185" y="3509535"/>
              <a:ext cx="43404" cy="42481"/>
            </a:xfrm>
            <a:custGeom>
              <a:rect b="b" l="l" r="r" t="t"/>
              <a:pathLst>
                <a:path extrusionOk="0" h="1426" w="1457">
                  <a:moveTo>
                    <a:pt x="728" y="127"/>
                  </a:moveTo>
                  <a:cubicBezTo>
                    <a:pt x="1045" y="127"/>
                    <a:pt x="1330" y="381"/>
                    <a:pt x="1330" y="697"/>
                  </a:cubicBezTo>
                  <a:cubicBezTo>
                    <a:pt x="1330" y="1046"/>
                    <a:pt x="1045" y="1299"/>
                    <a:pt x="728" y="1299"/>
                  </a:cubicBezTo>
                  <a:cubicBezTo>
                    <a:pt x="412" y="1299"/>
                    <a:pt x="127" y="1046"/>
                    <a:pt x="127" y="697"/>
                  </a:cubicBezTo>
                  <a:cubicBezTo>
                    <a:pt x="127" y="381"/>
                    <a:pt x="412" y="127"/>
                    <a:pt x="728" y="127"/>
                  </a:cubicBezTo>
                  <a:close/>
                  <a:moveTo>
                    <a:pt x="728" y="1"/>
                  </a:moveTo>
                  <a:cubicBezTo>
                    <a:pt x="348" y="1"/>
                    <a:pt x="0" y="317"/>
                    <a:pt x="0" y="697"/>
                  </a:cubicBezTo>
                  <a:cubicBezTo>
                    <a:pt x="0" y="1109"/>
                    <a:pt x="348" y="1426"/>
                    <a:pt x="728" y="1426"/>
                  </a:cubicBezTo>
                  <a:cubicBezTo>
                    <a:pt x="1140" y="1426"/>
                    <a:pt x="1457" y="1109"/>
                    <a:pt x="1457" y="697"/>
                  </a:cubicBezTo>
                  <a:cubicBezTo>
                    <a:pt x="1457" y="317"/>
                    <a:pt x="1140" y="1"/>
                    <a:pt x="72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184003" y="3519902"/>
              <a:ext cx="43434" cy="43434"/>
            </a:xfrm>
            <a:custGeom>
              <a:rect b="b" l="l" r="r" t="t"/>
              <a:pathLst>
                <a:path extrusionOk="0" h="1458" w="1458">
                  <a:moveTo>
                    <a:pt x="729" y="128"/>
                  </a:moveTo>
                  <a:cubicBezTo>
                    <a:pt x="1046" y="128"/>
                    <a:pt x="1331" y="413"/>
                    <a:pt x="1331" y="729"/>
                  </a:cubicBezTo>
                  <a:cubicBezTo>
                    <a:pt x="1331" y="1046"/>
                    <a:pt x="1046" y="1331"/>
                    <a:pt x="729" y="1331"/>
                  </a:cubicBezTo>
                  <a:cubicBezTo>
                    <a:pt x="412" y="1331"/>
                    <a:pt x="127" y="1046"/>
                    <a:pt x="127" y="729"/>
                  </a:cubicBezTo>
                  <a:cubicBezTo>
                    <a:pt x="127" y="413"/>
                    <a:pt x="412" y="128"/>
                    <a:pt x="729" y="128"/>
                  </a:cubicBezTo>
                  <a:close/>
                  <a:moveTo>
                    <a:pt x="729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41"/>
                    <a:pt x="317" y="1458"/>
                    <a:pt x="729" y="1458"/>
                  </a:cubicBezTo>
                  <a:cubicBezTo>
                    <a:pt x="1109" y="1458"/>
                    <a:pt x="1457" y="1141"/>
                    <a:pt x="1457" y="729"/>
                  </a:cubicBezTo>
                  <a:cubicBezTo>
                    <a:pt x="1457" y="349"/>
                    <a:pt x="1109" y="1"/>
                    <a:pt x="72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1170806" y="3533158"/>
              <a:ext cx="17934" cy="8490"/>
            </a:xfrm>
            <a:custGeom>
              <a:rect b="b" l="l" r="r" t="t"/>
              <a:pathLst>
                <a:path extrusionOk="0" h="285" w="602">
                  <a:moveTo>
                    <a:pt x="243" y="0"/>
                  </a:moveTo>
                  <a:cubicBezTo>
                    <a:pt x="161" y="0"/>
                    <a:pt x="83" y="18"/>
                    <a:pt x="32" y="31"/>
                  </a:cubicBezTo>
                  <a:cubicBezTo>
                    <a:pt x="0" y="63"/>
                    <a:pt x="0" y="94"/>
                    <a:pt x="0" y="126"/>
                  </a:cubicBezTo>
                  <a:cubicBezTo>
                    <a:pt x="32" y="158"/>
                    <a:pt x="63" y="158"/>
                    <a:pt x="95" y="158"/>
                  </a:cubicBezTo>
                  <a:cubicBezTo>
                    <a:pt x="95" y="158"/>
                    <a:pt x="167" y="122"/>
                    <a:pt x="254" y="122"/>
                  </a:cubicBezTo>
                  <a:cubicBezTo>
                    <a:pt x="329" y="122"/>
                    <a:pt x="416" y="149"/>
                    <a:pt x="475" y="253"/>
                  </a:cubicBezTo>
                  <a:cubicBezTo>
                    <a:pt x="475" y="284"/>
                    <a:pt x="507" y="284"/>
                    <a:pt x="507" y="284"/>
                  </a:cubicBezTo>
                  <a:lnTo>
                    <a:pt x="539" y="284"/>
                  </a:lnTo>
                  <a:cubicBezTo>
                    <a:pt x="570" y="253"/>
                    <a:pt x="602" y="221"/>
                    <a:pt x="570" y="189"/>
                  </a:cubicBezTo>
                  <a:cubicBezTo>
                    <a:pt x="495" y="39"/>
                    <a:pt x="364" y="0"/>
                    <a:pt x="24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065140" y="3499168"/>
              <a:ext cx="70781" cy="29254"/>
            </a:xfrm>
            <a:custGeom>
              <a:rect b="b" l="l" r="r" t="t"/>
              <a:pathLst>
                <a:path extrusionOk="0" h="982" w="2376">
                  <a:moveTo>
                    <a:pt x="95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32" y="95"/>
                    <a:pt x="64" y="127"/>
                  </a:cubicBezTo>
                  <a:cubicBezTo>
                    <a:pt x="412" y="190"/>
                    <a:pt x="2280" y="982"/>
                    <a:pt x="2280" y="982"/>
                  </a:cubicBezTo>
                  <a:lnTo>
                    <a:pt x="2312" y="982"/>
                  </a:lnTo>
                  <a:cubicBezTo>
                    <a:pt x="2344" y="982"/>
                    <a:pt x="2344" y="982"/>
                    <a:pt x="2375" y="950"/>
                  </a:cubicBezTo>
                  <a:cubicBezTo>
                    <a:pt x="2375" y="919"/>
                    <a:pt x="2375" y="887"/>
                    <a:pt x="2344" y="855"/>
                  </a:cubicBezTo>
                  <a:cubicBezTo>
                    <a:pt x="2249" y="824"/>
                    <a:pt x="444" y="64"/>
                    <a:pt x="9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1040594" y="3376522"/>
              <a:ext cx="222680" cy="93421"/>
            </a:xfrm>
            <a:custGeom>
              <a:rect b="b" l="l" r="r" t="t"/>
              <a:pathLst>
                <a:path extrusionOk="0" h="3136" w="7475">
                  <a:moveTo>
                    <a:pt x="5796" y="0"/>
                  </a:moveTo>
                  <a:lnTo>
                    <a:pt x="5796" y="0"/>
                  </a:lnTo>
                  <a:cubicBezTo>
                    <a:pt x="5617" y="81"/>
                    <a:pt x="5324" y="106"/>
                    <a:pt x="4961" y="106"/>
                  </a:cubicBezTo>
                  <a:cubicBezTo>
                    <a:pt x="4373" y="106"/>
                    <a:pt x="3600" y="40"/>
                    <a:pt x="2828" y="40"/>
                  </a:cubicBezTo>
                  <a:cubicBezTo>
                    <a:pt x="2392" y="40"/>
                    <a:pt x="1955" y="61"/>
                    <a:pt x="1553" y="127"/>
                  </a:cubicBezTo>
                  <a:cubicBezTo>
                    <a:pt x="1" y="380"/>
                    <a:pt x="191" y="1900"/>
                    <a:pt x="191" y="1900"/>
                  </a:cubicBezTo>
                  <a:cubicBezTo>
                    <a:pt x="191" y="1900"/>
                    <a:pt x="536" y="2355"/>
                    <a:pt x="1172" y="2355"/>
                  </a:cubicBezTo>
                  <a:cubicBezTo>
                    <a:pt x="1375" y="2355"/>
                    <a:pt x="1608" y="2308"/>
                    <a:pt x="1869" y="2185"/>
                  </a:cubicBezTo>
                  <a:cubicBezTo>
                    <a:pt x="2022" y="2112"/>
                    <a:pt x="2173" y="2080"/>
                    <a:pt x="2324" y="2080"/>
                  </a:cubicBezTo>
                  <a:cubicBezTo>
                    <a:pt x="3201" y="2080"/>
                    <a:pt x="4068" y="3136"/>
                    <a:pt x="5001" y="3136"/>
                  </a:cubicBezTo>
                  <a:cubicBezTo>
                    <a:pt x="5013" y="3136"/>
                    <a:pt x="5025" y="3136"/>
                    <a:pt x="5036" y="3135"/>
                  </a:cubicBezTo>
                  <a:cubicBezTo>
                    <a:pt x="6113" y="3135"/>
                    <a:pt x="7000" y="2280"/>
                    <a:pt x="7000" y="2280"/>
                  </a:cubicBezTo>
                  <a:lnTo>
                    <a:pt x="6556" y="2280"/>
                  </a:lnTo>
                  <a:cubicBezTo>
                    <a:pt x="7063" y="1837"/>
                    <a:pt x="7475" y="729"/>
                    <a:pt x="7475" y="729"/>
                  </a:cubicBezTo>
                  <a:lnTo>
                    <a:pt x="7475" y="729"/>
                  </a:lnTo>
                  <a:cubicBezTo>
                    <a:pt x="7190" y="843"/>
                    <a:pt x="6885" y="883"/>
                    <a:pt x="6597" y="883"/>
                  </a:cubicBezTo>
                  <a:cubicBezTo>
                    <a:pt x="5927" y="883"/>
                    <a:pt x="5353" y="665"/>
                    <a:pt x="5353" y="665"/>
                  </a:cubicBezTo>
                  <a:cubicBezTo>
                    <a:pt x="5701" y="475"/>
                    <a:pt x="5796" y="0"/>
                    <a:pt x="579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050037" y="3508581"/>
              <a:ext cx="159466" cy="137689"/>
            </a:xfrm>
            <a:custGeom>
              <a:rect b="b" l="l" r="r" t="t"/>
              <a:pathLst>
                <a:path extrusionOk="0" h="4622" w="5353">
                  <a:moveTo>
                    <a:pt x="1014" y="1"/>
                  </a:moveTo>
                  <a:lnTo>
                    <a:pt x="792" y="223"/>
                  </a:lnTo>
                  <a:lnTo>
                    <a:pt x="444" y="1299"/>
                  </a:lnTo>
                  <a:cubicBezTo>
                    <a:pt x="444" y="1299"/>
                    <a:pt x="1" y="2439"/>
                    <a:pt x="571" y="3453"/>
                  </a:cubicBezTo>
                  <a:cubicBezTo>
                    <a:pt x="1071" y="4253"/>
                    <a:pt x="1855" y="4621"/>
                    <a:pt x="2646" y="4621"/>
                  </a:cubicBezTo>
                  <a:cubicBezTo>
                    <a:pt x="3608" y="4621"/>
                    <a:pt x="4581" y="4077"/>
                    <a:pt x="5068" y="3104"/>
                  </a:cubicBezTo>
                  <a:cubicBezTo>
                    <a:pt x="5163" y="2883"/>
                    <a:pt x="5258" y="2661"/>
                    <a:pt x="5353" y="2408"/>
                  </a:cubicBezTo>
                  <a:lnTo>
                    <a:pt x="5353" y="2408"/>
                  </a:lnTo>
                  <a:cubicBezTo>
                    <a:pt x="5353" y="2408"/>
                    <a:pt x="4902" y="2808"/>
                    <a:pt x="4735" y="2808"/>
                  </a:cubicBezTo>
                  <a:cubicBezTo>
                    <a:pt x="4715" y="2808"/>
                    <a:pt x="4698" y="2802"/>
                    <a:pt x="4688" y="2788"/>
                  </a:cubicBezTo>
                  <a:cubicBezTo>
                    <a:pt x="4593" y="2661"/>
                    <a:pt x="3737" y="2788"/>
                    <a:pt x="3516" y="2629"/>
                  </a:cubicBezTo>
                  <a:cubicBezTo>
                    <a:pt x="3262" y="2471"/>
                    <a:pt x="2787" y="1901"/>
                    <a:pt x="2597" y="1869"/>
                  </a:cubicBezTo>
                  <a:cubicBezTo>
                    <a:pt x="2407" y="1806"/>
                    <a:pt x="1426" y="1711"/>
                    <a:pt x="1236" y="1394"/>
                  </a:cubicBezTo>
                  <a:cubicBezTo>
                    <a:pt x="1077" y="1078"/>
                    <a:pt x="1014" y="1"/>
                    <a:pt x="1014" y="1"/>
                  </a:cubicBezTo>
                  <a:close/>
                </a:path>
              </a:pathLst>
            </a:custGeom>
            <a:solidFill>
              <a:srgbClr val="EA9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1052867" y="4150764"/>
              <a:ext cx="545157" cy="181451"/>
            </a:xfrm>
            <a:custGeom>
              <a:rect b="b" l="l" r="r" t="t"/>
              <a:pathLst>
                <a:path extrusionOk="0" h="6091" w="18300">
                  <a:moveTo>
                    <a:pt x="13296" y="1"/>
                  </a:moveTo>
                  <a:cubicBezTo>
                    <a:pt x="9375" y="1"/>
                    <a:pt x="4466" y="549"/>
                    <a:pt x="4466" y="549"/>
                  </a:cubicBezTo>
                  <a:lnTo>
                    <a:pt x="5701" y="2291"/>
                  </a:lnTo>
                  <a:lnTo>
                    <a:pt x="1" y="3241"/>
                  </a:lnTo>
                  <a:cubicBezTo>
                    <a:pt x="1" y="3241"/>
                    <a:pt x="19" y="3240"/>
                    <a:pt x="54" y="3240"/>
                  </a:cubicBezTo>
                  <a:cubicBezTo>
                    <a:pt x="607" y="3240"/>
                    <a:pt x="5337" y="3324"/>
                    <a:pt x="10990" y="6091"/>
                  </a:cubicBezTo>
                  <a:cubicBezTo>
                    <a:pt x="10990" y="6091"/>
                    <a:pt x="17450" y="3431"/>
                    <a:pt x="18052" y="1182"/>
                  </a:cubicBezTo>
                  <a:cubicBezTo>
                    <a:pt x="18300" y="269"/>
                    <a:pt x="16040" y="1"/>
                    <a:pt x="13296" y="1"/>
                  </a:cubicBezTo>
                  <a:close/>
                </a:path>
              </a:pathLst>
            </a:custGeom>
            <a:solidFill>
              <a:srgbClr val="CEC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931175" y="4055764"/>
              <a:ext cx="397190" cy="125922"/>
            </a:xfrm>
            <a:custGeom>
              <a:rect b="b" l="l" r="r" t="t"/>
              <a:pathLst>
                <a:path extrusionOk="0" h="4227" w="13333">
                  <a:moveTo>
                    <a:pt x="855" y="1"/>
                  </a:moveTo>
                  <a:lnTo>
                    <a:pt x="0" y="2123"/>
                  </a:lnTo>
                  <a:cubicBezTo>
                    <a:pt x="0" y="2123"/>
                    <a:pt x="7981" y="3991"/>
                    <a:pt x="8297" y="4149"/>
                  </a:cubicBezTo>
                  <a:cubicBezTo>
                    <a:pt x="8386" y="4198"/>
                    <a:pt x="8707" y="4226"/>
                    <a:pt x="9139" y="4226"/>
                  </a:cubicBezTo>
                  <a:cubicBezTo>
                    <a:pt x="10104" y="4226"/>
                    <a:pt x="11620" y="4088"/>
                    <a:pt x="12319" y="3738"/>
                  </a:cubicBezTo>
                  <a:cubicBezTo>
                    <a:pt x="13333" y="3231"/>
                    <a:pt x="11559" y="1774"/>
                    <a:pt x="11084" y="1774"/>
                  </a:cubicBezTo>
                  <a:cubicBezTo>
                    <a:pt x="10641" y="1774"/>
                    <a:pt x="8076" y="2344"/>
                    <a:pt x="8076" y="2344"/>
                  </a:cubicBezTo>
                  <a:lnTo>
                    <a:pt x="855" y="1"/>
                  </a:lnTo>
                  <a:close/>
                </a:path>
              </a:pathLst>
            </a:custGeom>
            <a:solidFill>
              <a:srgbClr val="FCB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713231" y="3649875"/>
              <a:ext cx="266084" cy="483283"/>
            </a:xfrm>
            <a:custGeom>
              <a:rect b="b" l="l" r="r" t="t"/>
              <a:pathLst>
                <a:path extrusionOk="0" h="16223" w="8932">
                  <a:moveTo>
                    <a:pt x="6122" y="1"/>
                  </a:moveTo>
                  <a:cubicBezTo>
                    <a:pt x="6099" y="1"/>
                    <a:pt x="6075" y="3"/>
                    <a:pt x="6049" y="8"/>
                  </a:cubicBezTo>
                  <a:cubicBezTo>
                    <a:pt x="3389" y="515"/>
                    <a:pt x="1" y="10427"/>
                    <a:pt x="1996" y="12992"/>
                  </a:cubicBezTo>
                  <a:cubicBezTo>
                    <a:pt x="3991" y="15526"/>
                    <a:pt x="7696" y="16223"/>
                    <a:pt x="7696" y="16223"/>
                  </a:cubicBezTo>
                  <a:lnTo>
                    <a:pt x="8931" y="13468"/>
                  </a:lnTo>
                  <a:cubicBezTo>
                    <a:pt x="8931" y="13468"/>
                    <a:pt x="6239" y="12549"/>
                    <a:pt x="5543" y="11092"/>
                  </a:cubicBezTo>
                  <a:cubicBezTo>
                    <a:pt x="4857" y="9627"/>
                    <a:pt x="7577" y="1"/>
                    <a:pt x="612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713231" y="3649875"/>
              <a:ext cx="266084" cy="483283"/>
            </a:xfrm>
            <a:custGeom>
              <a:rect b="b" l="l" r="r" t="t"/>
              <a:pathLst>
                <a:path extrusionOk="0" h="16223" w="8932">
                  <a:moveTo>
                    <a:pt x="6122" y="1"/>
                  </a:moveTo>
                  <a:cubicBezTo>
                    <a:pt x="6099" y="1"/>
                    <a:pt x="6075" y="3"/>
                    <a:pt x="6049" y="8"/>
                  </a:cubicBezTo>
                  <a:cubicBezTo>
                    <a:pt x="3389" y="515"/>
                    <a:pt x="1" y="10427"/>
                    <a:pt x="1996" y="12992"/>
                  </a:cubicBezTo>
                  <a:cubicBezTo>
                    <a:pt x="3991" y="15526"/>
                    <a:pt x="7696" y="16223"/>
                    <a:pt x="7696" y="16223"/>
                  </a:cubicBezTo>
                  <a:lnTo>
                    <a:pt x="8931" y="13468"/>
                  </a:lnTo>
                  <a:cubicBezTo>
                    <a:pt x="8931" y="13468"/>
                    <a:pt x="6239" y="12549"/>
                    <a:pt x="5543" y="11092"/>
                  </a:cubicBezTo>
                  <a:cubicBezTo>
                    <a:pt x="4857" y="9627"/>
                    <a:pt x="7577" y="1"/>
                    <a:pt x="612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934005" y="4044444"/>
              <a:ext cx="74564" cy="97205"/>
            </a:xfrm>
            <a:custGeom>
              <a:rect b="b" l="l" r="r" t="t"/>
              <a:pathLst>
                <a:path extrusionOk="0" h="3263" w="2503">
                  <a:moveTo>
                    <a:pt x="1520" y="1"/>
                  </a:moveTo>
                  <a:lnTo>
                    <a:pt x="0" y="2978"/>
                  </a:lnTo>
                  <a:lnTo>
                    <a:pt x="1299" y="3263"/>
                  </a:lnTo>
                  <a:lnTo>
                    <a:pt x="2502" y="508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934005" y="4044444"/>
              <a:ext cx="74564" cy="97205"/>
            </a:xfrm>
            <a:custGeom>
              <a:rect b="b" l="l" r="r" t="t"/>
              <a:pathLst>
                <a:path extrusionOk="0" h="3263" w="2503">
                  <a:moveTo>
                    <a:pt x="1520" y="1"/>
                  </a:moveTo>
                  <a:lnTo>
                    <a:pt x="0" y="2978"/>
                  </a:lnTo>
                  <a:lnTo>
                    <a:pt x="1299" y="3263"/>
                  </a:lnTo>
                  <a:lnTo>
                    <a:pt x="2502" y="508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1067971" y="4167089"/>
              <a:ext cx="554749" cy="32114"/>
            </a:xfrm>
            <a:custGeom>
              <a:rect b="b" l="l" r="r" t="t"/>
              <a:pathLst>
                <a:path extrusionOk="0" h="1078" w="18622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8020" y="1078"/>
                  </a:lnTo>
                  <a:cubicBezTo>
                    <a:pt x="18337" y="1078"/>
                    <a:pt x="18622" y="793"/>
                    <a:pt x="18622" y="476"/>
                  </a:cubicBezTo>
                  <a:lnTo>
                    <a:pt x="186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1067971" y="4167089"/>
              <a:ext cx="554749" cy="32114"/>
            </a:xfrm>
            <a:custGeom>
              <a:rect b="b" l="l" r="r" t="t"/>
              <a:pathLst>
                <a:path extrusionOk="0" h="1078" w="18622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8020" y="1078"/>
                  </a:lnTo>
                  <a:cubicBezTo>
                    <a:pt x="18337" y="1078"/>
                    <a:pt x="18622" y="793"/>
                    <a:pt x="18622" y="476"/>
                  </a:cubicBezTo>
                  <a:lnTo>
                    <a:pt x="18622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1261367" y="4167089"/>
              <a:ext cx="361353" cy="32114"/>
            </a:xfrm>
            <a:custGeom>
              <a:rect b="b" l="l" r="r" t="t"/>
              <a:pathLst>
                <a:path extrusionOk="0" h="1078" w="12130">
                  <a:moveTo>
                    <a:pt x="0" y="1"/>
                  </a:moveTo>
                  <a:lnTo>
                    <a:pt x="0" y="476"/>
                  </a:lnTo>
                  <a:cubicBezTo>
                    <a:pt x="0" y="793"/>
                    <a:pt x="285" y="1078"/>
                    <a:pt x="602" y="1078"/>
                  </a:cubicBezTo>
                  <a:lnTo>
                    <a:pt x="11496" y="1078"/>
                  </a:lnTo>
                  <a:cubicBezTo>
                    <a:pt x="11845" y="1078"/>
                    <a:pt x="12130" y="793"/>
                    <a:pt x="12130" y="476"/>
                  </a:cubicBezTo>
                  <a:lnTo>
                    <a:pt x="12130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1263244" y="3902941"/>
              <a:ext cx="465141" cy="283988"/>
            </a:xfrm>
            <a:custGeom>
              <a:rect b="b" l="l" r="r" t="t"/>
              <a:pathLst>
                <a:path extrusionOk="0" h="9533" w="15614">
                  <a:moveTo>
                    <a:pt x="3579" y="1"/>
                  </a:moveTo>
                  <a:cubicBezTo>
                    <a:pt x="3231" y="1"/>
                    <a:pt x="2851" y="286"/>
                    <a:pt x="2724" y="634"/>
                  </a:cubicBezTo>
                  <a:lnTo>
                    <a:pt x="96" y="8899"/>
                  </a:lnTo>
                  <a:cubicBezTo>
                    <a:pt x="1" y="9216"/>
                    <a:pt x="191" y="9533"/>
                    <a:pt x="539" y="9533"/>
                  </a:cubicBezTo>
                  <a:lnTo>
                    <a:pt x="12035" y="9533"/>
                  </a:lnTo>
                  <a:cubicBezTo>
                    <a:pt x="12383" y="9533"/>
                    <a:pt x="12763" y="9248"/>
                    <a:pt x="12858" y="8899"/>
                  </a:cubicBezTo>
                  <a:lnTo>
                    <a:pt x="15519" y="634"/>
                  </a:lnTo>
                  <a:cubicBezTo>
                    <a:pt x="15614" y="286"/>
                    <a:pt x="15424" y="1"/>
                    <a:pt x="15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1264197" y="3902941"/>
              <a:ext cx="464188" cy="284107"/>
            </a:xfrm>
            <a:custGeom>
              <a:rect b="b" l="l" r="r" t="t"/>
              <a:pathLst>
                <a:path extrusionOk="0" h="9537" w="15582">
                  <a:moveTo>
                    <a:pt x="3547" y="1"/>
                  </a:moveTo>
                  <a:cubicBezTo>
                    <a:pt x="3199" y="1"/>
                    <a:pt x="2819" y="286"/>
                    <a:pt x="2692" y="634"/>
                  </a:cubicBezTo>
                  <a:lnTo>
                    <a:pt x="64" y="8899"/>
                  </a:lnTo>
                  <a:cubicBezTo>
                    <a:pt x="0" y="9058"/>
                    <a:pt x="0" y="9343"/>
                    <a:pt x="64" y="9438"/>
                  </a:cubicBezTo>
                  <a:cubicBezTo>
                    <a:pt x="106" y="9522"/>
                    <a:pt x="204" y="9536"/>
                    <a:pt x="322" y="9536"/>
                  </a:cubicBezTo>
                  <a:cubicBezTo>
                    <a:pt x="380" y="9536"/>
                    <a:pt x="444" y="9533"/>
                    <a:pt x="507" y="9533"/>
                  </a:cubicBezTo>
                  <a:lnTo>
                    <a:pt x="12003" y="9533"/>
                  </a:lnTo>
                  <a:cubicBezTo>
                    <a:pt x="12351" y="9533"/>
                    <a:pt x="12731" y="9248"/>
                    <a:pt x="12826" y="8899"/>
                  </a:cubicBezTo>
                  <a:lnTo>
                    <a:pt x="15487" y="634"/>
                  </a:lnTo>
                  <a:cubicBezTo>
                    <a:pt x="15582" y="286"/>
                    <a:pt x="15392" y="1"/>
                    <a:pt x="150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1275517" y="3902941"/>
              <a:ext cx="452868" cy="283988"/>
            </a:xfrm>
            <a:custGeom>
              <a:rect b="b" l="l" r="r" t="t"/>
              <a:pathLst>
                <a:path extrusionOk="0" h="9533" w="15202">
                  <a:moveTo>
                    <a:pt x="3579" y="1"/>
                  </a:moveTo>
                  <a:cubicBezTo>
                    <a:pt x="3231" y="1"/>
                    <a:pt x="2851" y="286"/>
                    <a:pt x="2756" y="634"/>
                  </a:cubicBezTo>
                  <a:lnTo>
                    <a:pt x="127" y="8899"/>
                  </a:lnTo>
                  <a:cubicBezTo>
                    <a:pt x="0" y="9216"/>
                    <a:pt x="190" y="9533"/>
                    <a:pt x="570" y="9533"/>
                  </a:cubicBezTo>
                  <a:lnTo>
                    <a:pt x="11623" y="9533"/>
                  </a:lnTo>
                  <a:cubicBezTo>
                    <a:pt x="11971" y="9533"/>
                    <a:pt x="12351" y="9248"/>
                    <a:pt x="12478" y="8899"/>
                  </a:cubicBezTo>
                  <a:lnTo>
                    <a:pt x="15107" y="634"/>
                  </a:lnTo>
                  <a:cubicBezTo>
                    <a:pt x="15202" y="286"/>
                    <a:pt x="15012" y="1"/>
                    <a:pt x="146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1481188" y="4017097"/>
              <a:ext cx="67951" cy="67951"/>
            </a:xfrm>
            <a:custGeom>
              <a:rect b="b" l="l" r="r" t="t"/>
              <a:pathLst>
                <a:path extrusionOk="0" h="2281" w="2281">
                  <a:moveTo>
                    <a:pt x="1584" y="0"/>
                  </a:moveTo>
                  <a:lnTo>
                    <a:pt x="0" y="1141"/>
                  </a:lnTo>
                  <a:lnTo>
                    <a:pt x="665" y="2281"/>
                  </a:lnTo>
                  <a:lnTo>
                    <a:pt x="2280" y="114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1120788" y="3572362"/>
              <a:ext cx="37774" cy="28718"/>
            </a:xfrm>
            <a:custGeom>
              <a:rect b="b" l="l" r="r" t="t"/>
              <a:pathLst>
                <a:path extrusionOk="0" h="964" w="1268">
                  <a:moveTo>
                    <a:pt x="91" y="0"/>
                  </a:moveTo>
                  <a:cubicBezTo>
                    <a:pt x="83" y="0"/>
                    <a:pt x="73" y="4"/>
                    <a:pt x="64" y="13"/>
                  </a:cubicBezTo>
                  <a:cubicBezTo>
                    <a:pt x="32" y="13"/>
                    <a:pt x="1" y="45"/>
                    <a:pt x="32" y="77"/>
                  </a:cubicBezTo>
                  <a:cubicBezTo>
                    <a:pt x="32" y="108"/>
                    <a:pt x="222" y="805"/>
                    <a:pt x="1172" y="963"/>
                  </a:cubicBezTo>
                  <a:lnTo>
                    <a:pt x="1204" y="963"/>
                  </a:lnTo>
                  <a:cubicBezTo>
                    <a:pt x="1236" y="963"/>
                    <a:pt x="1267" y="963"/>
                    <a:pt x="1236" y="932"/>
                  </a:cubicBezTo>
                  <a:cubicBezTo>
                    <a:pt x="1267" y="868"/>
                    <a:pt x="1236" y="837"/>
                    <a:pt x="1204" y="837"/>
                  </a:cubicBezTo>
                  <a:cubicBezTo>
                    <a:pt x="349" y="710"/>
                    <a:pt x="127" y="77"/>
                    <a:pt x="127" y="45"/>
                  </a:cubicBezTo>
                  <a:cubicBezTo>
                    <a:pt x="127" y="23"/>
                    <a:pt x="112" y="0"/>
                    <a:pt x="9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40"/>
          <p:cNvGrpSpPr/>
          <p:nvPr/>
        </p:nvGrpSpPr>
        <p:grpSpPr>
          <a:xfrm>
            <a:off x="7405320" y="954410"/>
            <a:ext cx="1534469" cy="4032564"/>
            <a:chOff x="2766120" y="536880"/>
            <a:chExt cx="672718" cy="1826425"/>
          </a:xfrm>
        </p:grpSpPr>
        <p:sp>
          <p:nvSpPr>
            <p:cNvPr id="1492" name="Google Shape;1492;p40"/>
            <p:cNvSpPr/>
            <p:nvPr/>
          </p:nvSpPr>
          <p:spPr>
            <a:xfrm>
              <a:off x="2868001" y="2168002"/>
              <a:ext cx="70781" cy="118892"/>
            </a:xfrm>
            <a:custGeom>
              <a:rect b="b" l="l" r="r" t="t"/>
              <a:pathLst>
                <a:path extrusionOk="0" h="3991" w="2376">
                  <a:moveTo>
                    <a:pt x="856" y="0"/>
                  </a:moveTo>
                  <a:lnTo>
                    <a:pt x="1" y="3642"/>
                  </a:lnTo>
                  <a:lnTo>
                    <a:pt x="1521" y="3991"/>
                  </a:lnTo>
                  <a:lnTo>
                    <a:pt x="2376" y="34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3207637" y="2205746"/>
              <a:ext cx="52877" cy="109448"/>
            </a:xfrm>
            <a:custGeom>
              <a:rect b="b" l="l" r="r" t="t"/>
              <a:pathLst>
                <a:path extrusionOk="0" h="3674" w="1775">
                  <a:moveTo>
                    <a:pt x="1" y="0"/>
                  </a:moveTo>
                  <a:lnTo>
                    <a:pt x="191" y="3674"/>
                  </a:lnTo>
                  <a:lnTo>
                    <a:pt x="1774" y="3674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3125566" y="2309504"/>
              <a:ext cx="150976" cy="53801"/>
            </a:xfrm>
            <a:custGeom>
              <a:rect b="b" l="l" r="r" t="t"/>
              <a:pathLst>
                <a:path extrusionOk="0" h="1806" w="5068">
                  <a:moveTo>
                    <a:pt x="2661" y="1"/>
                  </a:moveTo>
                  <a:cubicBezTo>
                    <a:pt x="2566" y="1"/>
                    <a:pt x="2471" y="32"/>
                    <a:pt x="2407" y="96"/>
                  </a:cubicBezTo>
                  <a:cubicBezTo>
                    <a:pt x="2027" y="444"/>
                    <a:pt x="1489" y="824"/>
                    <a:pt x="254" y="1109"/>
                  </a:cubicBezTo>
                  <a:cubicBezTo>
                    <a:pt x="0" y="1141"/>
                    <a:pt x="95" y="1806"/>
                    <a:pt x="761" y="1806"/>
                  </a:cubicBezTo>
                  <a:cubicBezTo>
                    <a:pt x="1426" y="1806"/>
                    <a:pt x="2471" y="1774"/>
                    <a:pt x="2946" y="1774"/>
                  </a:cubicBezTo>
                  <a:cubicBezTo>
                    <a:pt x="3737" y="1774"/>
                    <a:pt x="4181" y="1806"/>
                    <a:pt x="4814" y="1806"/>
                  </a:cubicBezTo>
                  <a:cubicBezTo>
                    <a:pt x="4972" y="1806"/>
                    <a:pt x="5068" y="1679"/>
                    <a:pt x="5036" y="1521"/>
                  </a:cubicBezTo>
                  <a:lnTo>
                    <a:pt x="4751" y="127"/>
                  </a:lnTo>
                  <a:cubicBezTo>
                    <a:pt x="4719" y="64"/>
                    <a:pt x="4656" y="1"/>
                    <a:pt x="459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2766120" y="2270449"/>
              <a:ext cx="153806" cy="66015"/>
            </a:xfrm>
            <a:custGeom>
              <a:rect b="b" l="l" r="r" t="t"/>
              <a:pathLst>
                <a:path extrusionOk="0" h="2216" w="5163">
                  <a:moveTo>
                    <a:pt x="3240" y="0"/>
                  </a:moveTo>
                  <a:cubicBezTo>
                    <a:pt x="3141" y="0"/>
                    <a:pt x="3035" y="23"/>
                    <a:pt x="2946" y="45"/>
                  </a:cubicBezTo>
                  <a:cubicBezTo>
                    <a:pt x="2087" y="347"/>
                    <a:pt x="1739" y="410"/>
                    <a:pt x="1103" y="410"/>
                  </a:cubicBezTo>
                  <a:cubicBezTo>
                    <a:pt x="871" y="410"/>
                    <a:pt x="601" y="402"/>
                    <a:pt x="254" y="393"/>
                  </a:cubicBezTo>
                  <a:cubicBezTo>
                    <a:pt x="1" y="393"/>
                    <a:pt x="1" y="1090"/>
                    <a:pt x="634" y="1217"/>
                  </a:cubicBezTo>
                  <a:cubicBezTo>
                    <a:pt x="1711" y="1470"/>
                    <a:pt x="1711" y="1438"/>
                    <a:pt x="2597" y="1628"/>
                  </a:cubicBezTo>
                  <a:cubicBezTo>
                    <a:pt x="3357" y="1818"/>
                    <a:pt x="4244" y="2072"/>
                    <a:pt x="4846" y="2198"/>
                  </a:cubicBezTo>
                  <a:cubicBezTo>
                    <a:pt x="4874" y="2210"/>
                    <a:pt x="4902" y="2215"/>
                    <a:pt x="4928" y="2215"/>
                  </a:cubicBezTo>
                  <a:cubicBezTo>
                    <a:pt x="5046" y="2215"/>
                    <a:pt x="5131" y="2107"/>
                    <a:pt x="5131" y="1977"/>
                  </a:cubicBezTo>
                  <a:lnTo>
                    <a:pt x="5163" y="552"/>
                  </a:lnTo>
                  <a:cubicBezTo>
                    <a:pt x="5163" y="488"/>
                    <a:pt x="5099" y="425"/>
                    <a:pt x="5036" y="425"/>
                  </a:cubicBezTo>
                  <a:lnTo>
                    <a:pt x="3357" y="13"/>
                  </a:lnTo>
                  <a:cubicBezTo>
                    <a:pt x="3320" y="4"/>
                    <a:pt x="3281" y="0"/>
                    <a:pt x="324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2978403" y="859476"/>
              <a:ext cx="188690" cy="259471"/>
            </a:xfrm>
            <a:custGeom>
              <a:rect b="b" l="l" r="r" t="t"/>
              <a:pathLst>
                <a:path extrusionOk="0" h="8710" w="6334">
                  <a:moveTo>
                    <a:pt x="4402" y="1"/>
                  </a:moveTo>
                  <a:cubicBezTo>
                    <a:pt x="3674" y="982"/>
                    <a:pt x="3009" y="1964"/>
                    <a:pt x="2344" y="2946"/>
                  </a:cubicBezTo>
                  <a:cubicBezTo>
                    <a:pt x="2027" y="3453"/>
                    <a:pt x="1679" y="3959"/>
                    <a:pt x="1394" y="4498"/>
                  </a:cubicBezTo>
                  <a:cubicBezTo>
                    <a:pt x="1045" y="5004"/>
                    <a:pt x="760" y="5511"/>
                    <a:pt x="475" y="6049"/>
                  </a:cubicBezTo>
                  <a:lnTo>
                    <a:pt x="348" y="6271"/>
                  </a:lnTo>
                  <a:lnTo>
                    <a:pt x="285" y="6366"/>
                  </a:lnTo>
                  <a:lnTo>
                    <a:pt x="222" y="6524"/>
                  </a:lnTo>
                  <a:cubicBezTo>
                    <a:pt x="158" y="6683"/>
                    <a:pt x="95" y="6809"/>
                    <a:pt x="63" y="7031"/>
                  </a:cubicBezTo>
                  <a:cubicBezTo>
                    <a:pt x="32" y="7221"/>
                    <a:pt x="0" y="7506"/>
                    <a:pt x="127" y="7791"/>
                  </a:cubicBezTo>
                  <a:cubicBezTo>
                    <a:pt x="222" y="8076"/>
                    <a:pt x="443" y="8330"/>
                    <a:pt x="633" y="8456"/>
                  </a:cubicBezTo>
                  <a:cubicBezTo>
                    <a:pt x="823" y="8583"/>
                    <a:pt x="982" y="8646"/>
                    <a:pt x="1108" y="8710"/>
                  </a:cubicBezTo>
                  <a:lnTo>
                    <a:pt x="2597" y="6809"/>
                  </a:lnTo>
                  <a:cubicBezTo>
                    <a:pt x="3167" y="5986"/>
                    <a:pt x="3737" y="5131"/>
                    <a:pt x="4307" y="4308"/>
                  </a:cubicBezTo>
                  <a:lnTo>
                    <a:pt x="6334" y="1426"/>
                  </a:lnTo>
                  <a:lnTo>
                    <a:pt x="4402" y="1"/>
                  </a:lnTo>
                  <a:close/>
                </a:path>
              </a:pathLst>
            </a:custGeom>
            <a:solidFill>
              <a:srgbClr val="CE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2880275" y="2168002"/>
              <a:ext cx="58508" cy="66998"/>
            </a:xfrm>
            <a:custGeom>
              <a:rect b="b" l="l" r="r" t="t"/>
              <a:pathLst>
                <a:path extrusionOk="0" h="2249" w="1964">
                  <a:moveTo>
                    <a:pt x="444" y="0"/>
                  </a:moveTo>
                  <a:lnTo>
                    <a:pt x="0" y="1869"/>
                  </a:lnTo>
                  <a:lnTo>
                    <a:pt x="1521" y="2249"/>
                  </a:lnTo>
                  <a:lnTo>
                    <a:pt x="1964" y="34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F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3043494" y="825754"/>
              <a:ext cx="167003" cy="170548"/>
            </a:xfrm>
            <a:custGeom>
              <a:rect b="b" l="l" r="r" t="t"/>
              <a:pathLst>
                <a:path extrusionOk="0" h="5725" w="5606">
                  <a:moveTo>
                    <a:pt x="3605" y="0"/>
                  </a:moveTo>
                  <a:cubicBezTo>
                    <a:pt x="3032" y="0"/>
                    <a:pt x="2393" y="359"/>
                    <a:pt x="1805" y="1133"/>
                  </a:cubicBezTo>
                  <a:cubicBezTo>
                    <a:pt x="634" y="2684"/>
                    <a:pt x="0" y="3761"/>
                    <a:pt x="0" y="3761"/>
                  </a:cubicBezTo>
                  <a:lnTo>
                    <a:pt x="3072" y="5725"/>
                  </a:lnTo>
                  <a:cubicBezTo>
                    <a:pt x="3072" y="5725"/>
                    <a:pt x="5606" y="2938"/>
                    <a:pt x="5194" y="1481"/>
                  </a:cubicBezTo>
                  <a:cubicBezTo>
                    <a:pt x="4899" y="527"/>
                    <a:pt x="4300" y="0"/>
                    <a:pt x="3605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3043494" y="825754"/>
              <a:ext cx="167003" cy="170548"/>
            </a:xfrm>
            <a:custGeom>
              <a:rect b="b" l="l" r="r" t="t"/>
              <a:pathLst>
                <a:path extrusionOk="0" h="5725" w="5606">
                  <a:moveTo>
                    <a:pt x="3605" y="0"/>
                  </a:moveTo>
                  <a:cubicBezTo>
                    <a:pt x="3032" y="0"/>
                    <a:pt x="2393" y="359"/>
                    <a:pt x="1805" y="1133"/>
                  </a:cubicBezTo>
                  <a:cubicBezTo>
                    <a:pt x="634" y="2684"/>
                    <a:pt x="0" y="3761"/>
                    <a:pt x="0" y="3761"/>
                  </a:cubicBezTo>
                  <a:lnTo>
                    <a:pt x="3072" y="5725"/>
                  </a:lnTo>
                  <a:cubicBezTo>
                    <a:pt x="3072" y="5725"/>
                    <a:pt x="5606" y="2938"/>
                    <a:pt x="5194" y="1481"/>
                  </a:cubicBezTo>
                  <a:cubicBezTo>
                    <a:pt x="4899" y="527"/>
                    <a:pt x="4300" y="0"/>
                    <a:pt x="3605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3207637" y="2205746"/>
              <a:ext cx="50047" cy="56631"/>
            </a:xfrm>
            <a:custGeom>
              <a:rect b="b" l="l" r="r" t="t"/>
              <a:pathLst>
                <a:path extrusionOk="0" h="1901" w="1680">
                  <a:moveTo>
                    <a:pt x="1" y="0"/>
                  </a:moveTo>
                  <a:lnTo>
                    <a:pt x="96" y="1900"/>
                  </a:lnTo>
                  <a:lnTo>
                    <a:pt x="1679" y="1900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BF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3053861" y="823638"/>
              <a:ext cx="341542" cy="443424"/>
            </a:xfrm>
            <a:custGeom>
              <a:rect b="b" l="l" r="r" t="t"/>
              <a:pathLst>
                <a:path extrusionOk="0" h="14885" w="11465">
                  <a:moveTo>
                    <a:pt x="4086" y="0"/>
                  </a:moveTo>
                  <a:cubicBezTo>
                    <a:pt x="3769" y="32"/>
                    <a:pt x="3484" y="32"/>
                    <a:pt x="3263" y="64"/>
                  </a:cubicBezTo>
                  <a:cubicBezTo>
                    <a:pt x="2977" y="64"/>
                    <a:pt x="2692" y="254"/>
                    <a:pt x="2566" y="539"/>
                  </a:cubicBezTo>
                  <a:cubicBezTo>
                    <a:pt x="1901" y="1900"/>
                    <a:pt x="1" y="6492"/>
                    <a:pt x="666" y="13966"/>
                  </a:cubicBezTo>
                  <a:cubicBezTo>
                    <a:pt x="3231" y="14251"/>
                    <a:pt x="7886" y="14726"/>
                    <a:pt x="9121" y="14885"/>
                  </a:cubicBezTo>
                  <a:cubicBezTo>
                    <a:pt x="9311" y="13650"/>
                    <a:pt x="9470" y="7759"/>
                    <a:pt x="11306" y="2122"/>
                  </a:cubicBezTo>
                  <a:cubicBezTo>
                    <a:pt x="11465" y="1647"/>
                    <a:pt x="11211" y="1172"/>
                    <a:pt x="10736" y="1014"/>
                  </a:cubicBezTo>
                  <a:cubicBezTo>
                    <a:pt x="10546" y="950"/>
                    <a:pt x="10325" y="887"/>
                    <a:pt x="10103" y="824"/>
                  </a:cubicBezTo>
                  <a:cubicBezTo>
                    <a:pt x="9913" y="792"/>
                    <a:pt x="9723" y="729"/>
                    <a:pt x="9501" y="665"/>
                  </a:cubicBezTo>
                  <a:cubicBezTo>
                    <a:pt x="9280" y="634"/>
                    <a:pt x="9058" y="570"/>
                    <a:pt x="8836" y="539"/>
                  </a:cubicBezTo>
                  <a:cubicBezTo>
                    <a:pt x="7791" y="317"/>
                    <a:pt x="6239" y="64"/>
                    <a:pt x="5258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3053861" y="823638"/>
              <a:ext cx="341542" cy="443424"/>
            </a:xfrm>
            <a:custGeom>
              <a:rect b="b" l="l" r="r" t="t"/>
              <a:pathLst>
                <a:path extrusionOk="0" h="14885" w="11465">
                  <a:moveTo>
                    <a:pt x="4086" y="0"/>
                  </a:moveTo>
                  <a:cubicBezTo>
                    <a:pt x="3769" y="32"/>
                    <a:pt x="3484" y="32"/>
                    <a:pt x="3263" y="64"/>
                  </a:cubicBezTo>
                  <a:cubicBezTo>
                    <a:pt x="2977" y="64"/>
                    <a:pt x="2692" y="254"/>
                    <a:pt x="2566" y="539"/>
                  </a:cubicBezTo>
                  <a:cubicBezTo>
                    <a:pt x="1901" y="1900"/>
                    <a:pt x="1" y="6492"/>
                    <a:pt x="666" y="13966"/>
                  </a:cubicBezTo>
                  <a:cubicBezTo>
                    <a:pt x="3231" y="14251"/>
                    <a:pt x="7886" y="14726"/>
                    <a:pt x="9121" y="14885"/>
                  </a:cubicBezTo>
                  <a:cubicBezTo>
                    <a:pt x="9311" y="13650"/>
                    <a:pt x="9470" y="7759"/>
                    <a:pt x="11306" y="2122"/>
                  </a:cubicBezTo>
                  <a:cubicBezTo>
                    <a:pt x="11465" y="1647"/>
                    <a:pt x="11211" y="1172"/>
                    <a:pt x="10736" y="1014"/>
                  </a:cubicBezTo>
                  <a:cubicBezTo>
                    <a:pt x="10546" y="950"/>
                    <a:pt x="10325" y="887"/>
                    <a:pt x="10103" y="824"/>
                  </a:cubicBezTo>
                  <a:cubicBezTo>
                    <a:pt x="9913" y="792"/>
                    <a:pt x="9723" y="729"/>
                    <a:pt x="9501" y="665"/>
                  </a:cubicBezTo>
                  <a:cubicBezTo>
                    <a:pt x="9280" y="634"/>
                    <a:pt x="9058" y="570"/>
                    <a:pt x="8836" y="539"/>
                  </a:cubicBezTo>
                  <a:cubicBezTo>
                    <a:pt x="7791" y="317"/>
                    <a:pt x="6239" y="64"/>
                    <a:pt x="5258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3184997" y="823638"/>
              <a:ext cx="147192" cy="57733"/>
            </a:xfrm>
            <a:custGeom>
              <a:rect b="b" l="l" r="r" t="t"/>
              <a:pathLst>
                <a:path extrusionOk="0" h="1938" w="4941">
                  <a:moveTo>
                    <a:pt x="381" y="0"/>
                  </a:moveTo>
                  <a:cubicBezTo>
                    <a:pt x="127" y="349"/>
                    <a:pt x="1" y="760"/>
                    <a:pt x="127" y="1140"/>
                  </a:cubicBezTo>
                  <a:cubicBezTo>
                    <a:pt x="286" y="1584"/>
                    <a:pt x="697" y="1837"/>
                    <a:pt x="1394" y="1900"/>
                  </a:cubicBezTo>
                  <a:cubicBezTo>
                    <a:pt x="1457" y="1900"/>
                    <a:pt x="1489" y="1900"/>
                    <a:pt x="1552" y="1932"/>
                  </a:cubicBezTo>
                  <a:cubicBezTo>
                    <a:pt x="1626" y="1935"/>
                    <a:pt x="1698" y="1937"/>
                    <a:pt x="1769" y="1937"/>
                  </a:cubicBezTo>
                  <a:cubicBezTo>
                    <a:pt x="3013" y="1937"/>
                    <a:pt x="3877" y="1425"/>
                    <a:pt x="4656" y="855"/>
                  </a:cubicBezTo>
                  <a:lnTo>
                    <a:pt x="4941" y="634"/>
                  </a:lnTo>
                  <a:cubicBezTo>
                    <a:pt x="4783" y="602"/>
                    <a:pt x="4593" y="570"/>
                    <a:pt x="4434" y="539"/>
                  </a:cubicBezTo>
                  <a:cubicBezTo>
                    <a:pt x="3358" y="317"/>
                    <a:pt x="1806" y="64"/>
                    <a:pt x="856" y="32"/>
                  </a:cubicBezTo>
                  <a:cubicBezTo>
                    <a:pt x="729" y="0"/>
                    <a:pt x="571" y="0"/>
                    <a:pt x="412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3186874" y="717973"/>
              <a:ext cx="136825" cy="151750"/>
            </a:xfrm>
            <a:custGeom>
              <a:rect b="b" l="l" r="r" t="t"/>
              <a:pathLst>
                <a:path extrusionOk="0" h="5094" w="4593">
                  <a:moveTo>
                    <a:pt x="4593" y="0"/>
                  </a:moveTo>
                  <a:lnTo>
                    <a:pt x="2123" y="1552"/>
                  </a:lnTo>
                  <a:cubicBezTo>
                    <a:pt x="2218" y="2502"/>
                    <a:pt x="2123" y="3452"/>
                    <a:pt x="793" y="3579"/>
                  </a:cubicBezTo>
                  <a:cubicBezTo>
                    <a:pt x="349" y="4022"/>
                    <a:pt x="1" y="4909"/>
                    <a:pt x="1363" y="5067"/>
                  </a:cubicBezTo>
                  <a:cubicBezTo>
                    <a:pt x="1514" y="5085"/>
                    <a:pt x="1659" y="5093"/>
                    <a:pt x="1799" y="5093"/>
                  </a:cubicBezTo>
                  <a:cubicBezTo>
                    <a:pt x="2926" y="5093"/>
                    <a:pt x="3724" y="4564"/>
                    <a:pt x="4371" y="4086"/>
                  </a:cubicBezTo>
                  <a:cubicBezTo>
                    <a:pt x="3675" y="3199"/>
                    <a:pt x="4213" y="1140"/>
                    <a:pt x="4593" y="0"/>
                  </a:cubicBez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3251041" y="736830"/>
              <a:ext cx="43434" cy="47217"/>
            </a:xfrm>
            <a:custGeom>
              <a:rect b="b" l="l" r="r" t="t"/>
              <a:pathLst>
                <a:path extrusionOk="0" h="1585" w="1458">
                  <a:moveTo>
                    <a:pt x="1457" y="1"/>
                  </a:moveTo>
                  <a:lnTo>
                    <a:pt x="0" y="919"/>
                  </a:lnTo>
                  <a:cubicBezTo>
                    <a:pt x="0" y="1141"/>
                    <a:pt x="32" y="1362"/>
                    <a:pt x="0" y="1584"/>
                  </a:cubicBezTo>
                  <a:cubicBezTo>
                    <a:pt x="507" y="1584"/>
                    <a:pt x="1267" y="1141"/>
                    <a:pt x="1394" y="634"/>
                  </a:cubicBezTo>
                  <a:cubicBezTo>
                    <a:pt x="1457" y="381"/>
                    <a:pt x="1457" y="127"/>
                    <a:pt x="1457" y="1"/>
                  </a:cubicBezTo>
                  <a:close/>
                </a:path>
              </a:pathLst>
            </a:custGeom>
            <a:solidFill>
              <a:srgbClr val="BF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3216902" y="584276"/>
              <a:ext cx="112457" cy="85616"/>
            </a:xfrm>
            <a:custGeom>
              <a:rect b="b" l="l" r="r" t="t"/>
              <a:pathLst>
                <a:path extrusionOk="0" h="2874" w="3775">
                  <a:moveTo>
                    <a:pt x="2643" y="0"/>
                  </a:moveTo>
                  <a:cubicBezTo>
                    <a:pt x="1220" y="0"/>
                    <a:pt x="0" y="874"/>
                    <a:pt x="1051" y="2810"/>
                  </a:cubicBezTo>
                  <a:lnTo>
                    <a:pt x="1653" y="2873"/>
                  </a:lnTo>
                  <a:cubicBezTo>
                    <a:pt x="2382" y="2873"/>
                    <a:pt x="3775" y="1353"/>
                    <a:pt x="3268" y="55"/>
                  </a:cubicBezTo>
                  <a:cubicBezTo>
                    <a:pt x="3060" y="19"/>
                    <a:pt x="2850" y="0"/>
                    <a:pt x="264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3200786" y="594107"/>
              <a:ext cx="180468" cy="175910"/>
            </a:xfrm>
            <a:custGeom>
              <a:rect b="b" l="l" r="r" t="t"/>
              <a:pathLst>
                <a:path extrusionOk="0" h="5905" w="6058">
                  <a:moveTo>
                    <a:pt x="3432" y="1"/>
                  </a:moveTo>
                  <a:cubicBezTo>
                    <a:pt x="1877" y="1"/>
                    <a:pt x="692" y="1868"/>
                    <a:pt x="357" y="3208"/>
                  </a:cubicBezTo>
                  <a:cubicBezTo>
                    <a:pt x="1" y="4580"/>
                    <a:pt x="999" y="5904"/>
                    <a:pt x="2322" y="5904"/>
                  </a:cubicBezTo>
                  <a:cubicBezTo>
                    <a:pt x="2526" y="5904"/>
                    <a:pt x="2738" y="5873"/>
                    <a:pt x="2954" y="5805"/>
                  </a:cubicBezTo>
                  <a:cubicBezTo>
                    <a:pt x="4031" y="5457"/>
                    <a:pt x="4443" y="4633"/>
                    <a:pt x="5234" y="3303"/>
                  </a:cubicBezTo>
                  <a:cubicBezTo>
                    <a:pt x="6058" y="1942"/>
                    <a:pt x="5266" y="168"/>
                    <a:pt x="3619" y="10"/>
                  </a:cubicBezTo>
                  <a:cubicBezTo>
                    <a:pt x="3556" y="4"/>
                    <a:pt x="3494" y="1"/>
                    <a:pt x="3432" y="1"/>
                  </a:cubicBez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3312349" y="633072"/>
              <a:ext cx="126488" cy="92528"/>
            </a:xfrm>
            <a:custGeom>
              <a:rect b="b" l="l" r="r" t="t"/>
              <a:pathLst>
                <a:path extrusionOk="0" h="3106" w="4246">
                  <a:moveTo>
                    <a:pt x="2439" y="0"/>
                  </a:moveTo>
                  <a:lnTo>
                    <a:pt x="1869" y="32"/>
                  </a:lnTo>
                  <a:cubicBezTo>
                    <a:pt x="1141" y="158"/>
                    <a:pt x="1" y="1869"/>
                    <a:pt x="698" y="3072"/>
                  </a:cubicBezTo>
                  <a:cubicBezTo>
                    <a:pt x="833" y="3095"/>
                    <a:pt x="970" y="3106"/>
                    <a:pt x="1107" y="3106"/>
                  </a:cubicBezTo>
                  <a:cubicBezTo>
                    <a:pt x="2676" y="3106"/>
                    <a:pt x="4245" y="1660"/>
                    <a:pt x="243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3266145" y="536880"/>
              <a:ext cx="151899" cy="118028"/>
            </a:xfrm>
            <a:custGeom>
              <a:rect b="b" l="l" r="r" t="t"/>
              <a:pathLst>
                <a:path extrusionOk="0" h="3962" w="5099">
                  <a:moveTo>
                    <a:pt x="809" y="1"/>
                  </a:moveTo>
                  <a:cubicBezTo>
                    <a:pt x="430" y="1"/>
                    <a:pt x="105" y="167"/>
                    <a:pt x="63" y="664"/>
                  </a:cubicBezTo>
                  <a:cubicBezTo>
                    <a:pt x="0" y="1741"/>
                    <a:pt x="1489" y="3482"/>
                    <a:pt x="2977" y="3799"/>
                  </a:cubicBezTo>
                  <a:cubicBezTo>
                    <a:pt x="3486" y="3910"/>
                    <a:pt x="3897" y="3962"/>
                    <a:pt x="4206" y="3962"/>
                  </a:cubicBezTo>
                  <a:cubicBezTo>
                    <a:pt x="4954" y="3962"/>
                    <a:pt x="5099" y="3659"/>
                    <a:pt x="4560" y="3166"/>
                  </a:cubicBezTo>
                  <a:cubicBezTo>
                    <a:pt x="3420" y="2152"/>
                    <a:pt x="3040" y="759"/>
                    <a:pt x="2755" y="379"/>
                  </a:cubicBezTo>
                  <a:cubicBezTo>
                    <a:pt x="2608" y="183"/>
                    <a:pt x="2411" y="46"/>
                    <a:pt x="2263" y="46"/>
                  </a:cubicBezTo>
                  <a:cubicBezTo>
                    <a:pt x="2124" y="46"/>
                    <a:pt x="2028" y="167"/>
                    <a:pt x="2059" y="474"/>
                  </a:cubicBezTo>
                  <a:cubicBezTo>
                    <a:pt x="1880" y="278"/>
                    <a:pt x="1299" y="1"/>
                    <a:pt x="80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3396327" y="649099"/>
              <a:ext cx="24428" cy="10933"/>
            </a:xfrm>
            <a:custGeom>
              <a:rect b="b" l="l" r="r" t="t"/>
              <a:pathLst>
                <a:path extrusionOk="0" h="367" w="820">
                  <a:moveTo>
                    <a:pt x="0" y="0"/>
                  </a:moveTo>
                  <a:lnTo>
                    <a:pt x="0" y="0"/>
                  </a:lnTo>
                  <a:cubicBezTo>
                    <a:pt x="238" y="238"/>
                    <a:pt x="475" y="366"/>
                    <a:pt x="625" y="366"/>
                  </a:cubicBezTo>
                  <a:cubicBezTo>
                    <a:pt x="755" y="366"/>
                    <a:pt x="819" y="270"/>
                    <a:pt x="761" y="64"/>
                  </a:cubicBezTo>
                  <a:lnTo>
                    <a:pt x="761" y="64"/>
                  </a:lnTo>
                  <a:cubicBezTo>
                    <a:pt x="726" y="116"/>
                    <a:pt x="654" y="135"/>
                    <a:pt x="567" y="135"/>
                  </a:cubicBezTo>
                  <a:cubicBezTo>
                    <a:pt x="336" y="13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3302935" y="710079"/>
              <a:ext cx="64168" cy="43374"/>
            </a:xfrm>
            <a:custGeom>
              <a:rect b="b" l="l" r="r" t="t"/>
              <a:pathLst>
                <a:path extrusionOk="0" h="1456" w="2154">
                  <a:moveTo>
                    <a:pt x="1345" y="1"/>
                  </a:moveTo>
                  <a:cubicBezTo>
                    <a:pt x="999" y="1"/>
                    <a:pt x="621" y="205"/>
                    <a:pt x="380" y="424"/>
                  </a:cubicBezTo>
                  <a:cubicBezTo>
                    <a:pt x="32" y="740"/>
                    <a:pt x="0" y="1279"/>
                    <a:pt x="507" y="1405"/>
                  </a:cubicBezTo>
                  <a:cubicBezTo>
                    <a:pt x="627" y="1438"/>
                    <a:pt x="755" y="1456"/>
                    <a:pt x="886" y="1456"/>
                  </a:cubicBezTo>
                  <a:cubicBezTo>
                    <a:pt x="1136" y="1456"/>
                    <a:pt x="1398" y="1392"/>
                    <a:pt x="1647" y="1247"/>
                  </a:cubicBezTo>
                  <a:cubicBezTo>
                    <a:pt x="2059" y="1025"/>
                    <a:pt x="2154" y="455"/>
                    <a:pt x="1774" y="139"/>
                  </a:cubicBezTo>
                  <a:cubicBezTo>
                    <a:pt x="1647" y="41"/>
                    <a:pt x="1499" y="1"/>
                    <a:pt x="1345" y="1"/>
                  </a:cubicBez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2864248" y="1239686"/>
              <a:ext cx="374550" cy="982117"/>
            </a:xfrm>
            <a:custGeom>
              <a:rect b="b" l="l" r="r" t="t"/>
              <a:pathLst>
                <a:path extrusionOk="0" h="32968" w="12573">
                  <a:moveTo>
                    <a:pt x="7031" y="0"/>
                  </a:moveTo>
                  <a:cubicBezTo>
                    <a:pt x="7031" y="0"/>
                    <a:pt x="3895" y="11559"/>
                    <a:pt x="3072" y="16341"/>
                  </a:cubicBezTo>
                  <a:cubicBezTo>
                    <a:pt x="2249" y="21313"/>
                    <a:pt x="0" y="32207"/>
                    <a:pt x="0" y="32207"/>
                  </a:cubicBezTo>
                  <a:lnTo>
                    <a:pt x="2724" y="32968"/>
                  </a:lnTo>
                  <a:lnTo>
                    <a:pt x="2724" y="32968"/>
                  </a:lnTo>
                  <a:cubicBezTo>
                    <a:pt x="2696" y="32952"/>
                    <a:pt x="6208" y="20298"/>
                    <a:pt x="7221" y="16943"/>
                  </a:cubicBezTo>
                  <a:cubicBezTo>
                    <a:pt x="8234" y="13555"/>
                    <a:pt x="12573" y="602"/>
                    <a:pt x="12573" y="602"/>
                  </a:cubicBezTo>
                  <a:lnTo>
                    <a:pt x="7031" y="0"/>
                  </a:lnTo>
                  <a:close/>
                  <a:moveTo>
                    <a:pt x="2724" y="32968"/>
                  </a:moveTo>
                  <a:cubicBezTo>
                    <a:pt x="2724" y="32968"/>
                    <a:pt x="2724" y="32968"/>
                    <a:pt x="2724" y="32968"/>
                  </a:cubicBezTo>
                  <a:lnTo>
                    <a:pt x="2724" y="32968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3114246" y="1352888"/>
              <a:ext cx="87761" cy="281158"/>
            </a:xfrm>
            <a:custGeom>
              <a:rect b="b" l="l" r="r" t="t"/>
              <a:pathLst>
                <a:path extrusionOk="0" h="9438" w="2946">
                  <a:moveTo>
                    <a:pt x="2122" y="0"/>
                  </a:moveTo>
                  <a:cubicBezTo>
                    <a:pt x="760" y="2122"/>
                    <a:pt x="64" y="6809"/>
                    <a:pt x="0" y="9438"/>
                  </a:cubicBezTo>
                  <a:cubicBezTo>
                    <a:pt x="887" y="6651"/>
                    <a:pt x="2059" y="3136"/>
                    <a:pt x="2946" y="539"/>
                  </a:cubicBezTo>
                  <a:cubicBezTo>
                    <a:pt x="2597" y="286"/>
                    <a:pt x="2281" y="64"/>
                    <a:pt x="2122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3149160" y="1249099"/>
              <a:ext cx="175493" cy="1001957"/>
            </a:xfrm>
            <a:custGeom>
              <a:rect b="b" l="l" r="r" t="t"/>
              <a:pathLst>
                <a:path extrusionOk="0" h="33634" w="5891">
                  <a:moveTo>
                    <a:pt x="475" y="1"/>
                  </a:moveTo>
                  <a:cubicBezTo>
                    <a:pt x="475" y="1"/>
                    <a:pt x="0" y="13017"/>
                    <a:pt x="190" y="17672"/>
                  </a:cubicBezTo>
                  <a:cubicBezTo>
                    <a:pt x="412" y="22739"/>
                    <a:pt x="1330" y="33633"/>
                    <a:pt x="1330" y="33633"/>
                  </a:cubicBezTo>
                  <a:lnTo>
                    <a:pt x="4212" y="33633"/>
                  </a:lnTo>
                  <a:cubicBezTo>
                    <a:pt x="4212" y="33633"/>
                    <a:pt x="3959" y="22803"/>
                    <a:pt x="4180" y="17830"/>
                  </a:cubicBezTo>
                  <a:cubicBezTo>
                    <a:pt x="4466" y="12193"/>
                    <a:pt x="5891" y="603"/>
                    <a:pt x="5891" y="603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176507" y="2217989"/>
              <a:ext cx="106648" cy="34944"/>
            </a:xfrm>
            <a:custGeom>
              <a:rect b="b" l="l" r="r" t="t"/>
              <a:pathLst>
                <a:path extrusionOk="0" h="1173" w="3580">
                  <a:moveTo>
                    <a:pt x="1" y="1"/>
                  </a:moveTo>
                  <a:lnTo>
                    <a:pt x="159" y="1173"/>
                  </a:lnTo>
                  <a:lnTo>
                    <a:pt x="3579" y="1173"/>
                  </a:lnTo>
                  <a:lnTo>
                    <a:pt x="3579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176507" y="2217989"/>
              <a:ext cx="106648" cy="34944"/>
            </a:xfrm>
            <a:custGeom>
              <a:rect b="b" l="l" r="r" t="t"/>
              <a:pathLst>
                <a:path extrusionOk="0" h="1173" w="3580">
                  <a:moveTo>
                    <a:pt x="1" y="1"/>
                  </a:moveTo>
                  <a:lnTo>
                    <a:pt x="159" y="1173"/>
                  </a:lnTo>
                  <a:lnTo>
                    <a:pt x="3579" y="1173"/>
                  </a:lnTo>
                  <a:lnTo>
                    <a:pt x="3579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2854805" y="2173662"/>
              <a:ext cx="100035" cy="56631"/>
            </a:xfrm>
            <a:custGeom>
              <a:rect b="b" l="l" r="r" t="t"/>
              <a:pathLst>
                <a:path extrusionOk="0" h="1901" w="3358">
                  <a:moveTo>
                    <a:pt x="190" y="0"/>
                  </a:moveTo>
                  <a:lnTo>
                    <a:pt x="0" y="1172"/>
                  </a:lnTo>
                  <a:lnTo>
                    <a:pt x="3136" y="1901"/>
                  </a:lnTo>
                  <a:lnTo>
                    <a:pt x="3357" y="88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2854805" y="2173662"/>
              <a:ext cx="100035" cy="56631"/>
            </a:xfrm>
            <a:custGeom>
              <a:rect b="b" l="l" r="r" t="t"/>
              <a:pathLst>
                <a:path extrusionOk="0" h="1901" w="3358">
                  <a:moveTo>
                    <a:pt x="190" y="0"/>
                  </a:moveTo>
                  <a:lnTo>
                    <a:pt x="0" y="1172"/>
                  </a:lnTo>
                  <a:lnTo>
                    <a:pt x="3136" y="1901"/>
                  </a:lnTo>
                  <a:lnTo>
                    <a:pt x="3357" y="88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278389" y="662058"/>
              <a:ext cx="11350" cy="12780"/>
            </a:xfrm>
            <a:custGeom>
              <a:rect b="b" l="l" r="r" t="t"/>
              <a:pathLst>
                <a:path extrusionOk="0" h="429" w="381">
                  <a:moveTo>
                    <a:pt x="267" y="1"/>
                  </a:moveTo>
                  <a:cubicBezTo>
                    <a:pt x="190" y="1"/>
                    <a:pt x="116" y="57"/>
                    <a:pt x="64" y="136"/>
                  </a:cubicBezTo>
                  <a:cubicBezTo>
                    <a:pt x="1" y="262"/>
                    <a:pt x="1" y="389"/>
                    <a:pt x="96" y="421"/>
                  </a:cubicBezTo>
                  <a:cubicBezTo>
                    <a:pt x="107" y="426"/>
                    <a:pt x="120" y="429"/>
                    <a:pt x="135" y="429"/>
                  </a:cubicBezTo>
                  <a:cubicBezTo>
                    <a:pt x="201" y="429"/>
                    <a:pt x="291" y="372"/>
                    <a:pt x="318" y="294"/>
                  </a:cubicBezTo>
                  <a:cubicBezTo>
                    <a:pt x="381" y="167"/>
                    <a:pt x="381" y="41"/>
                    <a:pt x="318" y="9"/>
                  </a:cubicBezTo>
                  <a:cubicBezTo>
                    <a:pt x="301" y="3"/>
                    <a:pt x="284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240674" y="642158"/>
              <a:ext cx="11350" cy="12869"/>
            </a:xfrm>
            <a:custGeom>
              <a:rect b="b" l="l" r="r" t="t"/>
              <a:pathLst>
                <a:path extrusionOk="0" h="432" w="381">
                  <a:moveTo>
                    <a:pt x="232" y="0"/>
                  </a:moveTo>
                  <a:cubicBezTo>
                    <a:pt x="167" y="0"/>
                    <a:pt x="88" y="42"/>
                    <a:pt x="63" y="138"/>
                  </a:cubicBezTo>
                  <a:cubicBezTo>
                    <a:pt x="0" y="265"/>
                    <a:pt x="0" y="392"/>
                    <a:pt x="63" y="424"/>
                  </a:cubicBezTo>
                  <a:cubicBezTo>
                    <a:pt x="80" y="429"/>
                    <a:pt x="97" y="432"/>
                    <a:pt x="114" y="432"/>
                  </a:cubicBezTo>
                  <a:cubicBezTo>
                    <a:pt x="191" y="432"/>
                    <a:pt x="265" y="375"/>
                    <a:pt x="317" y="297"/>
                  </a:cubicBezTo>
                  <a:cubicBezTo>
                    <a:pt x="380" y="170"/>
                    <a:pt x="380" y="43"/>
                    <a:pt x="285" y="12"/>
                  </a:cubicBezTo>
                  <a:cubicBezTo>
                    <a:pt x="270" y="4"/>
                    <a:pt x="25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230278" y="658542"/>
              <a:ext cx="31160" cy="32084"/>
            </a:xfrm>
            <a:custGeom>
              <a:rect b="b" l="l" r="r" t="t"/>
              <a:pathLst>
                <a:path extrusionOk="0" h="1077" w="1046">
                  <a:moveTo>
                    <a:pt x="1046" y="0"/>
                  </a:moveTo>
                  <a:cubicBezTo>
                    <a:pt x="1046" y="0"/>
                    <a:pt x="444" y="507"/>
                    <a:pt x="1" y="697"/>
                  </a:cubicBezTo>
                  <a:cubicBezTo>
                    <a:pt x="96" y="982"/>
                    <a:pt x="476" y="1077"/>
                    <a:pt x="476" y="1077"/>
                  </a:cubicBezTo>
                  <a:lnTo>
                    <a:pt x="1046" y="0"/>
                  </a:lnTo>
                  <a:close/>
                </a:path>
              </a:pathLst>
            </a:custGeom>
            <a:solidFill>
              <a:srgbClr val="BA22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249165" y="702870"/>
              <a:ext cx="30207" cy="6286"/>
            </a:xfrm>
            <a:custGeom>
              <a:rect b="b" l="l" r="r" t="t"/>
              <a:pathLst>
                <a:path extrusionOk="0" h="211" w="1014">
                  <a:moveTo>
                    <a:pt x="0" y="1"/>
                  </a:moveTo>
                  <a:cubicBezTo>
                    <a:pt x="0" y="32"/>
                    <a:pt x="0" y="64"/>
                    <a:pt x="0" y="64"/>
                  </a:cubicBezTo>
                  <a:cubicBezTo>
                    <a:pt x="63" y="96"/>
                    <a:pt x="127" y="127"/>
                    <a:pt x="158" y="127"/>
                  </a:cubicBezTo>
                  <a:cubicBezTo>
                    <a:pt x="313" y="189"/>
                    <a:pt x="454" y="211"/>
                    <a:pt x="575" y="211"/>
                  </a:cubicBezTo>
                  <a:cubicBezTo>
                    <a:pt x="826" y="211"/>
                    <a:pt x="992" y="117"/>
                    <a:pt x="1014" y="96"/>
                  </a:cubicBezTo>
                  <a:cubicBezTo>
                    <a:pt x="1014" y="96"/>
                    <a:pt x="1014" y="64"/>
                    <a:pt x="1014" y="32"/>
                  </a:cubicBezTo>
                  <a:lnTo>
                    <a:pt x="950" y="32"/>
                  </a:lnTo>
                  <a:cubicBezTo>
                    <a:pt x="950" y="32"/>
                    <a:pt x="783" y="122"/>
                    <a:pt x="540" y="122"/>
                  </a:cubicBezTo>
                  <a:cubicBezTo>
                    <a:pt x="401" y="122"/>
                    <a:pt x="236" y="93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302935" y="635515"/>
              <a:ext cx="15104" cy="19274"/>
            </a:xfrm>
            <a:custGeom>
              <a:rect b="b" l="l" r="r" t="t"/>
              <a:pathLst>
                <a:path extrusionOk="0" h="647" w="507">
                  <a:moveTo>
                    <a:pt x="67" y="0"/>
                  </a:moveTo>
                  <a:cubicBezTo>
                    <a:pt x="45" y="0"/>
                    <a:pt x="23" y="22"/>
                    <a:pt x="0" y="45"/>
                  </a:cubicBezTo>
                  <a:cubicBezTo>
                    <a:pt x="0" y="76"/>
                    <a:pt x="0" y="108"/>
                    <a:pt x="32" y="140"/>
                  </a:cubicBezTo>
                  <a:cubicBezTo>
                    <a:pt x="64" y="140"/>
                    <a:pt x="317" y="266"/>
                    <a:pt x="349" y="583"/>
                  </a:cubicBezTo>
                  <a:cubicBezTo>
                    <a:pt x="349" y="615"/>
                    <a:pt x="380" y="647"/>
                    <a:pt x="412" y="647"/>
                  </a:cubicBezTo>
                  <a:lnTo>
                    <a:pt x="444" y="647"/>
                  </a:lnTo>
                  <a:cubicBezTo>
                    <a:pt x="475" y="647"/>
                    <a:pt x="507" y="615"/>
                    <a:pt x="507" y="552"/>
                  </a:cubicBezTo>
                  <a:cubicBezTo>
                    <a:pt x="444" y="140"/>
                    <a:pt x="127" y="13"/>
                    <a:pt x="95" y="13"/>
                  </a:cubicBezTo>
                  <a:cubicBezTo>
                    <a:pt x="86" y="4"/>
                    <a:pt x="7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240674" y="622913"/>
              <a:ext cx="22670" cy="8997"/>
            </a:xfrm>
            <a:custGeom>
              <a:rect b="b" l="l" r="r" t="t"/>
              <a:pathLst>
                <a:path extrusionOk="0" h="302" w="761">
                  <a:moveTo>
                    <a:pt x="79" y="1"/>
                  </a:moveTo>
                  <a:cubicBezTo>
                    <a:pt x="63" y="1"/>
                    <a:pt x="48" y="9"/>
                    <a:pt x="32" y="24"/>
                  </a:cubicBezTo>
                  <a:cubicBezTo>
                    <a:pt x="0" y="56"/>
                    <a:pt x="0" y="119"/>
                    <a:pt x="32" y="151"/>
                  </a:cubicBezTo>
                  <a:cubicBezTo>
                    <a:pt x="32" y="151"/>
                    <a:pt x="225" y="301"/>
                    <a:pt x="506" y="301"/>
                  </a:cubicBezTo>
                  <a:cubicBezTo>
                    <a:pt x="566" y="301"/>
                    <a:pt x="630" y="295"/>
                    <a:pt x="697" y="278"/>
                  </a:cubicBezTo>
                  <a:cubicBezTo>
                    <a:pt x="760" y="246"/>
                    <a:pt x="760" y="214"/>
                    <a:pt x="760" y="183"/>
                  </a:cubicBezTo>
                  <a:cubicBezTo>
                    <a:pt x="760" y="151"/>
                    <a:pt x="760" y="151"/>
                    <a:pt x="728" y="119"/>
                  </a:cubicBezTo>
                  <a:lnTo>
                    <a:pt x="665" y="119"/>
                  </a:lnTo>
                  <a:cubicBezTo>
                    <a:pt x="602" y="138"/>
                    <a:pt x="542" y="146"/>
                    <a:pt x="488" y="146"/>
                  </a:cubicBezTo>
                  <a:cubicBezTo>
                    <a:pt x="269" y="146"/>
                    <a:pt x="127" y="24"/>
                    <a:pt x="127" y="24"/>
                  </a:cubicBezTo>
                  <a:cubicBezTo>
                    <a:pt x="111" y="9"/>
                    <a:pt x="95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178383" y="2306168"/>
              <a:ext cx="24577" cy="11856"/>
            </a:xfrm>
            <a:custGeom>
              <a:rect b="b" l="l" r="r" t="t"/>
              <a:pathLst>
                <a:path extrusionOk="0" h="398" w="825">
                  <a:moveTo>
                    <a:pt x="132" y="76"/>
                  </a:moveTo>
                  <a:cubicBezTo>
                    <a:pt x="250" y="76"/>
                    <a:pt x="496" y="189"/>
                    <a:pt x="666" y="303"/>
                  </a:cubicBezTo>
                  <a:cubicBezTo>
                    <a:pt x="561" y="316"/>
                    <a:pt x="462" y="324"/>
                    <a:pt x="376" y="324"/>
                  </a:cubicBezTo>
                  <a:cubicBezTo>
                    <a:pt x="256" y="324"/>
                    <a:pt x="165" y="308"/>
                    <a:pt x="128" y="271"/>
                  </a:cubicBezTo>
                  <a:cubicBezTo>
                    <a:pt x="64" y="239"/>
                    <a:pt x="64" y="176"/>
                    <a:pt x="64" y="113"/>
                  </a:cubicBezTo>
                  <a:cubicBezTo>
                    <a:pt x="64" y="113"/>
                    <a:pt x="64" y="81"/>
                    <a:pt x="96" y="81"/>
                  </a:cubicBezTo>
                  <a:cubicBezTo>
                    <a:pt x="106" y="78"/>
                    <a:pt x="118" y="76"/>
                    <a:pt x="132" y="76"/>
                  </a:cubicBezTo>
                  <a:close/>
                  <a:moveTo>
                    <a:pt x="142" y="0"/>
                  </a:moveTo>
                  <a:cubicBezTo>
                    <a:pt x="111" y="0"/>
                    <a:pt x="85" y="5"/>
                    <a:pt x="64" y="18"/>
                  </a:cubicBezTo>
                  <a:cubicBezTo>
                    <a:pt x="33" y="18"/>
                    <a:pt x="1" y="49"/>
                    <a:pt x="1" y="113"/>
                  </a:cubicBezTo>
                  <a:cubicBezTo>
                    <a:pt x="1" y="208"/>
                    <a:pt x="1" y="271"/>
                    <a:pt x="64" y="303"/>
                  </a:cubicBezTo>
                  <a:cubicBezTo>
                    <a:pt x="128" y="366"/>
                    <a:pt x="254" y="398"/>
                    <a:pt x="381" y="398"/>
                  </a:cubicBezTo>
                  <a:cubicBezTo>
                    <a:pt x="508" y="398"/>
                    <a:pt x="666" y="366"/>
                    <a:pt x="793" y="334"/>
                  </a:cubicBezTo>
                  <a:cubicBezTo>
                    <a:pt x="793" y="334"/>
                    <a:pt x="824" y="334"/>
                    <a:pt x="824" y="303"/>
                  </a:cubicBezTo>
                  <a:cubicBezTo>
                    <a:pt x="824" y="303"/>
                    <a:pt x="824" y="271"/>
                    <a:pt x="793" y="271"/>
                  </a:cubicBezTo>
                  <a:cubicBezTo>
                    <a:pt x="738" y="244"/>
                    <a:pt x="346" y="0"/>
                    <a:pt x="14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186874" y="2294967"/>
              <a:ext cx="16087" cy="21181"/>
            </a:xfrm>
            <a:custGeom>
              <a:rect b="b" l="l" r="r" t="t"/>
              <a:pathLst>
                <a:path extrusionOk="0" h="711" w="540">
                  <a:moveTo>
                    <a:pt x="159" y="77"/>
                  </a:moveTo>
                  <a:cubicBezTo>
                    <a:pt x="191" y="77"/>
                    <a:pt x="223" y="77"/>
                    <a:pt x="254" y="109"/>
                  </a:cubicBezTo>
                  <a:cubicBezTo>
                    <a:pt x="381" y="204"/>
                    <a:pt x="444" y="489"/>
                    <a:pt x="444" y="615"/>
                  </a:cubicBezTo>
                  <a:cubicBezTo>
                    <a:pt x="286" y="489"/>
                    <a:pt x="96" y="204"/>
                    <a:pt x="96" y="109"/>
                  </a:cubicBezTo>
                  <a:cubicBezTo>
                    <a:pt x="96" y="109"/>
                    <a:pt x="96" y="77"/>
                    <a:pt x="159" y="77"/>
                  </a:cubicBezTo>
                  <a:close/>
                  <a:moveTo>
                    <a:pt x="194" y="1"/>
                  </a:moveTo>
                  <a:cubicBezTo>
                    <a:pt x="181" y="1"/>
                    <a:pt x="169" y="4"/>
                    <a:pt x="159" y="14"/>
                  </a:cubicBezTo>
                  <a:cubicBezTo>
                    <a:pt x="64" y="14"/>
                    <a:pt x="33" y="77"/>
                    <a:pt x="33" y="109"/>
                  </a:cubicBezTo>
                  <a:cubicBezTo>
                    <a:pt x="1" y="267"/>
                    <a:pt x="318" y="615"/>
                    <a:pt x="476" y="710"/>
                  </a:cubicBezTo>
                  <a:lnTo>
                    <a:pt x="508" y="710"/>
                  </a:lnTo>
                  <a:cubicBezTo>
                    <a:pt x="539" y="710"/>
                    <a:pt x="539" y="679"/>
                    <a:pt x="539" y="679"/>
                  </a:cubicBezTo>
                  <a:cubicBezTo>
                    <a:pt x="539" y="647"/>
                    <a:pt x="476" y="204"/>
                    <a:pt x="318" y="45"/>
                  </a:cubicBezTo>
                  <a:cubicBezTo>
                    <a:pt x="273" y="23"/>
                    <a:pt x="228" y="1"/>
                    <a:pt x="19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2833117" y="2260410"/>
              <a:ext cx="28330" cy="16116"/>
            </a:xfrm>
            <a:custGeom>
              <a:rect b="b" l="l" r="r" t="t"/>
              <a:pathLst>
                <a:path extrusionOk="0" h="541" w="951">
                  <a:moveTo>
                    <a:pt x="154" y="94"/>
                  </a:moveTo>
                  <a:cubicBezTo>
                    <a:pt x="294" y="94"/>
                    <a:pt x="585" y="297"/>
                    <a:pt x="792" y="445"/>
                  </a:cubicBezTo>
                  <a:cubicBezTo>
                    <a:pt x="443" y="445"/>
                    <a:pt x="190" y="350"/>
                    <a:pt x="95" y="255"/>
                  </a:cubicBezTo>
                  <a:cubicBezTo>
                    <a:pt x="63" y="224"/>
                    <a:pt x="63" y="160"/>
                    <a:pt x="95" y="129"/>
                  </a:cubicBezTo>
                  <a:cubicBezTo>
                    <a:pt x="95" y="97"/>
                    <a:pt x="95" y="97"/>
                    <a:pt x="127" y="97"/>
                  </a:cubicBezTo>
                  <a:cubicBezTo>
                    <a:pt x="135" y="95"/>
                    <a:pt x="144" y="94"/>
                    <a:pt x="154" y="94"/>
                  </a:cubicBezTo>
                  <a:close/>
                  <a:moveTo>
                    <a:pt x="119" y="0"/>
                  </a:moveTo>
                  <a:cubicBezTo>
                    <a:pt x="111" y="0"/>
                    <a:pt x="103" y="1"/>
                    <a:pt x="95" y="2"/>
                  </a:cubicBezTo>
                  <a:cubicBezTo>
                    <a:pt x="63" y="34"/>
                    <a:pt x="32" y="65"/>
                    <a:pt x="32" y="97"/>
                  </a:cubicBezTo>
                  <a:cubicBezTo>
                    <a:pt x="0" y="160"/>
                    <a:pt x="0" y="224"/>
                    <a:pt x="63" y="287"/>
                  </a:cubicBezTo>
                  <a:cubicBezTo>
                    <a:pt x="190" y="477"/>
                    <a:pt x="633" y="540"/>
                    <a:pt x="887" y="540"/>
                  </a:cubicBezTo>
                  <a:lnTo>
                    <a:pt x="918" y="540"/>
                  </a:lnTo>
                  <a:cubicBezTo>
                    <a:pt x="918" y="540"/>
                    <a:pt x="918" y="509"/>
                    <a:pt x="950" y="509"/>
                  </a:cubicBezTo>
                  <a:cubicBezTo>
                    <a:pt x="950" y="509"/>
                    <a:pt x="950" y="477"/>
                    <a:pt x="918" y="477"/>
                  </a:cubicBezTo>
                  <a:cubicBezTo>
                    <a:pt x="857" y="416"/>
                    <a:pt x="353" y="0"/>
                    <a:pt x="11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2845361" y="2252635"/>
              <a:ext cx="17963" cy="23892"/>
            </a:xfrm>
            <a:custGeom>
              <a:rect b="b" l="l" r="r" t="t"/>
              <a:pathLst>
                <a:path extrusionOk="0" h="802" w="603">
                  <a:moveTo>
                    <a:pt x="222" y="73"/>
                  </a:moveTo>
                  <a:cubicBezTo>
                    <a:pt x="286" y="73"/>
                    <a:pt x="317" y="105"/>
                    <a:pt x="381" y="168"/>
                  </a:cubicBezTo>
                  <a:cubicBezTo>
                    <a:pt x="476" y="295"/>
                    <a:pt x="476" y="548"/>
                    <a:pt x="444" y="675"/>
                  </a:cubicBezTo>
                  <a:cubicBezTo>
                    <a:pt x="286" y="516"/>
                    <a:pt x="96" y="200"/>
                    <a:pt x="159" y="105"/>
                  </a:cubicBezTo>
                  <a:cubicBezTo>
                    <a:pt x="159" y="105"/>
                    <a:pt x="159" y="73"/>
                    <a:pt x="191" y="73"/>
                  </a:cubicBezTo>
                  <a:close/>
                  <a:moveTo>
                    <a:pt x="191" y="1"/>
                  </a:moveTo>
                  <a:cubicBezTo>
                    <a:pt x="116" y="1"/>
                    <a:pt x="96" y="47"/>
                    <a:pt x="96" y="73"/>
                  </a:cubicBezTo>
                  <a:cubicBezTo>
                    <a:pt x="1" y="231"/>
                    <a:pt x="317" y="675"/>
                    <a:pt x="476" y="801"/>
                  </a:cubicBezTo>
                  <a:lnTo>
                    <a:pt x="507" y="801"/>
                  </a:lnTo>
                  <a:cubicBezTo>
                    <a:pt x="507" y="801"/>
                    <a:pt x="539" y="770"/>
                    <a:pt x="539" y="770"/>
                  </a:cubicBezTo>
                  <a:cubicBezTo>
                    <a:pt x="539" y="738"/>
                    <a:pt x="602" y="326"/>
                    <a:pt x="444" y="105"/>
                  </a:cubicBezTo>
                  <a:cubicBezTo>
                    <a:pt x="381" y="41"/>
                    <a:pt x="317" y="10"/>
                    <a:pt x="254" y="10"/>
                  </a:cubicBezTo>
                  <a:cubicBezTo>
                    <a:pt x="230" y="4"/>
                    <a:pt x="209" y="1"/>
                    <a:pt x="19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194440" y="819855"/>
              <a:ext cx="209453" cy="261348"/>
            </a:xfrm>
            <a:custGeom>
              <a:rect b="b" l="l" r="r" t="t"/>
              <a:pathLst>
                <a:path extrusionOk="0" h="8773" w="7031">
                  <a:moveTo>
                    <a:pt x="2080" y="6743"/>
                  </a:moveTo>
                  <a:lnTo>
                    <a:pt x="2059" y="6778"/>
                  </a:lnTo>
                  <a:cubicBezTo>
                    <a:pt x="2059" y="6778"/>
                    <a:pt x="2059" y="6763"/>
                    <a:pt x="2080" y="6743"/>
                  </a:cubicBezTo>
                  <a:close/>
                  <a:moveTo>
                    <a:pt x="2919" y="6769"/>
                  </a:moveTo>
                  <a:cubicBezTo>
                    <a:pt x="2946" y="6792"/>
                    <a:pt x="2946" y="6809"/>
                    <a:pt x="2946" y="6809"/>
                  </a:cubicBezTo>
                  <a:cubicBezTo>
                    <a:pt x="2946" y="6809"/>
                    <a:pt x="2928" y="6792"/>
                    <a:pt x="2919" y="6769"/>
                  </a:cubicBezTo>
                  <a:close/>
                  <a:moveTo>
                    <a:pt x="1172" y="1"/>
                  </a:moveTo>
                  <a:lnTo>
                    <a:pt x="0" y="96"/>
                  </a:lnTo>
                  <a:cubicBezTo>
                    <a:pt x="0" y="1299"/>
                    <a:pt x="64" y="2471"/>
                    <a:pt x="159" y="3642"/>
                  </a:cubicBezTo>
                  <a:cubicBezTo>
                    <a:pt x="222" y="4244"/>
                    <a:pt x="285" y="4846"/>
                    <a:pt x="412" y="5448"/>
                  </a:cubicBezTo>
                  <a:cubicBezTo>
                    <a:pt x="507" y="6049"/>
                    <a:pt x="634" y="6651"/>
                    <a:pt x="855" y="7316"/>
                  </a:cubicBezTo>
                  <a:cubicBezTo>
                    <a:pt x="919" y="7474"/>
                    <a:pt x="1014" y="7633"/>
                    <a:pt x="1109" y="7854"/>
                  </a:cubicBezTo>
                  <a:cubicBezTo>
                    <a:pt x="1172" y="7949"/>
                    <a:pt x="1235" y="8044"/>
                    <a:pt x="1330" y="8139"/>
                  </a:cubicBezTo>
                  <a:cubicBezTo>
                    <a:pt x="1425" y="8266"/>
                    <a:pt x="1520" y="8393"/>
                    <a:pt x="1710" y="8519"/>
                  </a:cubicBezTo>
                  <a:cubicBezTo>
                    <a:pt x="1900" y="8646"/>
                    <a:pt x="2185" y="8773"/>
                    <a:pt x="2534" y="8773"/>
                  </a:cubicBezTo>
                  <a:cubicBezTo>
                    <a:pt x="2692" y="8773"/>
                    <a:pt x="2851" y="8741"/>
                    <a:pt x="2977" y="8678"/>
                  </a:cubicBezTo>
                  <a:cubicBezTo>
                    <a:pt x="3104" y="8646"/>
                    <a:pt x="3199" y="8583"/>
                    <a:pt x="3294" y="8519"/>
                  </a:cubicBezTo>
                  <a:cubicBezTo>
                    <a:pt x="3484" y="8393"/>
                    <a:pt x="3579" y="8298"/>
                    <a:pt x="3674" y="8203"/>
                  </a:cubicBezTo>
                  <a:lnTo>
                    <a:pt x="3864" y="8013"/>
                  </a:lnTo>
                  <a:cubicBezTo>
                    <a:pt x="4276" y="7569"/>
                    <a:pt x="4656" y="7094"/>
                    <a:pt x="5036" y="6619"/>
                  </a:cubicBezTo>
                  <a:cubicBezTo>
                    <a:pt x="5384" y="6144"/>
                    <a:pt x="5764" y="5669"/>
                    <a:pt x="6081" y="5163"/>
                  </a:cubicBezTo>
                  <a:cubicBezTo>
                    <a:pt x="6271" y="4909"/>
                    <a:pt x="6429" y="4656"/>
                    <a:pt x="6587" y="4403"/>
                  </a:cubicBezTo>
                  <a:cubicBezTo>
                    <a:pt x="6746" y="4118"/>
                    <a:pt x="6904" y="3896"/>
                    <a:pt x="7031" y="3579"/>
                  </a:cubicBezTo>
                  <a:lnTo>
                    <a:pt x="4941" y="2439"/>
                  </a:lnTo>
                  <a:lnTo>
                    <a:pt x="4497" y="3136"/>
                  </a:lnTo>
                  <a:lnTo>
                    <a:pt x="4054" y="3833"/>
                  </a:lnTo>
                  <a:cubicBezTo>
                    <a:pt x="3769" y="4308"/>
                    <a:pt x="3452" y="4783"/>
                    <a:pt x="3136" y="5258"/>
                  </a:cubicBezTo>
                  <a:cubicBezTo>
                    <a:pt x="2951" y="5516"/>
                    <a:pt x="2766" y="5786"/>
                    <a:pt x="2575" y="6054"/>
                  </a:cubicBezTo>
                  <a:lnTo>
                    <a:pt x="2575" y="6054"/>
                  </a:lnTo>
                  <a:cubicBezTo>
                    <a:pt x="2460" y="5725"/>
                    <a:pt x="2354" y="5374"/>
                    <a:pt x="2249" y="5036"/>
                  </a:cubicBezTo>
                  <a:cubicBezTo>
                    <a:pt x="2122" y="4498"/>
                    <a:pt x="1995" y="3928"/>
                    <a:pt x="1869" y="3389"/>
                  </a:cubicBezTo>
                  <a:cubicBezTo>
                    <a:pt x="1615" y="2281"/>
                    <a:pt x="1394" y="1109"/>
                    <a:pt x="1172" y="1"/>
                  </a:cubicBezTo>
                  <a:close/>
                </a:path>
              </a:pathLst>
            </a:custGeom>
            <a:solidFill>
              <a:srgbClr val="CE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011411" y="1047212"/>
              <a:ext cx="183983" cy="74952"/>
            </a:xfrm>
            <a:custGeom>
              <a:rect b="b" l="l" r="r" t="t"/>
              <a:pathLst>
                <a:path extrusionOk="0" h="2516" w="6176">
                  <a:moveTo>
                    <a:pt x="5923" y="1"/>
                  </a:moveTo>
                  <a:cubicBezTo>
                    <a:pt x="5353" y="96"/>
                    <a:pt x="4688" y="191"/>
                    <a:pt x="4117" y="254"/>
                  </a:cubicBezTo>
                  <a:cubicBezTo>
                    <a:pt x="3547" y="349"/>
                    <a:pt x="2977" y="412"/>
                    <a:pt x="2407" y="476"/>
                  </a:cubicBezTo>
                  <a:cubicBezTo>
                    <a:pt x="2122" y="476"/>
                    <a:pt x="1837" y="507"/>
                    <a:pt x="1584" y="507"/>
                  </a:cubicBezTo>
                  <a:lnTo>
                    <a:pt x="1489" y="507"/>
                  </a:lnTo>
                  <a:lnTo>
                    <a:pt x="0" y="2408"/>
                  </a:lnTo>
                  <a:cubicBezTo>
                    <a:pt x="286" y="2471"/>
                    <a:pt x="507" y="2503"/>
                    <a:pt x="697" y="2503"/>
                  </a:cubicBezTo>
                  <a:cubicBezTo>
                    <a:pt x="808" y="2511"/>
                    <a:pt x="911" y="2515"/>
                    <a:pt x="1010" y="2515"/>
                  </a:cubicBezTo>
                  <a:cubicBezTo>
                    <a:pt x="1279" y="2515"/>
                    <a:pt x="1510" y="2486"/>
                    <a:pt x="1742" y="2439"/>
                  </a:cubicBezTo>
                  <a:cubicBezTo>
                    <a:pt x="2091" y="2408"/>
                    <a:pt x="2407" y="2344"/>
                    <a:pt x="2692" y="2281"/>
                  </a:cubicBezTo>
                  <a:cubicBezTo>
                    <a:pt x="3927" y="1996"/>
                    <a:pt x="5036" y="1616"/>
                    <a:pt x="6176" y="1141"/>
                  </a:cubicBezTo>
                  <a:lnTo>
                    <a:pt x="5923" y="1"/>
                  </a:lnTo>
                  <a:close/>
                </a:path>
              </a:pathLst>
            </a:custGeom>
            <a:solidFill>
              <a:srgbClr val="CE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168970" y="1040629"/>
              <a:ext cx="54754" cy="56244"/>
            </a:xfrm>
            <a:custGeom>
              <a:rect b="b" l="l" r="r" t="t"/>
              <a:pathLst>
                <a:path extrusionOk="0" h="1888" w="1838">
                  <a:moveTo>
                    <a:pt x="1552" y="0"/>
                  </a:moveTo>
                  <a:lnTo>
                    <a:pt x="285" y="285"/>
                  </a:lnTo>
                  <a:lnTo>
                    <a:pt x="0" y="1013"/>
                  </a:lnTo>
                  <a:cubicBezTo>
                    <a:pt x="314" y="1776"/>
                    <a:pt x="1105" y="1887"/>
                    <a:pt x="1540" y="1887"/>
                  </a:cubicBezTo>
                  <a:cubicBezTo>
                    <a:pt x="1718" y="1887"/>
                    <a:pt x="1837" y="1869"/>
                    <a:pt x="1837" y="1869"/>
                  </a:cubicBezTo>
                  <a:lnTo>
                    <a:pt x="1552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215204" y="1040629"/>
              <a:ext cx="43404" cy="56631"/>
            </a:xfrm>
            <a:custGeom>
              <a:rect b="b" l="l" r="r" t="t"/>
              <a:pathLst>
                <a:path extrusionOk="0" h="1901" w="1457">
                  <a:moveTo>
                    <a:pt x="0" y="0"/>
                  </a:moveTo>
                  <a:lnTo>
                    <a:pt x="285" y="1900"/>
                  </a:lnTo>
                  <a:lnTo>
                    <a:pt x="1203" y="1742"/>
                  </a:lnTo>
                  <a:lnTo>
                    <a:pt x="1457" y="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3271805" y="853756"/>
              <a:ext cx="160389" cy="171799"/>
            </a:xfrm>
            <a:custGeom>
              <a:rect b="b" l="l" r="r" t="t"/>
              <a:pathLst>
                <a:path extrusionOk="0" h="5767" w="5384">
                  <a:moveTo>
                    <a:pt x="3151" y="1"/>
                  </a:moveTo>
                  <a:cubicBezTo>
                    <a:pt x="2508" y="1"/>
                    <a:pt x="1839" y="475"/>
                    <a:pt x="1330" y="1459"/>
                  </a:cubicBezTo>
                  <a:cubicBezTo>
                    <a:pt x="444" y="3201"/>
                    <a:pt x="0" y="4373"/>
                    <a:pt x="0" y="4373"/>
                  </a:cubicBezTo>
                  <a:lnTo>
                    <a:pt x="3389" y="5766"/>
                  </a:lnTo>
                  <a:cubicBezTo>
                    <a:pt x="3389" y="5766"/>
                    <a:pt x="5384" y="2568"/>
                    <a:pt x="4719" y="1206"/>
                  </a:cubicBezTo>
                  <a:cubicBezTo>
                    <a:pt x="4322" y="412"/>
                    <a:pt x="3748" y="1"/>
                    <a:pt x="3151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3271805" y="853756"/>
              <a:ext cx="160389" cy="171799"/>
            </a:xfrm>
            <a:custGeom>
              <a:rect b="b" l="l" r="r" t="t"/>
              <a:pathLst>
                <a:path extrusionOk="0" h="5767" w="5384">
                  <a:moveTo>
                    <a:pt x="3151" y="1"/>
                  </a:moveTo>
                  <a:cubicBezTo>
                    <a:pt x="2508" y="1"/>
                    <a:pt x="1839" y="475"/>
                    <a:pt x="1330" y="1459"/>
                  </a:cubicBezTo>
                  <a:cubicBezTo>
                    <a:pt x="444" y="3201"/>
                    <a:pt x="0" y="4373"/>
                    <a:pt x="0" y="4373"/>
                  </a:cubicBezTo>
                  <a:lnTo>
                    <a:pt x="3389" y="5766"/>
                  </a:lnTo>
                  <a:cubicBezTo>
                    <a:pt x="3389" y="5766"/>
                    <a:pt x="5384" y="2568"/>
                    <a:pt x="4719" y="1206"/>
                  </a:cubicBezTo>
                  <a:cubicBezTo>
                    <a:pt x="4322" y="412"/>
                    <a:pt x="3748" y="1"/>
                    <a:pt x="3151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3182167" y="783065"/>
              <a:ext cx="55707" cy="57584"/>
            </a:xfrm>
            <a:custGeom>
              <a:rect b="b" l="l" r="r" t="t"/>
              <a:pathLst>
                <a:path extrusionOk="0" h="1933" w="1870">
                  <a:moveTo>
                    <a:pt x="1869" y="0"/>
                  </a:moveTo>
                  <a:lnTo>
                    <a:pt x="1" y="349"/>
                  </a:lnTo>
                  <a:cubicBezTo>
                    <a:pt x="1" y="349"/>
                    <a:pt x="64" y="1806"/>
                    <a:pt x="856" y="1932"/>
                  </a:cubicBezTo>
                  <a:lnTo>
                    <a:pt x="1742" y="161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3173677" y="737784"/>
              <a:ext cx="64197" cy="55678"/>
            </a:xfrm>
            <a:custGeom>
              <a:rect b="b" l="l" r="r" t="t"/>
              <a:pathLst>
                <a:path extrusionOk="0" h="1869" w="2155">
                  <a:moveTo>
                    <a:pt x="1616" y="0"/>
                  </a:moveTo>
                  <a:lnTo>
                    <a:pt x="1" y="602"/>
                  </a:lnTo>
                  <a:lnTo>
                    <a:pt x="286" y="1869"/>
                  </a:lnTo>
                  <a:lnTo>
                    <a:pt x="2154" y="152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CD5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40"/>
          <p:cNvGrpSpPr/>
          <p:nvPr/>
        </p:nvGrpSpPr>
        <p:grpSpPr>
          <a:xfrm>
            <a:off x="6466961" y="84901"/>
            <a:ext cx="617353" cy="1117359"/>
            <a:chOff x="6702986" y="3501"/>
            <a:chExt cx="617353" cy="1117359"/>
          </a:xfrm>
        </p:grpSpPr>
        <p:sp>
          <p:nvSpPr>
            <p:cNvPr id="1538" name="Google Shape;1538;p40"/>
            <p:cNvSpPr/>
            <p:nvPr/>
          </p:nvSpPr>
          <p:spPr>
            <a:xfrm>
              <a:off x="6749390" y="3501"/>
              <a:ext cx="524552" cy="483861"/>
            </a:xfrm>
            <a:custGeom>
              <a:rect b="b" l="l" r="r" t="t"/>
              <a:pathLst>
                <a:path extrusionOk="0" h="16184" w="17545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6889528" y="124714"/>
              <a:ext cx="247133" cy="205486"/>
            </a:xfrm>
            <a:custGeom>
              <a:rect b="b" l="l" r="r" t="t"/>
              <a:pathLst>
                <a:path extrusionOk="0" h="6873" w="8266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6702986" y="559571"/>
              <a:ext cx="617353" cy="561027"/>
            </a:xfrm>
            <a:custGeom>
              <a:rect b="b" l="l" r="r" t="t"/>
              <a:pathLst>
                <a:path extrusionOk="0" h="18765" w="20649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6878167" y="643439"/>
              <a:ext cx="267015" cy="237835"/>
            </a:xfrm>
            <a:custGeom>
              <a:rect b="b" l="l" r="r" t="t"/>
              <a:pathLst>
                <a:path extrusionOk="0" h="7955" w="8931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6869645" y="914418"/>
              <a:ext cx="285013" cy="206442"/>
            </a:xfrm>
            <a:custGeom>
              <a:rect b="b" l="l" r="r" t="t"/>
              <a:pathLst>
                <a:path extrusionOk="0" h="6905" w="9533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6914136" y="697587"/>
              <a:ext cx="196008" cy="216847"/>
            </a:xfrm>
            <a:custGeom>
              <a:rect b="b" l="l" r="r" t="t"/>
              <a:pathLst>
                <a:path extrusionOk="0" h="7253" w="6556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6973785" y="861377"/>
              <a:ext cx="76717" cy="122191"/>
            </a:xfrm>
            <a:custGeom>
              <a:rect b="b" l="l" r="r" t="t"/>
              <a:pathLst>
                <a:path extrusionOk="0" h="4087" w="2566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6979466" y="847174"/>
              <a:ext cx="64429" cy="29389"/>
            </a:xfrm>
            <a:custGeom>
              <a:rect b="b" l="l" r="r" t="t"/>
              <a:pathLst>
                <a:path extrusionOk="0" h="983" w="2155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6883847" y="780917"/>
              <a:ext cx="57762" cy="56835"/>
            </a:xfrm>
            <a:custGeom>
              <a:rect b="b" l="l" r="r" t="t"/>
              <a:pathLst>
                <a:path extrusionOk="0" h="1901" w="1932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7082678" y="780917"/>
              <a:ext cx="56835" cy="5683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8" name="Google Shape;1548;p40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0"/>
          <p:cNvSpPr/>
          <p:nvPr/>
        </p:nvSpPr>
        <p:spPr>
          <a:xfrm>
            <a:off x="7954774" y="391207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0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0"/>
          <p:cNvSpPr/>
          <p:nvPr/>
        </p:nvSpPr>
        <p:spPr>
          <a:xfrm>
            <a:off x="8120456" y="238302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0"/>
          <p:cNvSpPr/>
          <p:nvPr/>
        </p:nvSpPr>
        <p:spPr>
          <a:xfrm>
            <a:off x="7443970" y="398494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0"/>
          <p:cNvSpPr/>
          <p:nvPr/>
        </p:nvSpPr>
        <p:spPr>
          <a:xfrm>
            <a:off x="713229" y="170769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0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0"/>
          <p:cNvSpPr/>
          <p:nvPr/>
        </p:nvSpPr>
        <p:spPr>
          <a:xfrm>
            <a:off x="6650586" y="4298428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0"/>
          <p:cNvSpPr txBox="1"/>
          <p:nvPr/>
        </p:nvSpPr>
        <p:spPr>
          <a:xfrm>
            <a:off x="2285001" y="1914005"/>
            <a:ext cx="1534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 sz="1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7" name="Google Shape;1557;p40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771" y="1823525"/>
            <a:ext cx="571730" cy="556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40"/>
          <p:cNvSpPr txBox="1"/>
          <p:nvPr>
            <p:ph idx="4294967295" type="title"/>
          </p:nvPr>
        </p:nvSpPr>
        <p:spPr>
          <a:xfrm>
            <a:off x="656275" y="90075"/>
            <a:ext cx="23550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02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1559" name="Google Shape;1559;p40"/>
          <p:cNvSpPr txBox="1"/>
          <p:nvPr/>
        </p:nvSpPr>
        <p:spPr>
          <a:xfrm>
            <a:off x="4390400" y="1841438"/>
            <a:ext cx="160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Discord</a:t>
            </a:r>
            <a:endParaRPr b="1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0" name="Google Shape;1560;p40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062" y="1823513"/>
            <a:ext cx="473700" cy="37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1" name="Google Shape;1561;p40"/>
          <p:cNvSpPr txBox="1"/>
          <p:nvPr/>
        </p:nvSpPr>
        <p:spPr>
          <a:xfrm>
            <a:off x="2285000" y="2531782"/>
            <a:ext cx="1534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 sz="12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2" name="Google Shape;1562;p4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-5547" l="0" r="0" t="8214"/>
          <a:stretch/>
        </p:blipFill>
        <p:spPr>
          <a:xfrm>
            <a:off x="3247775" y="2417796"/>
            <a:ext cx="571725" cy="55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40"/>
          <p:cNvSpPr txBox="1"/>
          <p:nvPr/>
        </p:nvSpPr>
        <p:spPr>
          <a:xfrm>
            <a:off x="2772625" y="3221425"/>
            <a:ext cx="273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SweetAlert, React-dom, React-icons, React-router-dom</a:t>
            </a:r>
            <a:b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4" name="Google Shape;1564;p40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1333" l="0" r="0" t="1333"/>
          <a:stretch/>
        </p:blipFill>
        <p:spPr>
          <a:xfrm>
            <a:off x="5337488" y="2380034"/>
            <a:ext cx="571725" cy="55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40"/>
          <p:cNvSpPr txBox="1"/>
          <p:nvPr/>
        </p:nvSpPr>
        <p:spPr>
          <a:xfrm>
            <a:off x="4374713" y="2494013"/>
            <a:ext cx="1534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Tailwind</a:t>
            </a:r>
            <a:endParaRPr b="1" sz="1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1"/>
          <p:cNvSpPr/>
          <p:nvPr/>
        </p:nvSpPr>
        <p:spPr>
          <a:xfrm>
            <a:off x="2949409" y="2013812"/>
            <a:ext cx="762293" cy="963545"/>
          </a:xfrm>
          <a:custGeom>
            <a:rect b="b" l="l" r="r" t="t"/>
            <a:pathLst>
              <a:path extrusionOk="0" h="30024" w="23753">
                <a:moveTo>
                  <a:pt x="20934" y="1"/>
                </a:moveTo>
                <a:lnTo>
                  <a:pt x="2914" y="12352"/>
                </a:lnTo>
                <a:cubicBezTo>
                  <a:pt x="1" y="14379"/>
                  <a:pt x="349" y="18844"/>
                  <a:pt x="3548" y="20364"/>
                </a:cubicBezTo>
                <a:lnTo>
                  <a:pt x="23752" y="30023"/>
                </a:lnTo>
                <a:lnTo>
                  <a:pt x="2093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1"/>
          <p:cNvSpPr/>
          <p:nvPr/>
        </p:nvSpPr>
        <p:spPr>
          <a:xfrm>
            <a:off x="3572423" y="681392"/>
            <a:ext cx="5571611" cy="3627351"/>
          </a:xfrm>
          <a:custGeom>
            <a:rect b="b" l="l" r="r" t="t"/>
            <a:pathLst>
              <a:path extrusionOk="0" h="113028" w="173611">
                <a:moveTo>
                  <a:pt x="19667" y="1"/>
                </a:moveTo>
                <a:cubicBezTo>
                  <a:pt x="8805" y="1"/>
                  <a:pt x="1" y="8805"/>
                  <a:pt x="1" y="19667"/>
                </a:cubicBezTo>
                <a:lnTo>
                  <a:pt x="1" y="93361"/>
                </a:lnTo>
                <a:cubicBezTo>
                  <a:pt x="1" y="104223"/>
                  <a:pt x="8805" y="113027"/>
                  <a:pt x="19667" y="113027"/>
                </a:cubicBezTo>
                <a:lnTo>
                  <a:pt x="173611" y="113027"/>
                </a:lnTo>
                <a:lnTo>
                  <a:pt x="173611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41"/>
          <p:cNvGrpSpPr/>
          <p:nvPr/>
        </p:nvGrpSpPr>
        <p:grpSpPr>
          <a:xfrm>
            <a:off x="713200" y="1311711"/>
            <a:ext cx="2139586" cy="3296672"/>
            <a:chOff x="635550" y="2102575"/>
            <a:chExt cx="1589825" cy="2449600"/>
          </a:xfrm>
        </p:grpSpPr>
        <p:sp>
          <p:nvSpPr>
            <p:cNvPr id="1573" name="Google Shape;1573;p41"/>
            <p:cNvSpPr/>
            <p:nvPr/>
          </p:nvSpPr>
          <p:spPr>
            <a:xfrm>
              <a:off x="1029850" y="2102575"/>
              <a:ext cx="1195525" cy="2449600"/>
            </a:xfrm>
            <a:custGeom>
              <a:rect b="b" l="l" r="r" t="t"/>
              <a:pathLst>
                <a:path extrusionOk="0" h="97984" w="47821">
                  <a:moveTo>
                    <a:pt x="7284" y="0"/>
                  </a:moveTo>
                  <a:cubicBezTo>
                    <a:pt x="3262" y="0"/>
                    <a:pt x="32" y="3230"/>
                    <a:pt x="32" y="7252"/>
                  </a:cubicBezTo>
                  <a:lnTo>
                    <a:pt x="0" y="90700"/>
                  </a:lnTo>
                  <a:cubicBezTo>
                    <a:pt x="0" y="94690"/>
                    <a:pt x="3230" y="97952"/>
                    <a:pt x="7252" y="97952"/>
                  </a:cubicBezTo>
                  <a:lnTo>
                    <a:pt x="40536" y="97984"/>
                  </a:lnTo>
                  <a:cubicBezTo>
                    <a:pt x="44527" y="97984"/>
                    <a:pt x="47789" y="94722"/>
                    <a:pt x="47789" y="90732"/>
                  </a:cubicBezTo>
                  <a:lnTo>
                    <a:pt x="47820" y="7284"/>
                  </a:lnTo>
                  <a:cubicBezTo>
                    <a:pt x="47820" y="3262"/>
                    <a:pt x="44558" y="32"/>
                    <a:pt x="40568" y="32"/>
                  </a:cubicBezTo>
                  <a:lnTo>
                    <a:pt x="728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1085250" y="2176200"/>
              <a:ext cx="1084700" cy="2291275"/>
            </a:xfrm>
            <a:custGeom>
              <a:rect b="b" l="l" r="r" t="t"/>
              <a:pathLst>
                <a:path extrusionOk="0" h="91651" w="43388">
                  <a:moveTo>
                    <a:pt x="5100" y="0"/>
                  </a:moveTo>
                  <a:cubicBezTo>
                    <a:pt x="2281" y="0"/>
                    <a:pt x="1" y="2281"/>
                    <a:pt x="1" y="5099"/>
                  </a:cubicBezTo>
                  <a:lnTo>
                    <a:pt x="1" y="86552"/>
                  </a:lnTo>
                  <a:cubicBezTo>
                    <a:pt x="1" y="89338"/>
                    <a:pt x="2249" y="91619"/>
                    <a:pt x="5068" y="91619"/>
                  </a:cubicBezTo>
                  <a:lnTo>
                    <a:pt x="38289" y="91650"/>
                  </a:lnTo>
                  <a:cubicBezTo>
                    <a:pt x="41107" y="91650"/>
                    <a:pt x="43356" y="89370"/>
                    <a:pt x="43356" y="86552"/>
                  </a:cubicBezTo>
                  <a:lnTo>
                    <a:pt x="43388" y="5099"/>
                  </a:lnTo>
                  <a:cubicBezTo>
                    <a:pt x="43388" y="2312"/>
                    <a:pt x="41107" y="32"/>
                    <a:pt x="38320" y="32"/>
                  </a:cubicBezTo>
                  <a:lnTo>
                    <a:pt x="31860" y="32"/>
                  </a:lnTo>
                  <a:cubicBezTo>
                    <a:pt x="31005" y="32"/>
                    <a:pt x="30277" y="760"/>
                    <a:pt x="30277" y="1647"/>
                  </a:cubicBezTo>
                  <a:lnTo>
                    <a:pt x="30277" y="2819"/>
                  </a:lnTo>
                  <a:cubicBezTo>
                    <a:pt x="30277" y="3737"/>
                    <a:pt x="29580" y="4466"/>
                    <a:pt x="28725" y="4466"/>
                  </a:cubicBezTo>
                  <a:lnTo>
                    <a:pt x="16152" y="4466"/>
                  </a:lnTo>
                  <a:cubicBezTo>
                    <a:pt x="15265" y="4466"/>
                    <a:pt x="14569" y="3737"/>
                    <a:pt x="14569" y="2819"/>
                  </a:cubicBezTo>
                  <a:lnTo>
                    <a:pt x="14569" y="1647"/>
                  </a:lnTo>
                  <a:cubicBezTo>
                    <a:pt x="14569" y="729"/>
                    <a:pt x="13872" y="0"/>
                    <a:pt x="13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1961700" y="2341675"/>
              <a:ext cx="93450" cy="1950"/>
            </a:xfrm>
            <a:custGeom>
              <a:rect b="b" l="l" r="r" t="t"/>
              <a:pathLst>
                <a:path extrusionOk="0" h="78" w="3738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64"/>
                    <a:pt x="367" y="78"/>
                    <a:pt x="920" y="78"/>
                  </a:cubicBezTo>
                  <a:cubicBezTo>
                    <a:pt x="1197" y="78"/>
                    <a:pt x="1521" y="74"/>
                    <a:pt x="1869" y="64"/>
                  </a:cubicBezTo>
                  <a:cubicBezTo>
                    <a:pt x="2882" y="64"/>
                    <a:pt x="3738" y="64"/>
                    <a:pt x="3738" y="32"/>
                  </a:cubicBezTo>
                  <a:cubicBezTo>
                    <a:pt x="3738" y="0"/>
                    <a:pt x="2882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1961700" y="2365425"/>
              <a:ext cx="93450" cy="2400"/>
            </a:xfrm>
            <a:custGeom>
              <a:rect b="b" l="l" r="r" t="t"/>
              <a:pathLst>
                <a:path extrusionOk="0" h="96" w="3738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95"/>
                    <a:pt x="824" y="95"/>
                    <a:pt x="1869" y="95"/>
                  </a:cubicBezTo>
                  <a:cubicBezTo>
                    <a:pt x="2914" y="95"/>
                    <a:pt x="3738" y="64"/>
                    <a:pt x="3738" y="32"/>
                  </a:cubicBezTo>
                  <a:cubicBezTo>
                    <a:pt x="3738" y="0"/>
                    <a:pt x="2914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1961700" y="2389600"/>
              <a:ext cx="93450" cy="1975"/>
            </a:xfrm>
            <a:custGeom>
              <a:rect b="b" l="l" r="r" t="t"/>
              <a:pathLst>
                <a:path extrusionOk="0" h="79" w="3738">
                  <a:moveTo>
                    <a:pt x="2818" y="1"/>
                  </a:moveTo>
                  <a:cubicBezTo>
                    <a:pt x="2541" y="1"/>
                    <a:pt x="2217" y="4"/>
                    <a:pt x="1869" y="15"/>
                  </a:cubicBezTo>
                  <a:cubicBezTo>
                    <a:pt x="856" y="15"/>
                    <a:pt x="1" y="15"/>
                    <a:pt x="1" y="47"/>
                  </a:cubicBezTo>
                  <a:cubicBezTo>
                    <a:pt x="1" y="78"/>
                    <a:pt x="856" y="78"/>
                    <a:pt x="1869" y="78"/>
                  </a:cubicBezTo>
                  <a:cubicBezTo>
                    <a:pt x="2914" y="78"/>
                    <a:pt x="3738" y="47"/>
                    <a:pt x="3738" y="15"/>
                  </a:cubicBezTo>
                  <a:cubicBezTo>
                    <a:pt x="3738" y="15"/>
                    <a:pt x="3372" y="1"/>
                    <a:pt x="281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1171550" y="2314725"/>
              <a:ext cx="95825" cy="99800"/>
            </a:xfrm>
            <a:custGeom>
              <a:rect b="b" l="l" r="r" t="t"/>
              <a:pathLst>
                <a:path extrusionOk="0" h="3992" w="3833">
                  <a:moveTo>
                    <a:pt x="1799" y="0"/>
                  </a:moveTo>
                  <a:cubicBezTo>
                    <a:pt x="1720" y="0"/>
                    <a:pt x="1646" y="35"/>
                    <a:pt x="1584" y="96"/>
                  </a:cubicBezTo>
                  <a:cubicBezTo>
                    <a:pt x="1489" y="160"/>
                    <a:pt x="1394" y="255"/>
                    <a:pt x="1331" y="318"/>
                  </a:cubicBezTo>
                  <a:cubicBezTo>
                    <a:pt x="1173" y="477"/>
                    <a:pt x="1014" y="635"/>
                    <a:pt x="888" y="793"/>
                  </a:cubicBezTo>
                  <a:cubicBezTo>
                    <a:pt x="571" y="1110"/>
                    <a:pt x="286" y="1363"/>
                    <a:pt x="64" y="1648"/>
                  </a:cubicBezTo>
                  <a:cubicBezTo>
                    <a:pt x="33" y="1743"/>
                    <a:pt x="1" y="1807"/>
                    <a:pt x="1" y="1902"/>
                  </a:cubicBezTo>
                  <a:cubicBezTo>
                    <a:pt x="1" y="1997"/>
                    <a:pt x="1" y="2092"/>
                    <a:pt x="1" y="2155"/>
                  </a:cubicBezTo>
                  <a:cubicBezTo>
                    <a:pt x="1" y="2313"/>
                    <a:pt x="1" y="2472"/>
                    <a:pt x="1" y="2630"/>
                  </a:cubicBezTo>
                  <a:cubicBezTo>
                    <a:pt x="1" y="2883"/>
                    <a:pt x="33" y="3137"/>
                    <a:pt x="33" y="3358"/>
                  </a:cubicBezTo>
                  <a:cubicBezTo>
                    <a:pt x="33" y="3517"/>
                    <a:pt x="33" y="3675"/>
                    <a:pt x="33" y="3802"/>
                  </a:cubicBezTo>
                  <a:cubicBezTo>
                    <a:pt x="33" y="3897"/>
                    <a:pt x="33" y="3960"/>
                    <a:pt x="33" y="3960"/>
                  </a:cubicBezTo>
                  <a:cubicBezTo>
                    <a:pt x="33" y="3960"/>
                    <a:pt x="33" y="3897"/>
                    <a:pt x="64" y="3770"/>
                  </a:cubicBezTo>
                  <a:cubicBezTo>
                    <a:pt x="64" y="3643"/>
                    <a:pt x="64" y="3485"/>
                    <a:pt x="64" y="3295"/>
                  </a:cubicBezTo>
                  <a:cubicBezTo>
                    <a:pt x="64" y="3105"/>
                    <a:pt x="64" y="2852"/>
                    <a:pt x="64" y="2598"/>
                  </a:cubicBezTo>
                  <a:lnTo>
                    <a:pt x="64" y="2155"/>
                  </a:lnTo>
                  <a:cubicBezTo>
                    <a:pt x="64" y="1997"/>
                    <a:pt x="33" y="1807"/>
                    <a:pt x="128" y="1680"/>
                  </a:cubicBezTo>
                  <a:cubicBezTo>
                    <a:pt x="349" y="1395"/>
                    <a:pt x="634" y="1142"/>
                    <a:pt x="919" y="825"/>
                  </a:cubicBezTo>
                  <a:cubicBezTo>
                    <a:pt x="1078" y="698"/>
                    <a:pt x="1236" y="540"/>
                    <a:pt x="1394" y="382"/>
                  </a:cubicBezTo>
                  <a:cubicBezTo>
                    <a:pt x="1458" y="318"/>
                    <a:pt x="1553" y="223"/>
                    <a:pt x="1616" y="160"/>
                  </a:cubicBezTo>
                  <a:cubicBezTo>
                    <a:pt x="1686" y="113"/>
                    <a:pt x="1755" y="84"/>
                    <a:pt x="1825" y="84"/>
                  </a:cubicBezTo>
                  <a:cubicBezTo>
                    <a:pt x="1850" y="84"/>
                    <a:pt x="1876" y="88"/>
                    <a:pt x="1901" y="96"/>
                  </a:cubicBezTo>
                  <a:cubicBezTo>
                    <a:pt x="2028" y="128"/>
                    <a:pt x="2091" y="191"/>
                    <a:pt x="2186" y="287"/>
                  </a:cubicBezTo>
                  <a:cubicBezTo>
                    <a:pt x="2249" y="382"/>
                    <a:pt x="2344" y="445"/>
                    <a:pt x="2439" y="540"/>
                  </a:cubicBezTo>
                  <a:cubicBezTo>
                    <a:pt x="2598" y="730"/>
                    <a:pt x="2788" y="888"/>
                    <a:pt x="2978" y="1078"/>
                  </a:cubicBezTo>
                  <a:cubicBezTo>
                    <a:pt x="3168" y="1268"/>
                    <a:pt x="3326" y="1427"/>
                    <a:pt x="3516" y="1617"/>
                  </a:cubicBezTo>
                  <a:cubicBezTo>
                    <a:pt x="3643" y="1712"/>
                    <a:pt x="3706" y="1807"/>
                    <a:pt x="3706" y="1933"/>
                  </a:cubicBezTo>
                  <a:cubicBezTo>
                    <a:pt x="3706" y="2060"/>
                    <a:pt x="3706" y="2187"/>
                    <a:pt x="3706" y="2345"/>
                  </a:cubicBezTo>
                  <a:cubicBezTo>
                    <a:pt x="3736" y="2861"/>
                    <a:pt x="3738" y="3377"/>
                    <a:pt x="3738" y="3865"/>
                  </a:cubicBezTo>
                  <a:lnTo>
                    <a:pt x="3738" y="3865"/>
                  </a:lnTo>
                  <a:cubicBezTo>
                    <a:pt x="3328" y="3865"/>
                    <a:pt x="2945" y="3866"/>
                    <a:pt x="2563" y="3892"/>
                  </a:cubicBezTo>
                  <a:lnTo>
                    <a:pt x="2563" y="3892"/>
                  </a:lnTo>
                  <a:cubicBezTo>
                    <a:pt x="2534" y="3526"/>
                    <a:pt x="2534" y="3189"/>
                    <a:pt x="2534" y="2852"/>
                  </a:cubicBezTo>
                  <a:cubicBezTo>
                    <a:pt x="2534" y="2662"/>
                    <a:pt x="2376" y="2503"/>
                    <a:pt x="2218" y="2472"/>
                  </a:cubicBezTo>
                  <a:lnTo>
                    <a:pt x="1711" y="2472"/>
                  </a:lnTo>
                  <a:cubicBezTo>
                    <a:pt x="1553" y="2503"/>
                    <a:pt x="1426" y="2630"/>
                    <a:pt x="1394" y="2788"/>
                  </a:cubicBezTo>
                  <a:cubicBezTo>
                    <a:pt x="1363" y="2947"/>
                    <a:pt x="1394" y="3073"/>
                    <a:pt x="1394" y="3200"/>
                  </a:cubicBezTo>
                  <a:cubicBezTo>
                    <a:pt x="1394" y="3485"/>
                    <a:pt x="1394" y="3707"/>
                    <a:pt x="1394" y="3928"/>
                  </a:cubicBezTo>
                  <a:lnTo>
                    <a:pt x="413" y="3928"/>
                  </a:lnTo>
                  <a:cubicBezTo>
                    <a:pt x="318" y="3960"/>
                    <a:pt x="223" y="3960"/>
                    <a:pt x="128" y="3960"/>
                  </a:cubicBezTo>
                  <a:lnTo>
                    <a:pt x="413" y="3960"/>
                  </a:lnTo>
                  <a:cubicBezTo>
                    <a:pt x="666" y="3960"/>
                    <a:pt x="1014" y="3960"/>
                    <a:pt x="1426" y="3992"/>
                  </a:cubicBezTo>
                  <a:lnTo>
                    <a:pt x="1458" y="3992"/>
                  </a:lnTo>
                  <a:lnTo>
                    <a:pt x="1458" y="3960"/>
                  </a:lnTo>
                  <a:lnTo>
                    <a:pt x="1458" y="3232"/>
                  </a:lnTo>
                  <a:cubicBezTo>
                    <a:pt x="1458" y="3073"/>
                    <a:pt x="1458" y="2947"/>
                    <a:pt x="1458" y="2820"/>
                  </a:cubicBezTo>
                  <a:cubicBezTo>
                    <a:pt x="1489" y="2693"/>
                    <a:pt x="1584" y="2567"/>
                    <a:pt x="1743" y="2567"/>
                  </a:cubicBezTo>
                  <a:lnTo>
                    <a:pt x="2186" y="2567"/>
                  </a:lnTo>
                  <a:cubicBezTo>
                    <a:pt x="2344" y="2567"/>
                    <a:pt x="2471" y="2725"/>
                    <a:pt x="2439" y="2883"/>
                  </a:cubicBezTo>
                  <a:cubicBezTo>
                    <a:pt x="2439" y="3200"/>
                    <a:pt x="2471" y="3580"/>
                    <a:pt x="2471" y="3928"/>
                  </a:cubicBezTo>
                  <a:lnTo>
                    <a:pt x="2471" y="3992"/>
                  </a:lnTo>
                  <a:lnTo>
                    <a:pt x="3833" y="3992"/>
                  </a:lnTo>
                  <a:lnTo>
                    <a:pt x="3833" y="3928"/>
                  </a:lnTo>
                  <a:cubicBezTo>
                    <a:pt x="3833" y="3422"/>
                    <a:pt x="3833" y="2883"/>
                    <a:pt x="3801" y="2345"/>
                  </a:cubicBezTo>
                  <a:cubicBezTo>
                    <a:pt x="3801" y="2218"/>
                    <a:pt x="3801" y="2060"/>
                    <a:pt x="3801" y="1933"/>
                  </a:cubicBezTo>
                  <a:cubicBezTo>
                    <a:pt x="3801" y="1870"/>
                    <a:pt x="3769" y="1775"/>
                    <a:pt x="3738" y="1712"/>
                  </a:cubicBezTo>
                  <a:cubicBezTo>
                    <a:pt x="3706" y="1648"/>
                    <a:pt x="3643" y="1617"/>
                    <a:pt x="3611" y="1553"/>
                  </a:cubicBezTo>
                  <a:cubicBezTo>
                    <a:pt x="3421" y="1395"/>
                    <a:pt x="3231" y="1205"/>
                    <a:pt x="3041" y="1015"/>
                  </a:cubicBezTo>
                  <a:cubicBezTo>
                    <a:pt x="2851" y="857"/>
                    <a:pt x="2693" y="667"/>
                    <a:pt x="2503" y="508"/>
                  </a:cubicBezTo>
                  <a:cubicBezTo>
                    <a:pt x="2408" y="413"/>
                    <a:pt x="2344" y="318"/>
                    <a:pt x="2249" y="223"/>
                  </a:cubicBezTo>
                  <a:cubicBezTo>
                    <a:pt x="2154" y="160"/>
                    <a:pt x="2059" y="65"/>
                    <a:pt x="1933" y="33"/>
                  </a:cubicBezTo>
                  <a:cubicBezTo>
                    <a:pt x="1888" y="11"/>
                    <a:pt x="1843" y="0"/>
                    <a:pt x="179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1499325" y="4003500"/>
              <a:ext cx="222500" cy="3175"/>
            </a:xfrm>
            <a:custGeom>
              <a:rect b="b" l="l" r="r" t="t"/>
              <a:pathLst>
                <a:path extrusionOk="0" h="127" w="8900">
                  <a:moveTo>
                    <a:pt x="1299" y="0"/>
                  </a:moveTo>
                  <a:cubicBezTo>
                    <a:pt x="919" y="32"/>
                    <a:pt x="603" y="32"/>
                    <a:pt x="349" y="32"/>
                  </a:cubicBezTo>
                  <a:cubicBezTo>
                    <a:pt x="128" y="32"/>
                    <a:pt x="1" y="32"/>
                    <a:pt x="1" y="64"/>
                  </a:cubicBezTo>
                  <a:lnTo>
                    <a:pt x="349" y="64"/>
                  </a:lnTo>
                  <a:cubicBezTo>
                    <a:pt x="603" y="95"/>
                    <a:pt x="919" y="95"/>
                    <a:pt x="1299" y="95"/>
                  </a:cubicBezTo>
                  <a:cubicBezTo>
                    <a:pt x="2123" y="95"/>
                    <a:pt x="3231" y="127"/>
                    <a:pt x="4434" y="127"/>
                  </a:cubicBezTo>
                  <a:cubicBezTo>
                    <a:pt x="5670" y="127"/>
                    <a:pt x="6778" y="95"/>
                    <a:pt x="7601" y="95"/>
                  </a:cubicBezTo>
                  <a:cubicBezTo>
                    <a:pt x="7981" y="95"/>
                    <a:pt x="8298" y="95"/>
                    <a:pt x="8551" y="64"/>
                  </a:cubicBezTo>
                  <a:lnTo>
                    <a:pt x="8900" y="64"/>
                  </a:lnTo>
                  <a:cubicBezTo>
                    <a:pt x="8900" y="32"/>
                    <a:pt x="8773" y="32"/>
                    <a:pt x="8551" y="32"/>
                  </a:cubicBezTo>
                  <a:cubicBezTo>
                    <a:pt x="8298" y="32"/>
                    <a:pt x="7981" y="32"/>
                    <a:pt x="7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1500125" y="4058125"/>
              <a:ext cx="570075" cy="3200"/>
            </a:xfrm>
            <a:custGeom>
              <a:rect b="b" l="l" r="r" t="t"/>
              <a:pathLst>
                <a:path extrusionOk="0" h="128" w="22803">
                  <a:moveTo>
                    <a:pt x="11401" y="0"/>
                  </a:moveTo>
                  <a:cubicBezTo>
                    <a:pt x="5099" y="0"/>
                    <a:pt x="0" y="32"/>
                    <a:pt x="0" y="64"/>
                  </a:cubicBezTo>
                  <a:cubicBezTo>
                    <a:pt x="0" y="95"/>
                    <a:pt x="5099" y="127"/>
                    <a:pt x="11401" y="127"/>
                  </a:cubicBezTo>
                  <a:cubicBezTo>
                    <a:pt x="17704" y="127"/>
                    <a:pt x="22802" y="95"/>
                    <a:pt x="22802" y="64"/>
                  </a:cubicBezTo>
                  <a:cubicBezTo>
                    <a:pt x="22802" y="0"/>
                    <a:pt x="17704" y="0"/>
                    <a:pt x="11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1500125" y="4109575"/>
              <a:ext cx="391925" cy="3200"/>
            </a:xfrm>
            <a:custGeom>
              <a:rect b="b" l="l" r="r" t="t"/>
              <a:pathLst>
                <a:path extrusionOk="0" h="128" w="15677">
                  <a:moveTo>
                    <a:pt x="7823" y="1"/>
                  </a:moveTo>
                  <a:cubicBezTo>
                    <a:pt x="3484" y="1"/>
                    <a:pt x="0" y="1"/>
                    <a:pt x="0" y="64"/>
                  </a:cubicBezTo>
                  <a:cubicBezTo>
                    <a:pt x="0" y="96"/>
                    <a:pt x="3484" y="128"/>
                    <a:pt x="7823" y="128"/>
                  </a:cubicBezTo>
                  <a:cubicBezTo>
                    <a:pt x="12161" y="128"/>
                    <a:pt x="15677" y="96"/>
                    <a:pt x="15677" y="64"/>
                  </a:cubicBezTo>
                  <a:cubicBezTo>
                    <a:pt x="15677" y="1"/>
                    <a:pt x="12161" y="1"/>
                    <a:pt x="78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2047200" y="4158675"/>
              <a:ext cx="34875" cy="52275"/>
            </a:xfrm>
            <a:custGeom>
              <a:rect b="b" l="l" r="r" t="t"/>
              <a:pathLst>
                <a:path extrusionOk="0" h="2091" w="1395">
                  <a:moveTo>
                    <a:pt x="1331" y="64"/>
                  </a:moveTo>
                  <a:lnTo>
                    <a:pt x="1331" y="1932"/>
                  </a:lnTo>
                  <a:lnTo>
                    <a:pt x="698" y="1299"/>
                  </a:lnTo>
                  <a:lnTo>
                    <a:pt x="666" y="1299"/>
                  </a:lnTo>
                  <a:lnTo>
                    <a:pt x="64" y="1900"/>
                  </a:lnTo>
                  <a:lnTo>
                    <a:pt x="64" y="64"/>
                  </a:lnTo>
                  <a:close/>
                  <a:moveTo>
                    <a:pt x="1" y="0"/>
                  </a:moveTo>
                  <a:lnTo>
                    <a:pt x="1" y="2027"/>
                  </a:lnTo>
                  <a:lnTo>
                    <a:pt x="666" y="1362"/>
                  </a:lnTo>
                  <a:lnTo>
                    <a:pt x="1394" y="209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1577725" y="4168975"/>
              <a:ext cx="34850" cy="34850"/>
            </a:xfrm>
            <a:custGeom>
              <a:rect b="b" l="l" r="r" t="t"/>
              <a:pathLst>
                <a:path extrusionOk="0" h="1394" w="1394">
                  <a:moveTo>
                    <a:pt x="697" y="63"/>
                  </a:moveTo>
                  <a:cubicBezTo>
                    <a:pt x="1045" y="63"/>
                    <a:pt x="1330" y="348"/>
                    <a:pt x="1330" y="697"/>
                  </a:cubicBezTo>
                  <a:cubicBezTo>
                    <a:pt x="1330" y="855"/>
                    <a:pt x="1298" y="1013"/>
                    <a:pt x="1172" y="1140"/>
                  </a:cubicBezTo>
                  <a:lnTo>
                    <a:pt x="1203" y="1330"/>
                  </a:lnTo>
                  <a:lnTo>
                    <a:pt x="1013" y="1235"/>
                  </a:lnTo>
                  <a:cubicBezTo>
                    <a:pt x="887" y="1330"/>
                    <a:pt x="792" y="1362"/>
                    <a:pt x="697" y="1362"/>
                  </a:cubicBezTo>
                  <a:cubicBezTo>
                    <a:pt x="348" y="1362"/>
                    <a:pt x="32" y="1045"/>
                    <a:pt x="32" y="697"/>
                  </a:cubicBezTo>
                  <a:cubicBezTo>
                    <a:pt x="32" y="348"/>
                    <a:pt x="317" y="63"/>
                    <a:pt x="697" y="63"/>
                  </a:cubicBezTo>
                  <a:close/>
                  <a:moveTo>
                    <a:pt x="697" y="0"/>
                  </a:moveTo>
                  <a:cubicBezTo>
                    <a:pt x="317" y="0"/>
                    <a:pt x="0" y="317"/>
                    <a:pt x="0" y="697"/>
                  </a:cubicBezTo>
                  <a:cubicBezTo>
                    <a:pt x="0" y="1077"/>
                    <a:pt x="317" y="1393"/>
                    <a:pt x="697" y="1393"/>
                  </a:cubicBezTo>
                  <a:cubicBezTo>
                    <a:pt x="792" y="1393"/>
                    <a:pt x="887" y="1362"/>
                    <a:pt x="1013" y="1298"/>
                  </a:cubicBezTo>
                  <a:lnTo>
                    <a:pt x="1267" y="1393"/>
                  </a:lnTo>
                  <a:lnTo>
                    <a:pt x="1267" y="1393"/>
                  </a:lnTo>
                  <a:lnTo>
                    <a:pt x="1203" y="1172"/>
                  </a:lnTo>
                  <a:cubicBezTo>
                    <a:pt x="1330" y="1045"/>
                    <a:pt x="1394" y="855"/>
                    <a:pt x="1394" y="697"/>
                  </a:cubicBezTo>
                  <a:cubicBezTo>
                    <a:pt x="1394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1629175" y="4171350"/>
              <a:ext cx="32475" cy="30100"/>
            </a:xfrm>
            <a:custGeom>
              <a:rect b="b" l="l" r="r" t="t"/>
              <a:pathLst>
                <a:path extrusionOk="0" h="1204" w="1299">
                  <a:moveTo>
                    <a:pt x="1236" y="63"/>
                  </a:moveTo>
                  <a:lnTo>
                    <a:pt x="824" y="1077"/>
                  </a:lnTo>
                  <a:lnTo>
                    <a:pt x="571" y="475"/>
                  </a:lnTo>
                  <a:lnTo>
                    <a:pt x="127" y="63"/>
                  </a:lnTo>
                  <a:close/>
                  <a:moveTo>
                    <a:pt x="1" y="0"/>
                  </a:moveTo>
                  <a:lnTo>
                    <a:pt x="539" y="507"/>
                  </a:lnTo>
                  <a:lnTo>
                    <a:pt x="824" y="120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1643425" y="4171350"/>
              <a:ext cx="18225" cy="12675"/>
            </a:xfrm>
            <a:custGeom>
              <a:rect b="b" l="l" r="r" t="t"/>
              <a:pathLst>
                <a:path extrusionOk="0" h="507" w="729">
                  <a:moveTo>
                    <a:pt x="697" y="0"/>
                  </a:moveTo>
                  <a:lnTo>
                    <a:pt x="1" y="475"/>
                  </a:lnTo>
                  <a:lnTo>
                    <a:pt x="32" y="507"/>
                  </a:lnTo>
                  <a:lnTo>
                    <a:pt x="729" y="6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1517550" y="4167375"/>
              <a:ext cx="41200" cy="34875"/>
            </a:xfrm>
            <a:custGeom>
              <a:rect b="b" l="l" r="r" t="t"/>
              <a:pathLst>
                <a:path extrusionOk="0" h="1395" w="1648">
                  <a:moveTo>
                    <a:pt x="444" y="1"/>
                  </a:moveTo>
                  <a:cubicBezTo>
                    <a:pt x="254" y="1"/>
                    <a:pt x="64" y="159"/>
                    <a:pt x="32" y="317"/>
                  </a:cubicBezTo>
                  <a:cubicBezTo>
                    <a:pt x="0" y="476"/>
                    <a:pt x="64" y="602"/>
                    <a:pt x="127" y="729"/>
                  </a:cubicBezTo>
                  <a:cubicBezTo>
                    <a:pt x="222" y="856"/>
                    <a:pt x="317" y="919"/>
                    <a:pt x="412" y="1014"/>
                  </a:cubicBezTo>
                  <a:cubicBezTo>
                    <a:pt x="570" y="1141"/>
                    <a:pt x="697" y="1267"/>
                    <a:pt x="855" y="1394"/>
                  </a:cubicBezTo>
                  <a:cubicBezTo>
                    <a:pt x="982" y="1267"/>
                    <a:pt x="1109" y="1141"/>
                    <a:pt x="1235" y="1014"/>
                  </a:cubicBezTo>
                  <a:cubicBezTo>
                    <a:pt x="1362" y="919"/>
                    <a:pt x="1457" y="824"/>
                    <a:pt x="1520" y="697"/>
                  </a:cubicBezTo>
                  <a:cubicBezTo>
                    <a:pt x="1615" y="602"/>
                    <a:pt x="1647" y="444"/>
                    <a:pt x="1615" y="317"/>
                  </a:cubicBezTo>
                  <a:cubicBezTo>
                    <a:pt x="1584" y="127"/>
                    <a:pt x="1394" y="1"/>
                    <a:pt x="1204" y="1"/>
                  </a:cubicBezTo>
                  <a:cubicBezTo>
                    <a:pt x="1014" y="1"/>
                    <a:pt x="855" y="159"/>
                    <a:pt x="824" y="349"/>
                  </a:cubicBezTo>
                  <a:cubicBezTo>
                    <a:pt x="792" y="159"/>
                    <a:pt x="634" y="1"/>
                    <a:pt x="4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1150975" y="3930650"/>
              <a:ext cx="968300" cy="326225"/>
            </a:xfrm>
            <a:custGeom>
              <a:rect b="b" l="l" r="r" t="t"/>
              <a:pathLst>
                <a:path extrusionOk="0" h="13049" w="38732">
                  <a:moveTo>
                    <a:pt x="38668" y="12795"/>
                  </a:moveTo>
                  <a:cubicBezTo>
                    <a:pt x="38668" y="12922"/>
                    <a:pt x="38668" y="13017"/>
                    <a:pt x="38668" y="13017"/>
                  </a:cubicBezTo>
                  <a:cubicBezTo>
                    <a:pt x="38668" y="13017"/>
                    <a:pt x="38700" y="12922"/>
                    <a:pt x="38668" y="12795"/>
                  </a:cubicBezTo>
                  <a:close/>
                  <a:moveTo>
                    <a:pt x="0" y="1"/>
                  </a:moveTo>
                  <a:lnTo>
                    <a:pt x="0" y="64"/>
                  </a:lnTo>
                  <a:cubicBezTo>
                    <a:pt x="0" y="4561"/>
                    <a:pt x="0" y="8931"/>
                    <a:pt x="0" y="13017"/>
                  </a:cubicBezTo>
                  <a:lnTo>
                    <a:pt x="0" y="13048"/>
                  </a:lnTo>
                  <a:lnTo>
                    <a:pt x="27743" y="13048"/>
                  </a:lnTo>
                  <a:cubicBezTo>
                    <a:pt x="31163" y="13017"/>
                    <a:pt x="33918" y="13017"/>
                    <a:pt x="35786" y="13017"/>
                  </a:cubicBezTo>
                  <a:lnTo>
                    <a:pt x="38668" y="13017"/>
                  </a:lnTo>
                  <a:cubicBezTo>
                    <a:pt x="38668" y="13017"/>
                    <a:pt x="38605" y="13017"/>
                    <a:pt x="38478" y="12985"/>
                  </a:cubicBezTo>
                  <a:lnTo>
                    <a:pt x="27679" y="12985"/>
                  </a:lnTo>
                  <a:cubicBezTo>
                    <a:pt x="20820" y="12953"/>
                    <a:pt x="11216" y="12953"/>
                    <a:pt x="127" y="12953"/>
                  </a:cubicBezTo>
                  <a:lnTo>
                    <a:pt x="127" y="12953"/>
                  </a:lnTo>
                  <a:cubicBezTo>
                    <a:pt x="127" y="8905"/>
                    <a:pt x="127" y="4579"/>
                    <a:pt x="127" y="127"/>
                  </a:cubicBezTo>
                  <a:lnTo>
                    <a:pt x="38637" y="127"/>
                  </a:lnTo>
                  <a:cubicBezTo>
                    <a:pt x="38637" y="4151"/>
                    <a:pt x="38668" y="7359"/>
                    <a:pt x="38668" y="9565"/>
                  </a:cubicBezTo>
                  <a:cubicBezTo>
                    <a:pt x="38668" y="10673"/>
                    <a:pt x="38668" y="11528"/>
                    <a:pt x="38668" y="12130"/>
                  </a:cubicBezTo>
                  <a:cubicBezTo>
                    <a:pt x="38700" y="11560"/>
                    <a:pt x="38700" y="10705"/>
                    <a:pt x="38700" y="9596"/>
                  </a:cubicBezTo>
                  <a:cubicBezTo>
                    <a:pt x="38700" y="7380"/>
                    <a:pt x="38700" y="4118"/>
                    <a:pt x="38732" y="64"/>
                  </a:cubicBezTo>
                  <a:lnTo>
                    <a:pt x="38732" y="32"/>
                  </a:lnTo>
                  <a:lnTo>
                    <a:pt x="38668" y="32"/>
                  </a:lnTo>
                  <a:cubicBezTo>
                    <a:pt x="29389" y="32"/>
                    <a:pt x="15518" y="1"/>
                    <a:pt x="6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1192150" y="3986875"/>
              <a:ext cx="268425" cy="214575"/>
            </a:xfrm>
            <a:custGeom>
              <a:rect b="b" l="l" r="r" t="t"/>
              <a:pathLst>
                <a:path extrusionOk="0" h="8583" w="10737">
                  <a:moveTo>
                    <a:pt x="32" y="0"/>
                  </a:moveTo>
                  <a:lnTo>
                    <a:pt x="0" y="8551"/>
                  </a:lnTo>
                  <a:lnTo>
                    <a:pt x="10673" y="8582"/>
                  </a:lnTo>
                  <a:lnTo>
                    <a:pt x="10736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189775" y="3985275"/>
              <a:ext cx="270800" cy="217750"/>
            </a:xfrm>
            <a:custGeom>
              <a:rect b="b" l="l" r="r" t="t"/>
              <a:pathLst>
                <a:path extrusionOk="0" h="8710" w="10832">
                  <a:moveTo>
                    <a:pt x="61" y="8534"/>
                  </a:moveTo>
                  <a:cubicBezTo>
                    <a:pt x="66" y="8534"/>
                    <a:pt x="76" y="8541"/>
                    <a:pt x="87" y="8551"/>
                  </a:cubicBezTo>
                  <a:lnTo>
                    <a:pt x="64" y="8551"/>
                  </a:lnTo>
                  <a:cubicBezTo>
                    <a:pt x="57" y="8539"/>
                    <a:pt x="57" y="8534"/>
                    <a:pt x="61" y="8534"/>
                  </a:cubicBezTo>
                  <a:close/>
                  <a:moveTo>
                    <a:pt x="0" y="8615"/>
                  </a:moveTo>
                  <a:lnTo>
                    <a:pt x="0" y="8615"/>
                  </a:lnTo>
                  <a:cubicBezTo>
                    <a:pt x="0" y="8615"/>
                    <a:pt x="0" y="8615"/>
                    <a:pt x="0" y="8615"/>
                  </a:cubicBezTo>
                  <a:cubicBezTo>
                    <a:pt x="0" y="8615"/>
                    <a:pt x="0" y="8615"/>
                    <a:pt x="0" y="8615"/>
                  </a:cubicBezTo>
                  <a:close/>
                  <a:moveTo>
                    <a:pt x="127" y="8598"/>
                  </a:moveTo>
                  <a:cubicBezTo>
                    <a:pt x="133" y="8608"/>
                    <a:pt x="134" y="8615"/>
                    <a:pt x="127" y="8615"/>
                  </a:cubicBezTo>
                  <a:cubicBezTo>
                    <a:pt x="127" y="8609"/>
                    <a:pt x="127" y="8603"/>
                    <a:pt x="127" y="8598"/>
                  </a:cubicBezTo>
                  <a:close/>
                  <a:moveTo>
                    <a:pt x="64" y="8678"/>
                  </a:moveTo>
                  <a:cubicBezTo>
                    <a:pt x="71" y="8682"/>
                    <a:pt x="75" y="8683"/>
                    <a:pt x="78" y="8683"/>
                  </a:cubicBezTo>
                  <a:cubicBezTo>
                    <a:pt x="81" y="8683"/>
                    <a:pt x="82" y="8681"/>
                    <a:pt x="81" y="8678"/>
                  </a:cubicBezTo>
                  <a:close/>
                  <a:moveTo>
                    <a:pt x="64" y="1"/>
                  </a:moveTo>
                  <a:lnTo>
                    <a:pt x="64" y="64"/>
                  </a:lnTo>
                  <a:cubicBezTo>
                    <a:pt x="64" y="2598"/>
                    <a:pt x="32" y="5511"/>
                    <a:pt x="0" y="8615"/>
                  </a:cubicBezTo>
                  <a:lnTo>
                    <a:pt x="0" y="8615"/>
                  </a:lnTo>
                  <a:cubicBezTo>
                    <a:pt x="0" y="8611"/>
                    <a:pt x="2" y="8610"/>
                    <a:pt x="5" y="8610"/>
                  </a:cubicBezTo>
                  <a:cubicBezTo>
                    <a:pt x="21" y="8610"/>
                    <a:pt x="75" y="8661"/>
                    <a:pt x="81" y="8678"/>
                  </a:cubicBezTo>
                  <a:lnTo>
                    <a:pt x="2977" y="8678"/>
                  </a:lnTo>
                  <a:cubicBezTo>
                    <a:pt x="3927" y="8678"/>
                    <a:pt x="4877" y="8678"/>
                    <a:pt x="5764" y="8710"/>
                  </a:cubicBezTo>
                  <a:lnTo>
                    <a:pt x="10831" y="8710"/>
                  </a:lnTo>
                  <a:lnTo>
                    <a:pt x="10831" y="8678"/>
                  </a:lnTo>
                  <a:cubicBezTo>
                    <a:pt x="10831" y="6081"/>
                    <a:pt x="10831" y="3928"/>
                    <a:pt x="10831" y="2439"/>
                  </a:cubicBezTo>
                  <a:cubicBezTo>
                    <a:pt x="10831" y="1679"/>
                    <a:pt x="10831" y="1109"/>
                    <a:pt x="10831" y="698"/>
                  </a:cubicBezTo>
                  <a:cubicBezTo>
                    <a:pt x="10831" y="527"/>
                    <a:pt x="10831" y="382"/>
                    <a:pt x="10831" y="286"/>
                  </a:cubicBezTo>
                  <a:cubicBezTo>
                    <a:pt x="10831" y="381"/>
                    <a:pt x="10799" y="539"/>
                    <a:pt x="10799" y="729"/>
                  </a:cubicBezTo>
                  <a:cubicBezTo>
                    <a:pt x="10799" y="1141"/>
                    <a:pt x="10799" y="1711"/>
                    <a:pt x="10799" y="2471"/>
                  </a:cubicBezTo>
                  <a:cubicBezTo>
                    <a:pt x="10768" y="3953"/>
                    <a:pt x="10736" y="6063"/>
                    <a:pt x="10736" y="8614"/>
                  </a:cubicBezTo>
                  <a:lnTo>
                    <a:pt x="10736" y="8614"/>
                  </a:lnTo>
                  <a:cubicBezTo>
                    <a:pt x="9224" y="8583"/>
                    <a:pt x="7557" y="8583"/>
                    <a:pt x="5764" y="8583"/>
                  </a:cubicBezTo>
                  <a:cubicBezTo>
                    <a:pt x="4877" y="8551"/>
                    <a:pt x="3927" y="8551"/>
                    <a:pt x="2977" y="8551"/>
                  </a:cubicBezTo>
                  <a:lnTo>
                    <a:pt x="128" y="8551"/>
                  </a:lnTo>
                  <a:cubicBezTo>
                    <a:pt x="158" y="5485"/>
                    <a:pt x="159" y="2605"/>
                    <a:pt x="190" y="96"/>
                  </a:cubicBezTo>
                  <a:lnTo>
                    <a:pt x="190" y="96"/>
                  </a:lnTo>
                  <a:cubicBezTo>
                    <a:pt x="3329" y="128"/>
                    <a:pt x="5967" y="128"/>
                    <a:pt x="7854" y="128"/>
                  </a:cubicBezTo>
                  <a:lnTo>
                    <a:pt x="10609" y="128"/>
                  </a:lnTo>
                  <a:cubicBezTo>
                    <a:pt x="10673" y="96"/>
                    <a:pt x="10736" y="96"/>
                    <a:pt x="10768" y="96"/>
                  </a:cubicBezTo>
                  <a:lnTo>
                    <a:pt x="10039" y="96"/>
                  </a:lnTo>
                  <a:cubicBezTo>
                    <a:pt x="9533" y="96"/>
                    <a:pt x="8804" y="96"/>
                    <a:pt x="7886" y="64"/>
                  </a:cubicBezTo>
                  <a:cubicBezTo>
                    <a:pt x="5986" y="64"/>
                    <a:pt x="3294" y="33"/>
                    <a:pt x="1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200850" y="3999525"/>
              <a:ext cx="250225" cy="188475"/>
            </a:xfrm>
            <a:custGeom>
              <a:rect b="b" l="l" r="r" t="t"/>
              <a:pathLst>
                <a:path extrusionOk="0" h="7539" w="10009">
                  <a:moveTo>
                    <a:pt x="64" y="1"/>
                  </a:moveTo>
                  <a:lnTo>
                    <a:pt x="1" y="7475"/>
                  </a:lnTo>
                  <a:lnTo>
                    <a:pt x="9945" y="7538"/>
                  </a:lnTo>
                  <a:lnTo>
                    <a:pt x="10008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200850" y="4071575"/>
              <a:ext cx="248625" cy="116425"/>
            </a:xfrm>
            <a:custGeom>
              <a:rect b="b" l="l" r="r" t="t"/>
              <a:pathLst>
                <a:path extrusionOk="0" h="4657" w="9945">
                  <a:moveTo>
                    <a:pt x="3516" y="1"/>
                  </a:moveTo>
                  <a:lnTo>
                    <a:pt x="1" y="4624"/>
                  </a:lnTo>
                  <a:lnTo>
                    <a:pt x="9945" y="4656"/>
                  </a:lnTo>
                  <a:lnTo>
                    <a:pt x="9945" y="4656"/>
                  </a:lnTo>
                  <a:lnTo>
                    <a:pt x="7094" y="1363"/>
                  </a:lnTo>
                  <a:lnTo>
                    <a:pt x="5638" y="291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1325950" y="4037525"/>
              <a:ext cx="39600" cy="39625"/>
            </a:xfrm>
            <a:custGeom>
              <a:rect b="b" l="l" r="r" t="t"/>
              <a:pathLst>
                <a:path extrusionOk="0" h="1585" w="1584"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cubicBezTo>
                    <a:pt x="0" y="1236"/>
                    <a:pt x="349" y="1584"/>
                    <a:pt x="792" y="1584"/>
                  </a:cubicBezTo>
                  <a:cubicBezTo>
                    <a:pt x="1204" y="1584"/>
                    <a:pt x="1552" y="1236"/>
                    <a:pt x="1584" y="793"/>
                  </a:cubicBezTo>
                  <a:cubicBezTo>
                    <a:pt x="1584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1362375" y="2599775"/>
              <a:ext cx="281075" cy="3175"/>
            </a:xfrm>
            <a:custGeom>
              <a:rect b="b" l="l" r="r" t="t"/>
              <a:pathLst>
                <a:path extrusionOk="0" h="127" w="11243">
                  <a:moveTo>
                    <a:pt x="5637" y="0"/>
                  </a:moveTo>
                  <a:cubicBezTo>
                    <a:pt x="4085" y="0"/>
                    <a:pt x="2692" y="0"/>
                    <a:pt x="1647" y="32"/>
                  </a:cubicBezTo>
                  <a:lnTo>
                    <a:pt x="443" y="32"/>
                  </a:lnTo>
                  <a:cubicBezTo>
                    <a:pt x="317" y="32"/>
                    <a:pt x="222" y="64"/>
                    <a:pt x="127" y="64"/>
                  </a:cubicBezTo>
                  <a:lnTo>
                    <a:pt x="0" y="64"/>
                  </a:lnTo>
                  <a:cubicBezTo>
                    <a:pt x="0" y="64"/>
                    <a:pt x="63" y="64"/>
                    <a:pt x="127" y="95"/>
                  </a:cubicBezTo>
                  <a:lnTo>
                    <a:pt x="443" y="95"/>
                  </a:lnTo>
                  <a:cubicBezTo>
                    <a:pt x="760" y="95"/>
                    <a:pt x="1172" y="95"/>
                    <a:pt x="1647" y="127"/>
                  </a:cubicBezTo>
                  <a:lnTo>
                    <a:pt x="9596" y="127"/>
                  </a:lnTo>
                  <a:cubicBezTo>
                    <a:pt x="10103" y="95"/>
                    <a:pt x="10514" y="95"/>
                    <a:pt x="10799" y="95"/>
                  </a:cubicBezTo>
                  <a:lnTo>
                    <a:pt x="11148" y="95"/>
                  </a:lnTo>
                  <a:cubicBezTo>
                    <a:pt x="11211" y="64"/>
                    <a:pt x="11243" y="64"/>
                    <a:pt x="11243" y="64"/>
                  </a:cubicBezTo>
                  <a:lnTo>
                    <a:pt x="11148" y="64"/>
                  </a:lnTo>
                  <a:cubicBezTo>
                    <a:pt x="11053" y="64"/>
                    <a:pt x="10958" y="32"/>
                    <a:pt x="10799" y="32"/>
                  </a:cubicBezTo>
                  <a:lnTo>
                    <a:pt x="9596" y="32"/>
                  </a:lnTo>
                  <a:cubicBezTo>
                    <a:pt x="8582" y="0"/>
                    <a:pt x="7189" y="0"/>
                    <a:pt x="563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1987025" y="3705800"/>
              <a:ext cx="51500" cy="77625"/>
            </a:xfrm>
            <a:custGeom>
              <a:rect b="b" l="l" r="r" t="t"/>
              <a:pathLst>
                <a:path extrusionOk="0" h="3105" w="2060">
                  <a:moveTo>
                    <a:pt x="1964" y="96"/>
                  </a:moveTo>
                  <a:lnTo>
                    <a:pt x="1964" y="2851"/>
                  </a:lnTo>
                  <a:lnTo>
                    <a:pt x="1046" y="1933"/>
                  </a:lnTo>
                  <a:lnTo>
                    <a:pt x="1014" y="1901"/>
                  </a:lnTo>
                  <a:lnTo>
                    <a:pt x="96" y="2788"/>
                  </a:lnTo>
                  <a:lnTo>
                    <a:pt x="96" y="96"/>
                  </a:lnTo>
                  <a:close/>
                  <a:moveTo>
                    <a:pt x="1" y="1"/>
                  </a:moveTo>
                  <a:lnTo>
                    <a:pt x="1" y="3041"/>
                  </a:lnTo>
                  <a:lnTo>
                    <a:pt x="1014" y="2028"/>
                  </a:lnTo>
                  <a:lnTo>
                    <a:pt x="2059" y="3104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306950" y="3705800"/>
              <a:ext cx="68900" cy="68900"/>
            </a:xfrm>
            <a:custGeom>
              <a:rect b="b" l="l" r="r" t="t"/>
              <a:pathLst>
                <a:path extrusionOk="0" h="2756" w="2756">
                  <a:moveTo>
                    <a:pt x="1362" y="96"/>
                  </a:moveTo>
                  <a:cubicBezTo>
                    <a:pt x="2059" y="96"/>
                    <a:pt x="2629" y="666"/>
                    <a:pt x="2660" y="1362"/>
                  </a:cubicBezTo>
                  <a:cubicBezTo>
                    <a:pt x="2660" y="1679"/>
                    <a:pt x="2534" y="1996"/>
                    <a:pt x="2312" y="2218"/>
                  </a:cubicBezTo>
                  <a:lnTo>
                    <a:pt x="2312" y="2249"/>
                  </a:lnTo>
                  <a:lnTo>
                    <a:pt x="2375" y="2598"/>
                  </a:lnTo>
                  <a:lnTo>
                    <a:pt x="2027" y="2439"/>
                  </a:lnTo>
                  <a:lnTo>
                    <a:pt x="1995" y="2439"/>
                  </a:lnTo>
                  <a:cubicBezTo>
                    <a:pt x="1774" y="2598"/>
                    <a:pt x="1552" y="2661"/>
                    <a:pt x="1394" y="2661"/>
                  </a:cubicBezTo>
                  <a:cubicBezTo>
                    <a:pt x="665" y="2661"/>
                    <a:pt x="95" y="2091"/>
                    <a:pt x="95" y="1394"/>
                  </a:cubicBezTo>
                  <a:cubicBezTo>
                    <a:pt x="95" y="697"/>
                    <a:pt x="665" y="96"/>
                    <a:pt x="1362" y="96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34"/>
                    <a:pt x="0" y="1394"/>
                  </a:cubicBezTo>
                  <a:cubicBezTo>
                    <a:pt x="0" y="2154"/>
                    <a:pt x="634" y="2756"/>
                    <a:pt x="1394" y="2756"/>
                  </a:cubicBezTo>
                  <a:cubicBezTo>
                    <a:pt x="1584" y="2756"/>
                    <a:pt x="1774" y="2693"/>
                    <a:pt x="2027" y="2534"/>
                  </a:cubicBezTo>
                  <a:lnTo>
                    <a:pt x="2502" y="2756"/>
                  </a:lnTo>
                  <a:lnTo>
                    <a:pt x="2407" y="2281"/>
                  </a:lnTo>
                  <a:cubicBezTo>
                    <a:pt x="2629" y="2028"/>
                    <a:pt x="2755" y="1711"/>
                    <a:pt x="2755" y="1362"/>
                  </a:cubicBezTo>
                  <a:cubicBezTo>
                    <a:pt x="2724" y="602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408275" y="3710550"/>
              <a:ext cx="64175" cy="59400"/>
            </a:xfrm>
            <a:custGeom>
              <a:rect b="b" l="l" r="r" t="t"/>
              <a:pathLst>
                <a:path extrusionOk="0" h="2376" w="2567">
                  <a:moveTo>
                    <a:pt x="2439" y="96"/>
                  </a:moveTo>
                  <a:lnTo>
                    <a:pt x="1616" y="2123"/>
                  </a:lnTo>
                  <a:lnTo>
                    <a:pt x="1141" y="951"/>
                  </a:lnTo>
                  <a:lnTo>
                    <a:pt x="254" y="127"/>
                  </a:lnTo>
                  <a:lnTo>
                    <a:pt x="2439" y="96"/>
                  </a:lnTo>
                  <a:close/>
                  <a:moveTo>
                    <a:pt x="2566" y="1"/>
                  </a:moveTo>
                  <a:lnTo>
                    <a:pt x="1" y="32"/>
                  </a:lnTo>
                  <a:lnTo>
                    <a:pt x="1046" y="982"/>
                  </a:lnTo>
                  <a:lnTo>
                    <a:pt x="1616" y="2376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436000" y="3710550"/>
              <a:ext cx="36450" cy="24575"/>
            </a:xfrm>
            <a:custGeom>
              <a:rect b="b" l="l" r="r" t="t"/>
              <a:pathLst>
                <a:path extrusionOk="0" h="983" w="1458">
                  <a:moveTo>
                    <a:pt x="1394" y="1"/>
                  </a:moveTo>
                  <a:lnTo>
                    <a:pt x="0" y="919"/>
                  </a:lnTo>
                  <a:lnTo>
                    <a:pt x="64" y="982"/>
                  </a:lnTo>
                  <a:lnTo>
                    <a:pt x="1457" y="96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1188975" y="3702575"/>
              <a:ext cx="80775" cy="68975"/>
            </a:xfrm>
            <a:custGeom>
              <a:rect b="b" l="l" r="r" t="t"/>
              <a:pathLst>
                <a:path extrusionOk="0" h="2759" w="3231">
                  <a:moveTo>
                    <a:pt x="2433" y="1"/>
                  </a:moveTo>
                  <a:cubicBezTo>
                    <a:pt x="2414" y="1"/>
                    <a:pt x="2395" y="1"/>
                    <a:pt x="2376" y="3"/>
                  </a:cubicBezTo>
                  <a:cubicBezTo>
                    <a:pt x="1996" y="3"/>
                    <a:pt x="1679" y="320"/>
                    <a:pt x="1616" y="668"/>
                  </a:cubicBezTo>
                  <a:cubicBezTo>
                    <a:pt x="1552" y="320"/>
                    <a:pt x="1236" y="3"/>
                    <a:pt x="856" y="3"/>
                  </a:cubicBezTo>
                  <a:cubicBezTo>
                    <a:pt x="476" y="3"/>
                    <a:pt x="127" y="288"/>
                    <a:pt x="64" y="668"/>
                  </a:cubicBezTo>
                  <a:cubicBezTo>
                    <a:pt x="1" y="921"/>
                    <a:pt x="96" y="1206"/>
                    <a:pt x="254" y="1428"/>
                  </a:cubicBezTo>
                  <a:cubicBezTo>
                    <a:pt x="412" y="1650"/>
                    <a:pt x="602" y="1840"/>
                    <a:pt x="824" y="2030"/>
                  </a:cubicBezTo>
                  <a:cubicBezTo>
                    <a:pt x="1109" y="2283"/>
                    <a:pt x="1362" y="2505"/>
                    <a:pt x="1647" y="2758"/>
                  </a:cubicBezTo>
                  <a:cubicBezTo>
                    <a:pt x="1932" y="2505"/>
                    <a:pt x="2154" y="2252"/>
                    <a:pt x="2439" y="1998"/>
                  </a:cubicBezTo>
                  <a:cubicBezTo>
                    <a:pt x="2661" y="1808"/>
                    <a:pt x="2851" y="1650"/>
                    <a:pt x="3009" y="1396"/>
                  </a:cubicBezTo>
                  <a:cubicBezTo>
                    <a:pt x="3167" y="1175"/>
                    <a:pt x="3231" y="890"/>
                    <a:pt x="3199" y="636"/>
                  </a:cubicBezTo>
                  <a:cubicBezTo>
                    <a:pt x="3109" y="276"/>
                    <a:pt x="2791" y="1"/>
                    <a:pt x="243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1219050" y="2557800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43" y="1"/>
                  </a:moveTo>
                  <a:cubicBezTo>
                    <a:pt x="793" y="1"/>
                    <a:pt x="1" y="793"/>
                    <a:pt x="1" y="1743"/>
                  </a:cubicBezTo>
                  <a:cubicBezTo>
                    <a:pt x="1" y="2724"/>
                    <a:pt x="793" y="3484"/>
                    <a:pt x="1743" y="3484"/>
                  </a:cubicBezTo>
                  <a:cubicBezTo>
                    <a:pt x="2725" y="3484"/>
                    <a:pt x="3485" y="2724"/>
                    <a:pt x="3485" y="1743"/>
                  </a:cubicBezTo>
                  <a:cubicBezTo>
                    <a:pt x="3485" y="793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1206400" y="3531625"/>
              <a:ext cx="816300" cy="3200"/>
            </a:xfrm>
            <a:custGeom>
              <a:rect b="b" l="l" r="r" t="t"/>
              <a:pathLst>
                <a:path extrusionOk="0" h="128" w="32652">
                  <a:moveTo>
                    <a:pt x="16310" y="1"/>
                  </a:moveTo>
                  <a:cubicBezTo>
                    <a:pt x="7316" y="1"/>
                    <a:pt x="0" y="32"/>
                    <a:pt x="0" y="64"/>
                  </a:cubicBezTo>
                  <a:cubicBezTo>
                    <a:pt x="0" y="96"/>
                    <a:pt x="7316" y="127"/>
                    <a:pt x="16310" y="127"/>
                  </a:cubicBezTo>
                  <a:cubicBezTo>
                    <a:pt x="25336" y="127"/>
                    <a:pt x="32651" y="96"/>
                    <a:pt x="32651" y="64"/>
                  </a:cubicBezTo>
                  <a:cubicBezTo>
                    <a:pt x="32651" y="32"/>
                    <a:pt x="25336" y="1"/>
                    <a:pt x="163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206400" y="3463550"/>
              <a:ext cx="816300" cy="3175"/>
            </a:xfrm>
            <a:custGeom>
              <a:rect b="b" l="l" r="r" t="t"/>
              <a:pathLst>
                <a:path extrusionOk="0" h="127" w="32652">
                  <a:moveTo>
                    <a:pt x="16310" y="0"/>
                  </a:moveTo>
                  <a:cubicBezTo>
                    <a:pt x="7316" y="0"/>
                    <a:pt x="0" y="32"/>
                    <a:pt x="0" y="63"/>
                  </a:cubicBezTo>
                  <a:cubicBezTo>
                    <a:pt x="0" y="95"/>
                    <a:pt x="7316" y="127"/>
                    <a:pt x="16310" y="127"/>
                  </a:cubicBezTo>
                  <a:cubicBezTo>
                    <a:pt x="25336" y="127"/>
                    <a:pt x="32651" y="95"/>
                    <a:pt x="32651" y="63"/>
                  </a:cubicBezTo>
                  <a:cubicBezTo>
                    <a:pt x="32651" y="32"/>
                    <a:pt x="25336" y="0"/>
                    <a:pt x="16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206400" y="3600500"/>
              <a:ext cx="444175" cy="3200"/>
            </a:xfrm>
            <a:custGeom>
              <a:rect b="b" l="l" r="r" t="t"/>
              <a:pathLst>
                <a:path extrusionOk="0" h="128" w="17767">
                  <a:moveTo>
                    <a:pt x="8899" y="1"/>
                  </a:moveTo>
                  <a:cubicBezTo>
                    <a:pt x="3991" y="1"/>
                    <a:pt x="0" y="32"/>
                    <a:pt x="0" y="64"/>
                  </a:cubicBezTo>
                  <a:cubicBezTo>
                    <a:pt x="0" y="96"/>
                    <a:pt x="3991" y="127"/>
                    <a:pt x="8899" y="127"/>
                  </a:cubicBezTo>
                  <a:cubicBezTo>
                    <a:pt x="13808" y="127"/>
                    <a:pt x="17767" y="96"/>
                    <a:pt x="17767" y="64"/>
                  </a:cubicBezTo>
                  <a:cubicBezTo>
                    <a:pt x="17767" y="32"/>
                    <a:pt x="13776" y="1"/>
                    <a:pt x="88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561100" y="4324150"/>
              <a:ext cx="34850" cy="35650"/>
            </a:xfrm>
            <a:custGeom>
              <a:rect b="b" l="l" r="r" t="t"/>
              <a:pathLst>
                <a:path extrusionOk="0" h="1426" w="1394">
                  <a:moveTo>
                    <a:pt x="697" y="0"/>
                  </a:moveTo>
                  <a:cubicBezTo>
                    <a:pt x="317" y="0"/>
                    <a:pt x="0" y="317"/>
                    <a:pt x="0" y="729"/>
                  </a:cubicBezTo>
                  <a:cubicBezTo>
                    <a:pt x="0" y="1109"/>
                    <a:pt x="317" y="1425"/>
                    <a:pt x="697" y="1425"/>
                  </a:cubicBezTo>
                  <a:cubicBezTo>
                    <a:pt x="1077" y="1425"/>
                    <a:pt x="1393" y="1109"/>
                    <a:pt x="1393" y="729"/>
                  </a:cubicBezTo>
                  <a:cubicBezTo>
                    <a:pt x="1393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1614925" y="4324925"/>
              <a:ext cx="34850" cy="34875"/>
            </a:xfrm>
            <a:custGeom>
              <a:rect b="b" l="l" r="r" t="t"/>
              <a:pathLst>
                <a:path extrusionOk="0" h="1395" w="1394">
                  <a:moveTo>
                    <a:pt x="697" y="1"/>
                  </a:moveTo>
                  <a:cubicBezTo>
                    <a:pt x="317" y="1"/>
                    <a:pt x="1" y="317"/>
                    <a:pt x="1" y="698"/>
                  </a:cubicBezTo>
                  <a:cubicBezTo>
                    <a:pt x="1" y="1078"/>
                    <a:pt x="317" y="1394"/>
                    <a:pt x="697" y="1394"/>
                  </a:cubicBezTo>
                  <a:cubicBezTo>
                    <a:pt x="1077" y="1394"/>
                    <a:pt x="1394" y="1078"/>
                    <a:pt x="1394" y="698"/>
                  </a:cubicBezTo>
                  <a:cubicBezTo>
                    <a:pt x="1394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1668775" y="4324925"/>
              <a:ext cx="34850" cy="34875"/>
            </a:xfrm>
            <a:custGeom>
              <a:rect b="b" l="l" r="r" t="t"/>
              <a:pathLst>
                <a:path extrusionOk="0" h="1395" w="1394">
                  <a:moveTo>
                    <a:pt x="697" y="1"/>
                  </a:moveTo>
                  <a:cubicBezTo>
                    <a:pt x="317" y="1"/>
                    <a:pt x="0" y="317"/>
                    <a:pt x="0" y="698"/>
                  </a:cubicBezTo>
                  <a:cubicBezTo>
                    <a:pt x="0" y="1078"/>
                    <a:pt x="285" y="1394"/>
                    <a:pt x="697" y="1394"/>
                  </a:cubicBezTo>
                  <a:cubicBezTo>
                    <a:pt x="1077" y="1394"/>
                    <a:pt x="1393" y="1109"/>
                    <a:pt x="1393" y="698"/>
                  </a:cubicBezTo>
                  <a:cubicBezTo>
                    <a:pt x="1393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1158900" y="2687650"/>
              <a:ext cx="965125" cy="590650"/>
            </a:xfrm>
            <a:custGeom>
              <a:rect b="b" l="l" r="r" t="t"/>
              <a:pathLst>
                <a:path extrusionOk="0" h="23626" w="38605">
                  <a:moveTo>
                    <a:pt x="0" y="1"/>
                  </a:moveTo>
                  <a:lnTo>
                    <a:pt x="0" y="23626"/>
                  </a:lnTo>
                  <a:lnTo>
                    <a:pt x="38605" y="23626"/>
                  </a:lnTo>
                  <a:lnTo>
                    <a:pt x="38605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1247575" y="2907750"/>
              <a:ext cx="792525" cy="370550"/>
            </a:xfrm>
            <a:custGeom>
              <a:rect b="b" l="l" r="r" t="t"/>
              <a:pathLst>
                <a:path extrusionOk="0" h="14822" w="31701">
                  <a:moveTo>
                    <a:pt x="11084" y="0"/>
                  </a:moveTo>
                  <a:lnTo>
                    <a:pt x="0" y="14822"/>
                  </a:lnTo>
                  <a:lnTo>
                    <a:pt x="31701" y="14790"/>
                  </a:lnTo>
                  <a:lnTo>
                    <a:pt x="22580" y="4307"/>
                  </a:lnTo>
                  <a:lnTo>
                    <a:pt x="17925" y="927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1643425" y="2800075"/>
              <a:ext cx="125125" cy="125125"/>
            </a:xfrm>
            <a:custGeom>
              <a:rect b="b" l="l" r="r" t="t"/>
              <a:pathLst>
                <a:path extrusionOk="0" h="5005" w="5005">
                  <a:moveTo>
                    <a:pt x="2502" y="1"/>
                  </a:moveTo>
                  <a:cubicBezTo>
                    <a:pt x="1141" y="1"/>
                    <a:pt x="1" y="1109"/>
                    <a:pt x="1" y="2502"/>
                  </a:cubicBezTo>
                  <a:cubicBezTo>
                    <a:pt x="1" y="3864"/>
                    <a:pt x="1141" y="5004"/>
                    <a:pt x="2502" y="5004"/>
                  </a:cubicBezTo>
                  <a:cubicBezTo>
                    <a:pt x="3896" y="5004"/>
                    <a:pt x="5004" y="3864"/>
                    <a:pt x="5004" y="2502"/>
                  </a:cubicBezTo>
                  <a:cubicBezTo>
                    <a:pt x="5004" y="1109"/>
                    <a:pt x="3896" y="1"/>
                    <a:pt x="25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1154150" y="2489725"/>
              <a:ext cx="968300" cy="1338025"/>
            </a:xfrm>
            <a:custGeom>
              <a:rect b="b" l="l" r="r" t="t"/>
              <a:pathLst>
                <a:path extrusionOk="0" h="53521" w="38732">
                  <a:moveTo>
                    <a:pt x="0" y="0"/>
                  </a:moveTo>
                  <a:lnTo>
                    <a:pt x="0" y="64"/>
                  </a:lnTo>
                  <a:cubicBezTo>
                    <a:pt x="0" y="20047"/>
                    <a:pt x="32" y="38510"/>
                    <a:pt x="32" y="53457"/>
                  </a:cubicBezTo>
                  <a:lnTo>
                    <a:pt x="32" y="53521"/>
                  </a:lnTo>
                  <a:lnTo>
                    <a:pt x="63" y="53521"/>
                  </a:lnTo>
                  <a:cubicBezTo>
                    <a:pt x="23499" y="53489"/>
                    <a:pt x="38256" y="53457"/>
                    <a:pt x="38668" y="53457"/>
                  </a:cubicBezTo>
                  <a:cubicBezTo>
                    <a:pt x="38257" y="53457"/>
                    <a:pt x="23525" y="53457"/>
                    <a:pt x="127" y="53426"/>
                  </a:cubicBezTo>
                  <a:lnTo>
                    <a:pt x="127" y="53426"/>
                  </a:lnTo>
                  <a:cubicBezTo>
                    <a:pt x="127" y="38499"/>
                    <a:pt x="127" y="20072"/>
                    <a:pt x="127" y="127"/>
                  </a:cubicBezTo>
                  <a:lnTo>
                    <a:pt x="38636" y="127"/>
                  </a:lnTo>
                  <a:cubicBezTo>
                    <a:pt x="38668" y="31666"/>
                    <a:pt x="38668" y="52951"/>
                    <a:pt x="38668" y="53457"/>
                  </a:cubicBezTo>
                  <a:cubicBezTo>
                    <a:pt x="38668" y="53457"/>
                    <a:pt x="38700" y="53394"/>
                    <a:pt x="38668" y="53204"/>
                  </a:cubicBezTo>
                  <a:cubicBezTo>
                    <a:pt x="38668" y="53046"/>
                    <a:pt x="38700" y="52792"/>
                    <a:pt x="38700" y="52476"/>
                  </a:cubicBezTo>
                  <a:cubicBezTo>
                    <a:pt x="38700" y="51811"/>
                    <a:pt x="38700" y="50829"/>
                    <a:pt x="38700" y="49562"/>
                  </a:cubicBezTo>
                  <a:cubicBezTo>
                    <a:pt x="38700" y="47029"/>
                    <a:pt x="38700" y="43323"/>
                    <a:pt x="38700" y="38636"/>
                  </a:cubicBezTo>
                  <a:cubicBezTo>
                    <a:pt x="38731" y="29231"/>
                    <a:pt x="38731" y="15866"/>
                    <a:pt x="38731" y="64"/>
                  </a:cubicBezTo>
                  <a:lnTo>
                    <a:pt x="3873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976450" y="3664525"/>
              <a:ext cx="533200" cy="802150"/>
            </a:xfrm>
            <a:custGeom>
              <a:rect b="b" l="l" r="r" t="t"/>
              <a:pathLst>
                <a:path extrusionOk="0" h="32086" w="21328">
                  <a:moveTo>
                    <a:pt x="9461" y="0"/>
                  </a:moveTo>
                  <a:cubicBezTo>
                    <a:pt x="8698" y="0"/>
                    <a:pt x="8002" y="539"/>
                    <a:pt x="7900" y="1303"/>
                  </a:cubicBezTo>
                  <a:cubicBezTo>
                    <a:pt x="7737" y="2576"/>
                    <a:pt x="6996" y="5679"/>
                    <a:pt x="6111" y="5679"/>
                  </a:cubicBezTo>
                  <a:cubicBezTo>
                    <a:pt x="5961" y="5679"/>
                    <a:pt x="5807" y="5590"/>
                    <a:pt x="5651" y="5389"/>
                  </a:cubicBezTo>
                  <a:cubicBezTo>
                    <a:pt x="5620" y="5357"/>
                    <a:pt x="5588" y="5325"/>
                    <a:pt x="5556" y="5294"/>
                  </a:cubicBezTo>
                  <a:cubicBezTo>
                    <a:pt x="3530" y="3172"/>
                    <a:pt x="2263" y="2950"/>
                    <a:pt x="1471" y="2887"/>
                  </a:cubicBezTo>
                  <a:cubicBezTo>
                    <a:pt x="1435" y="2885"/>
                    <a:pt x="1400" y="2883"/>
                    <a:pt x="1366" y="2883"/>
                  </a:cubicBezTo>
                  <a:cubicBezTo>
                    <a:pt x="425" y="2883"/>
                    <a:pt x="0" y="3698"/>
                    <a:pt x="489" y="4217"/>
                  </a:cubicBezTo>
                  <a:cubicBezTo>
                    <a:pt x="553" y="4312"/>
                    <a:pt x="648" y="4375"/>
                    <a:pt x="774" y="4470"/>
                  </a:cubicBezTo>
                  <a:cubicBezTo>
                    <a:pt x="806" y="4470"/>
                    <a:pt x="869" y="4534"/>
                    <a:pt x="933" y="4565"/>
                  </a:cubicBezTo>
                  <a:cubicBezTo>
                    <a:pt x="1503" y="5040"/>
                    <a:pt x="1914" y="5040"/>
                    <a:pt x="2801" y="5927"/>
                  </a:cubicBezTo>
                  <a:cubicBezTo>
                    <a:pt x="3371" y="6497"/>
                    <a:pt x="3973" y="7289"/>
                    <a:pt x="4226" y="8049"/>
                  </a:cubicBezTo>
                  <a:cubicBezTo>
                    <a:pt x="4480" y="8872"/>
                    <a:pt x="4670" y="9601"/>
                    <a:pt x="4828" y="10234"/>
                  </a:cubicBezTo>
                  <a:lnTo>
                    <a:pt x="5683" y="13116"/>
                  </a:lnTo>
                  <a:lnTo>
                    <a:pt x="8502" y="32086"/>
                  </a:lnTo>
                  <a:lnTo>
                    <a:pt x="21328" y="32086"/>
                  </a:lnTo>
                  <a:lnTo>
                    <a:pt x="15374" y="12324"/>
                  </a:lnTo>
                  <a:lnTo>
                    <a:pt x="17401" y="4249"/>
                  </a:lnTo>
                  <a:cubicBezTo>
                    <a:pt x="17591" y="3520"/>
                    <a:pt x="17179" y="2760"/>
                    <a:pt x="16450" y="2475"/>
                  </a:cubicBezTo>
                  <a:cubicBezTo>
                    <a:pt x="16155" y="2388"/>
                    <a:pt x="15868" y="2339"/>
                    <a:pt x="15602" y="2339"/>
                  </a:cubicBezTo>
                  <a:cubicBezTo>
                    <a:pt x="15384" y="2339"/>
                    <a:pt x="15179" y="2372"/>
                    <a:pt x="14994" y="2443"/>
                  </a:cubicBezTo>
                  <a:lnTo>
                    <a:pt x="10022" y="100"/>
                  </a:lnTo>
                  <a:cubicBezTo>
                    <a:pt x="9836" y="32"/>
                    <a:pt x="9647" y="0"/>
                    <a:pt x="946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872275" y="3468300"/>
              <a:ext cx="562150" cy="463850"/>
            </a:xfrm>
            <a:custGeom>
              <a:rect b="b" l="l" r="r" t="t"/>
              <a:pathLst>
                <a:path extrusionOk="0" h="18554" w="22486">
                  <a:moveTo>
                    <a:pt x="10072" y="0"/>
                  </a:moveTo>
                  <a:lnTo>
                    <a:pt x="1" y="2787"/>
                  </a:lnTo>
                  <a:lnTo>
                    <a:pt x="3960" y="10546"/>
                  </a:lnTo>
                  <a:lnTo>
                    <a:pt x="5955" y="10007"/>
                  </a:lnTo>
                  <a:lnTo>
                    <a:pt x="15899" y="18115"/>
                  </a:lnTo>
                  <a:cubicBezTo>
                    <a:pt x="16276" y="18408"/>
                    <a:pt x="16728" y="18554"/>
                    <a:pt x="17175" y="18554"/>
                  </a:cubicBezTo>
                  <a:cubicBezTo>
                    <a:pt x="17740" y="18554"/>
                    <a:pt x="18297" y="18321"/>
                    <a:pt x="18686" y="17861"/>
                  </a:cubicBezTo>
                  <a:lnTo>
                    <a:pt x="22486" y="13459"/>
                  </a:lnTo>
                  <a:cubicBezTo>
                    <a:pt x="22486" y="13459"/>
                    <a:pt x="14854" y="10166"/>
                    <a:pt x="13429" y="7442"/>
                  </a:cubicBezTo>
                  <a:cubicBezTo>
                    <a:pt x="12004" y="4719"/>
                    <a:pt x="13650" y="4085"/>
                    <a:pt x="13650" y="4085"/>
                  </a:cubicBezTo>
                  <a:lnTo>
                    <a:pt x="10072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1000550" y="2457550"/>
              <a:ext cx="1220925" cy="1009175"/>
            </a:xfrm>
            <a:custGeom>
              <a:rect b="b" l="l" r="r" t="t"/>
              <a:pathLst>
                <a:path extrusionOk="0" h="40367" w="48837">
                  <a:moveTo>
                    <a:pt x="27785" y="1"/>
                  </a:moveTo>
                  <a:cubicBezTo>
                    <a:pt x="27418" y="1"/>
                    <a:pt x="27149" y="53"/>
                    <a:pt x="26975" y="53"/>
                  </a:cubicBezTo>
                  <a:cubicBezTo>
                    <a:pt x="26967" y="53"/>
                    <a:pt x="26959" y="52"/>
                    <a:pt x="26951" y="52"/>
                  </a:cubicBezTo>
                  <a:cubicBezTo>
                    <a:pt x="26948" y="52"/>
                    <a:pt x="26945" y="52"/>
                    <a:pt x="26941" y="52"/>
                  </a:cubicBezTo>
                  <a:cubicBezTo>
                    <a:pt x="25914" y="52"/>
                    <a:pt x="22081" y="10432"/>
                    <a:pt x="13966" y="18262"/>
                  </a:cubicBezTo>
                  <a:cubicBezTo>
                    <a:pt x="5796" y="26084"/>
                    <a:pt x="0" y="27382"/>
                    <a:pt x="0" y="27382"/>
                  </a:cubicBezTo>
                  <a:lnTo>
                    <a:pt x="8139" y="40367"/>
                  </a:lnTo>
                  <a:cubicBezTo>
                    <a:pt x="8139" y="40367"/>
                    <a:pt x="17133" y="36725"/>
                    <a:pt x="24132" y="35933"/>
                  </a:cubicBezTo>
                  <a:cubicBezTo>
                    <a:pt x="24923" y="35844"/>
                    <a:pt x="25768" y="35804"/>
                    <a:pt x="26646" y="35804"/>
                  </a:cubicBezTo>
                  <a:cubicBezTo>
                    <a:pt x="33537" y="35804"/>
                    <a:pt x="42496" y="38248"/>
                    <a:pt x="43957" y="38277"/>
                  </a:cubicBezTo>
                  <a:cubicBezTo>
                    <a:pt x="43969" y="38277"/>
                    <a:pt x="43981" y="38277"/>
                    <a:pt x="43994" y="38277"/>
                  </a:cubicBezTo>
                  <a:cubicBezTo>
                    <a:pt x="45652" y="38277"/>
                    <a:pt x="48836" y="33996"/>
                    <a:pt x="40600" y="16108"/>
                  </a:cubicBezTo>
                  <a:cubicBezTo>
                    <a:pt x="33761" y="1255"/>
                    <a:pt x="29590" y="1"/>
                    <a:pt x="277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661675" y="3057375"/>
              <a:ext cx="573250" cy="532050"/>
            </a:xfrm>
            <a:custGeom>
              <a:rect b="b" l="l" r="r" t="t"/>
              <a:pathLst>
                <a:path extrusionOk="0" h="21282" w="22930">
                  <a:moveTo>
                    <a:pt x="15709" y="1"/>
                  </a:moveTo>
                  <a:lnTo>
                    <a:pt x="3295" y="6620"/>
                  </a:lnTo>
                  <a:cubicBezTo>
                    <a:pt x="919" y="7886"/>
                    <a:pt x="1" y="10832"/>
                    <a:pt x="1268" y="13207"/>
                  </a:cubicBezTo>
                  <a:lnTo>
                    <a:pt x="3231" y="16975"/>
                  </a:lnTo>
                  <a:lnTo>
                    <a:pt x="4118" y="18654"/>
                  </a:lnTo>
                  <a:cubicBezTo>
                    <a:pt x="4986" y="20322"/>
                    <a:pt x="6696" y="21281"/>
                    <a:pt x="8473" y="21281"/>
                  </a:cubicBezTo>
                  <a:cubicBezTo>
                    <a:pt x="9159" y="21281"/>
                    <a:pt x="9854" y="21139"/>
                    <a:pt x="10515" y="20839"/>
                  </a:cubicBezTo>
                  <a:lnTo>
                    <a:pt x="22929" y="16500"/>
                  </a:lnTo>
                  <a:lnTo>
                    <a:pt x="15709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661675" y="3057375"/>
              <a:ext cx="573250" cy="532050"/>
            </a:xfrm>
            <a:custGeom>
              <a:rect b="b" l="l" r="r" t="t"/>
              <a:pathLst>
                <a:path extrusionOk="0" h="21282" w="22930">
                  <a:moveTo>
                    <a:pt x="15709" y="1"/>
                  </a:moveTo>
                  <a:lnTo>
                    <a:pt x="3295" y="6620"/>
                  </a:lnTo>
                  <a:cubicBezTo>
                    <a:pt x="919" y="7886"/>
                    <a:pt x="1" y="10832"/>
                    <a:pt x="1268" y="13207"/>
                  </a:cubicBezTo>
                  <a:lnTo>
                    <a:pt x="3231" y="16975"/>
                  </a:lnTo>
                  <a:lnTo>
                    <a:pt x="4118" y="18654"/>
                  </a:lnTo>
                  <a:cubicBezTo>
                    <a:pt x="4986" y="20322"/>
                    <a:pt x="6696" y="21281"/>
                    <a:pt x="8473" y="21281"/>
                  </a:cubicBezTo>
                  <a:cubicBezTo>
                    <a:pt x="9159" y="21281"/>
                    <a:pt x="9854" y="21139"/>
                    <a:pt x="10515" y="20839"/>
                  </a:cubicBezTo>
                  <a:lnTo>
                    <a:pt x="22929" y="16500"/>
                  </a:lnTo>
                  <a:lnTo>
                    <a:pt x="15709" y="1"/>
                  </a:ln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1648175" y="2467800"/>
              <a:ext cx="506725" cy="888775"/>
            </a:xfrm>
            <a:custGeom>
              <a:rect b="b" l="l" r="r" t="t"/>
              <a:pathLst>
                <a:path extrusionOk="0" h="35551" w="20269">
                  <a:moveTo>
                    <a:pt x="2570" y="1"/>
                  </a:moveTo>
                  <a:cubicBezTo>
                    <a:pt x="2420" y="1"/>
                    <a:pt x="2282" y="29"/>
                    <a:pt x="2154" y="86"/>
                  </a:cubicBezTo>
                  <a:cubicBezTo>
                    <a:pt x="1" y="1067"/>
                    <a:pt x="1837" y="9776"/>
                    <a:pt x="6239" y="19530"/>
                  </a:cubicBezTo>
                  <a:cubicBezTo>
                    <a:pt x="10369" y="28711"/>
                    <a:pt x="15307" y="35550"/>
                    <a:pt x="17681" y="35550"/>
                  </a:cubicBezTo>
                  <a:cubicBezTo>
                    <a:pt x="17837" y="35550"/>
                    <a:pt x="17982" y="35520"/>
                    <a:pt x="18115" y="35460"/>
                  </a:cubicBezTo>
                  <a:cubicBezTo>
                    <a:pt x="20269" y="34510"/>
                    <a:pt x="18432" y="25801"/>
                    <a:pt x="14030" y="16015"/>
                  </a:cubicBezTo>
                  <a:cubicBezTo>
                    <a:pt x="9863" y="6847"/>
                    <a:pt x="4912" y="1"/>
                    <a:pt x="2570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1648175" y="2467800"/>
              <a:ext cx="506725" cy="888775"/>
            </a:xfrm>
            <a:custGeom>
              <a:rect b="b" l="l" r="r" t="t"/>
              <a:pathLst>
                <a:path extrusionOk="0" h="35551" w="20269">
                  <a:moveTo>
                    <a:pt x="2570" y="1"/>
                  </a:moveTo>
                  <a:cubicBezTo>
                    <a:pt x="2420" y="1"/>
                    <a:pt x="2282" y="29"/>
                    <a:pt x="2154" y="86"/>
                  </a:cubicBezTo>
                  <a:cubicBezTo>
                    <a:pt x="1" y="1067"/>
                    <a:pt x="1837" y="9776"/>
                    <a:pt x="6239" y="19530"/>
                  </a:cubicBezTo>
                  <a:cubicBezTo>
                    <a:pt x="10369" y="28711"/>
                    <a:pt x="15307" y="35550"/>
                    <a:pt x="17681" y="35550"/>
                  </a:cubicBezTo>
                  <a:cubicBezTo>
                    <a:pt x="17837" y="35550"/>
                    <a:pt x="17982" y="35520"/>
                    <a:pt x="18115" y="35460"/>
                  </a:cubicBezTo>
                  <a:cubicBezTo>
                    <a:pt x="20269" y="34510"/>
                    <a:pt x="18432" y="25801"/>
                    <a:pt x="14030" y="16015"/>
                  </a:cubicBezTo>
                  <a:cubicBezTo>
                    <a:pt x="9863" y="6847"/>
                    <a:pt x="4912" y="1"/>
                    <a:pt x="2570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35550" y="3397825"/>
              <a:ext cx="114825" cy="125900"/>
            </a:xfrm>
            <a:custGeom>
              <a:rect b="b" l="l" r="r" t="t"/>
              <a:pathLst>
                <a:path extrusionOk="0" h="5036" w="4593">
                  <a:moveTo>
                    <a:pt x="2534" y="1"/>
                  </a:moveTo>
                  <a:lnTo>
                    <a:pt x="1" y="1584"/>
                  </a:lnTo>
                  <a:lnTo>
                    <a:pt x="1236" y="5036"/>
                  </a:lnTo>
                  <a:lnTo>
                    <a:pt x="4593" y="3959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690975" y="3397825"/>
              <a:ext cx="59400" cy="104525"/>
            </a:xfrm>
            <a:custGeom>
              <a:rect b="b" l="l" r="r" t="t"/>
              <a:pathLst>
                <a:path extrusionOk="0" h="4181" w="2376">
                  <a:moveTo>
                    <a:pt x="317" y="1"/>
                  </a:moveTo>
                  <a:lnTo>
                    <a:pt x="1" y="191"/>
                  </a:lnTo>
                  <a:lnTo>
                    <a:pt x="1679" y="4181"/>
                  </a:lnTo>
                  <a:lnTo>
                    <a:pt x="2376" y="39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55100" y="3338050"/>
              <a:ext cx="186100" cy="83150"/>
            </a:xfrm>
            <a:custGeom>
              <a:rect b="b" l="l" r="r" t="t"/>
              <a:pathLst>
                <a:path extrusionOk="0" h="3326" w="7444">
                  <a:moveTo>
                    <a:pt x="7339" y="1"/>
                  </a:moveTo>
                  <a:cubicBezTo>
                    <a:pt x="7069" y="1"/>
                    <a:pt x="5503" y="630"/>
                    <a:pt x="3643" y="1473"/>
                  </a:cubicBezTo>
                  <a:cubicBezTo>
                    <a:pt x="1616" y="2392"/>
                    <a:pt x="1" y="3215"/>
                    <a:pt x="64" y="3310"/>
                  </a:cubicBezTo>
                  <a:cubicBezTo>
                    <a:pt x="67" y="3320"/>
                    <a:pt x="81" y="3325"/>
                    <a:pt x="105" y="3325"/>
                  </a:cubicBezTo>
                  <a:cubicBezTo>
                    <a:pt x="375" y="3325"/>
                    <a:pt x="1941" y="2696"/>
                    <a:pt x="3801" y="1853"/>
                  </a:cubicBezTo>
                  <a:cubicBezTo>
                    <a:pt x="5828" y="935"/>
                    <a:pt x="7443" y="111"/>
                    <a:pt x="7380" y="16"/>
                  </a:cubicBezTo>
                  <a:cubicBezTo>
                    <a:pt x="7377" y="6"/>
                    <a:pt x="7363" y="1"/>
                    <a:pt x="73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728975" y="3280425"/>
              <a:ext cx="167875" cy="82025"/>
            </a:xfrm>
            <a:custGeom>
              <a:rect b="b" l="l" r="r" t="t"/>
              <a:pathLst>
                <a:path extrusionOk="0" h="3281" w="6715">
                  <a:moveTo>
                    <a:pt x="6651" y="0"/>
                  </a:moveTo>
                  <a:cubicBezTo>
                    <a:pt x="6416" y="0"/>
                    <a:pt x="4977" y="607"/>
                    <a:pt x="3263" y="1435"/>
                  </a:cubicBezTo>
                  <a:cubicBezTo>
                    <a:pt x="1458" y="2353"/>
                    <a:pt x="1" y="3145"/>
                    <a:pt x="64" y="3271"/>
                  </a:cubicBezTo>
                  <a:cubicBezTo>
                    <a:pt x="68" y="3278"/>
                    <a:pt x="79" y="3281"/>
                    <a:pt x="96" y="3281"/>
                  </a:cubicBezTo>
                  <a:cubicBezTo>
                    <a:pt x="331" y="3281"/>
                    <a:pt x="1768" y="2672"/>
                    <a:pt x="3453" y="1815"/>
                  </a:cubicBezTo>
                  <a:cubicBezTo>
                    <a:pt x="5290" y="928"/>
                    <a:pt x="6715" y="105"/>
                    <a:pt x="6683" y="10"/>
                  </a:cubicBezTo>
                  <a:cubicBezTo>
                    <a:pt x="6679" y="3"/>
                    <a:pt x="6668" y="0"/>
                    <a:pt x="665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88375" y="3408525"/>
              <a:ext cx="168650" cy="74525"/>
            </a:xfrm>
            <a:custGeom>
              <a:rect b="b" l="l" r="r" t="t"/>
              <a:pathLst>
                <a:path extrusionOk="0" h="2981" w="6746">
                  <a:moveTo>
                    <a:pt x="6670" y="0"/>
                  </a:moveTo>
                  <a:cubicBezTo>
                    <a:pt x="6402" y="0"/>
                    <a:pt x="5010" y="625"/>
                    <a:pt x="3325" y="1409"/>
                  </a:cubicBezTo>
                  <a:cubicBezTo>
                    <a:pt x="2882" y="1599"/>
                    <a:pt x="2439" y="1821"/>
                    <a:pt x="2058" y="2011"/>
                  </a:cubicBezTo>
                  <a:cubicBezTo>
                    <a:pt x="1647" y="2169"/>
                    <a:pt x="1298" y="2328"/>
                    <a:pt x="982" y="2454"/>
                  </a:cubicBezTo>
                  <a:cubicBezTo>
                    <a:pt x="380" y="2708"/>
                    <a:pt x="0" y="2898"/>
                    <a:pt x="32" y="2961"/>
                  </a:cubicBezTo>
                  <a:cubicBezTo>
                    <a:pt x="38" y="2974"/>
                    <a:pt x="60" y="2981"/>
                    <a:pt x="96" y="2981"/>
                  </a:cubicBezTo>
                  <a:cubicBezTo>
                    <a:pt x="233" y="2981"/>
                    <a:pt x="576" y="2890"/>
                    <a:pt x="1077" y="2739"/>
                  </a:cubicBezTo>
                  <a:cubicBezTo>
                    <a:pt x="1393" y="2644"/>
                    <a:pt x="1773" y="2518"/>
                    <a:pt x="2217" y="2359"/>
                  </a:cubicBezTo>
                  <a:cubicBezTo>
                    <a:pt x="2629" y="2233"/>
                    <a:pt x="3040" y="2011"/>
                    <a:pt x="3515" y="1789"/>
                  </a:cubicBezTo>
                  <a:cubicBezTo>
                    <a:pt x="5352" y="934"/>
                    <a:pt x="6746" y="111"/>
                    <a:pt x="6714" y="16"/>
                  </a:cubicBezTo>
                  <a:cubicBezTo>
                    <a:pt x="6709" y="5"/>
                    <a:pt x="6694" y="0"/>
                    <a:pt x="667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1774050" y="2796300"/>
              <a:ext cx="263675" cy="307825"/>
            </a:xfrm>
            <a:custGeom>
              <a:rect b="b" l="l" r="r" t="t"/>
              <a:pathLst>
                <a:path extrusionOk="0" h="12313" w="10547">
                  <a:moveTo>
                    <a:pt x="2667" y="1"/>
                  </a:moveTo>
                  <a:cubicBezTo>
                    <a:pt x="1158" y="1"/>
                    <a:pt x="1" y="722"/>
                    <a:pt x="1" y="722"/>
                  </a:cubicBezTo>
                  <a:cubicBezTo>
                    <a:pt x="1299" y="5092"/>
                    <a:pt x="3073" y="8955"/>
                    <a:pt x="5226" y="12312"/>
                  </a:cubicBezTo>
                  <a:cubicBezTo>
                    <a:pt x="5226" y="12312"/>
                    <a:pt x="10547" y="11204"/>
                    <a:pt x="7792" y="4395"/>
                  </a:cubicBezTo>
                  <a:cubicBezTo>
                    <a:pt x="6357" y="851"/>
                    <a:pt x="4305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1639475" y="2611650"/>
              <a:ext cx="361850" cy="741925"/>
            </a:xfrm>
            <a:custGeom>
              <a:rect b="b" l="l" r="r" t="t"/>
              <a:pathLst>
                <a:path extrusionOk="0" h="29677" w="14474">
                  <a:moveTo>
                    <a:pt x="0" y="0"/>
                  </a:moveTo>
                  <a:cubicBezTo>
                    <a:pt x="0" y="0"/>
                    <a:pt x="64" y="475"/>
                    <a:pt x="222" y="1299"/>
                  </a:cubicBezTo>
                  <a:cubicBezTo>
                    <a:pt x="380" y="2122"/>
                    <a:pt x="602" y="3326"/>
                    <a:pt x="919" y="4814"/>
                  </a:cubicBezTo>
                  <a:cubicBezTo>
                    <a:pt x="1140" y="5542"/>
                    <a:pt x="1362" y="6334"/>
                    <a:pt x="1615" y="7189"/>
                  </a:cubicBezTo>
                  <a:cubicBezTo>
                    <a:pt x="1742" y="7633"/>
                    <a:pt x="1869" y="8076"/>
                    <a:pt x="1995" y="8519"/>
                  </a:cubicBezTo>
                  <a:cubicBezTo>
                    <a:pt x="2059" y="8741"/>
                    <a:pt x="2154" y="8994"/>
                    <a:pt x="2217" y="9216"/>
                  </a:cubicBezTo>
                  <a:cubicBezTo>
                    <a:pt x="2280" y="9438"/>
                    <a:pt x="2375" y="9659"/>
                    <a:pt x="2470" y="9913"/>
                  </a:cubicBezTo>
                  <a:cubicBezTo>
                    <a:pt x="2850" y="10863"/>
                    <a:pt x="3230" y="11844"/>
                    <a:pt x="3611" y="12858"/>
                  </a:cubicBezTo>
                  <a:cubicBezTo>
                    <a:pt x="3706" y="13111"/>
                    <a:pt x="3801" y="13365"/>
                    <a:pt x="3896" y="13618"/>
                  </a:cubicBezTo>
                  <a:cubicBezTo>
                    <a:pt x="4022" y="13871"/>
                    <a:pt x="4149" y="14125"/>
                    <a:pt x="4276" y="14378"/>
                  </a:cubicBezTo>
                  <a:cubicBezTo>
                    <a:pt x="4497" y="14885"/>
                    <a:pt x="4751" y="15391"/>
                    <a:pt x="5004" y="15930"/>
                  </a:cubicBezTo>
                  <a:cubicBezTo>
                    <a:pt x="5257" y="16436"/>
                    <a:pt x="5511" y="16943"/>
                    <a:pt x="5764" y="17450"/>
                  </a:cubicBezTo>
                  <a:cubicBezTo>
                    <a:pt x="5891" y="17703"/>
                    <a:pt x="5986" y="17988"/>
                    <a:pt x="6144" y="18210"/>
                  </a:cubicBezTo>
                  <a:cubicBezTo>
                    <a:pt x="6271" y="18463"/>
                    <a:pt x="6429" y="18685"/>
                    <a:pt x="6556" y="18938"/>
                  </a:cubicBezTo>
                  <a:cubicBezTo>
                    <a:pt x="7126" y="19857"/>
                    <a:pt x="7664" y="20775"/>
                    <a:pt x="8171" y="21630"/>
                  </a:cubicBezTo>
                  <a:cubicBezTo>
                    <a:pt x="8298" y="21852"/>
                    <a:pt x="8424" y="22074"/>
                    <a:pt x="8551" y="22264"/>
                  </a:cubicBezTo>
                  <a:cubicBezTo>
                    <a:pt x="8709" y="22454"/>
                    <a:pt x="8836" y="22675"/>
                    <a:pt x="8963" y="22865"/>
                  </a:cubicBezTo>
                  <a:cubicBezTo>
                    <a:pt x="9248" y="23245"/>
                    <a:pt x="9501" y="23625"/>
                    <a:pt x="9786" y="23974"/>
                  </a:cubicBezTo>
                  <a:cubicBezTo>
                    <a:pt x="10293" y="24702"/>
                    <a:pt x="10768" y="25399"/>
                    <a:pt x="11211" y="26000"/>
                  </a:cubicBezTo>
                  <a:cubicBezTo>
                    <a:pt x="12193" y="27172"/>
                    <a:pt x="12985" y="28091"/>
                    <a:pt x="13555" y="28724"/>
                  </a:cubicBezTo>
                  <a:cubicBezTo>
                    <a:pt x="14070" y="29331"/>
                    <a:pt x="14383" y="29676"/>
                    <a:pt x="14436" y="29676"/>
                  </a:cubicBezTo>
                  <a:cubicBezTo>
                    <a:pt x="14438" y="29676"/>
                    <a:pt x="14440" y="29675"/>
                    <a:pt x="14441" y="29674"/>
                  </a:cubicBezTo>
                  <a:cubicBezTo>
                    <a:pt x="14473" y="29674"/>
                    <a:pt x="14188" y="29294"/>
                    <a:pt x="13681" y="28629"/>
                  </a:cubicBezTo>
                  <a:cubicBezTo>
                    <a:pt x="13143" y="27932"/>
                    <a:pt x="12383" y="26982"/>
                    <a:pt x="11464" y="25810"/>
                  </a:cubicBezTo>
                  <a:cubicBezTo>
                    <a:pt x="11021" y="25177"/>
                    <a:pt x="10578" y="24512"/>
                    <a:pt x="10071" y="23784"/>
                  </a:cubicBezTo>
                  <a:cubicBezTo>
                    <a:pt x="9818" y="23404"/>
                    <a:pt x="9564" y="23024"/>
                    <a:pt x="9279" y="22644"/>
                  </a:cubicBezTo>
                  <a:cubicBezTo>
                    <a:pt x="9153" y="22454"/>
                    <a:pt x="9026" y="22264"/>
                    <a:pt x="8899" y="22042"/>
                  </a:cubicBezTo>
                  <a:cubicBezTo>
                    <a:pt x="8741" y="21852"/>
                    <a:pt x="8646" y="21630"/>
                    <a:pt x="8519" y="21408"/>
                  </a:cubicBezTo>
                  <a:cubicBezTo>
                    <a:pt x="8013" y="20553"/>
                    <a:pt x="7474" y="19635"/>
                    <a:pt x="6936" y="18717"/>
                  </a:cubicBezTo>
                  <a:cubicBezTo>
                    <a:pt x="6809" y="18463"/>
                    <a:pt x="6651" y="18242"/>
                    <a:pt x="6524" y="17988"/>
                  </a:cubicBezTo>
                  <a:cubicBezTo>
                    <a:pt x="6366" y="17767"/>
                    <a:pt x="6271" y="17513"/>
                    <a:pt x="6144" y="17260"/>
                  </a:cubicBezTo>
                  <a:cubicBezTo>
                    <a:pt x="5891" y="16753"/>
                    <a:pt x="5669" y="16246"/>
                    <a:pt x="5416" y="15740"/>
                  </a:cubicBezTo>
                  <a:cubicBezTo>
                    <a:pt x="5162" y="15201"/>
                    <a:pt x="4909" y="14695"/>
                    <a:pt x="4656" y="14188"/>
                  </a:cubicBezTo>
                  <a:cubicBezTo>
                    <a:pt x="4529" y="13935"/>
                    <a:pt x="4402" y="13713"/>
                    <a:pt x="4307" y="13428"/>
                  </a:cubicBezTo>
                  <a:cubicBezTo>
                    <a:pt x="4212" y="13175"/>
                    <a:pt x="4117" y="12921"/>
                    <a:pt x="4022" y="12668"/>
                  </a:cubicBezTo>
                  <a:cubicBezTo>
                    <a:pt x="3611" y="11654"/>
                    <a:pt x="3230" y="10704"/>
                    <a:pt x="2850" y="9754"/>
                  </a:cubicBezTo>
                  <a:cubicBezTo>
                    <a:pt x="2755" y="9533"/>
                    <a:pt x="2660" y="9311"/>
                    <a:pt x="2597" y="9089"/>
                  </a:cubicBezTo>
                  <a:cubicBezTo>
                    <a:pt x="2502" y="8836"/>
                    <a:pt x="2439" y="8614"/>
                    <a:pt x="2375" y="8393"/>
                  </a:cubicBezTo>
                  <a:cubicBezTo>
                    <a:pt x="2249" y="7949"/>
                    <a:pt x="2090" y="7506"/>
                    <a:pt x="1964" y="7094"/>
                  </a:cubicBezTo>
                  <a:cubicBezTo>
                    <a:pt x="1710" y="6239"/>
                    <a:pt x="1457" y="5447"/>
                    <a:pt x="1235" y="4719"/>
                  </a:cubicBezTo>
                  <a:cubicBezTo>
                    <a:pt x="887" y="3262"/>
                    <a:pt x="602" y="2090"/>
                    <a:pt x="380" y="1267"/>
                  </a:cubicBezTo>
                  <a:cubicBezTo>
                    <a:pt x="159" y="444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1120100" y="3618100"/>
              <a:ext cx="284250" cy="258250"/>
            </a:xfrm>
            <a:custGeom>
              <a:rect b="b" l="l" r="r" t="t"/>
              <a:pathLst>
                <a:path extrusionOk="0" h="10330" w="11370">
                  <a:moveTo>
                    <a:pt x="2608" y="0"/>
                  </a:moveTo>
                  <a:cubicBezTo>
                    <a:pt x="2027" y="0"/>
                    <a:pt x="1574" y="166"/>
                    <a:pt x="950" y="374"/>
                  </a:cubicBezTo>
                  <a:cubicBezTo>
                    <a:pt x="697" y="437"/>
                    <a:pt x="412" y="564"/>
                    <a:pt x="254" y="817"/>
                  </a:cubicBezTo>
                  <a:cubicBezTo>
                    <a:pt x="0" y="1229"/>
                    <a:pt x="285" y="1767"/>
                    <a:pt x="729" y="1989"/>
                  </a:cubicBezTo>
                  <a:cubicBezTo>
                    <a:pt x="995" y="2132"/>
                    <a:pt x="1301" y="2169"/>
                    <a:pt x="1612" y="2169"/>
                  </a:cubicBezTo>
                  <a:cubicBezTo>
                    <a:pt x="1782" y="2169"/>
                    <a:pt x="1954" y="2158"/>
                    <a:pt x="2122" y="2147"/>
                  </a:cubicBezTo>
                  <a:lnTo>
                    <a:pt x="2122" y="2147"/>
                  </a:lnTo>
                  <a:cubicBezTo>
                    <a:pt x="1742" y="2749"/>
                    <a:pt x="1330" y="3350"/>
                    <a:pt x="1140" y="4047"/>
                  </a:cubicBezTo>
                  <a:cubicBezTo>
                    <a:pt x="950" y="4712"/>
                    <a:pt x="950" y="5504"/>
                    <a:pt x="1394" y="6106"/>
                  </a:cubicBezTo>
                  <a:cubicBezTo>
                    <a:pt x="1656" y="6520"/>
                    <a:pt x="2158" y="6784"/>
                    <a:pt x="2642" y="6784"/>
                  </a:cubicBezTo>
                  <a:cubicBezTo>
                    <a:pt x="2860" y="6784"/>
                    <a:pt x="3075" y="6730"/>
                    <a:pt x="3262" y="6612"/>
                  </a:cubicBezTo>
                  <a:cubicBezTo>
                    <a:pt x="3294" y="7182"/>
                    <a:pt x="3421" y="7784"/>
                    <a:pt x="3801" y="8196"/>
                  </a:cubicBezTo>
                  <a:cubicBezTo>
                    <a:pt x="4045" y="8481"/>
                    <a:pt x="4420" y="8661"/>
                    <a:pt x="4783" y="8661"/>
                  </a:cubicBezTo>
                  <a:cubicBezTo>
                    <a:pt x="4985" y="8661"/>
                    <a:pt x="5183" y="8605"/>
                    <a:pt x="5352" y="8481"/>
                  </a:cubicBezTo>
                  <a:cubicBezTo>
                    <a:pt x="5352" y="9431"/>
                    <a:pt x="6239" y="10223"/>
                    <a:pt x="7189" y="10318"/>
                  </a:cubicBezTo>
                  <a:cubicBezTo>
                    <a:pt x="7271" y="10326"/>
                    <a:pt x="7352" y="10330"/>
                    <a:pt x="7434" y="10330"/>
                  </a:cubicBezTo>
                  <a:cubicBezTo>
                    <a:pt x="8300" y="10330"/>
                    <a:pt x="9146" y="9880"/>
                    <a:pt x="9754" y="9272"/>
                  </a:cubicBezTo>
                  <a:cubicBezTo>
                    <a:pt x="10419" y="8607"/>
                    <a:pt x="10895" y="7752"/>
                    <a:pt x="11370" y="6929"/>
                  </a:cubicBezTo>
                  <a:cubicBezTo>
                    <a:pt x="11370" y="6929"/>
                    <a:pt x="10419" y="6517"/>
                    <a:pt x="7569" y="4870"/>
                  </a:cubicBezTo>
                  <a:cubicBezTo>
                    <a:pt x="2692" y="2084"/>
                    <a:pt x="3167" y="25"/>
                    <a:pt x="3009" y="25"/>
                  </a:cubicBezTo>
                  <a:cubicBezTo>
                    <a:pt x="2867" y="8"/>
                    <a:pt x="2734" y="0"/>
                    <a:pt x="2608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1130400" y="3861775"/>
              <a:ext cx="123525" cy="62575"/>
            </a:xfrm>
            <a:custGeom>
              <a:rect b="b" l="l" r="r" t="t"/>
              <a:pathLst>
                <a:path extrusionOk="0" h="2503" w="4941">
                  <a:moveTo>
                    <a:pt x="855" y="0"/>
                  </a:moveTo>
                  <a:cubicBezTo>
                    <a:pt x="570" y="0"/>
                    <a:pt x="348" y="32"/>
                    <a:pt x="222" y="64"/>
                  </a:cubicBezTo>
                  <a:cubicBezTo>
                    <a:pt x="63" y="95"/>
                    <a:pt x="0" y="127"/>
                    <a:pt x="0" y="127"/>
                  </a:cubicBezTo>
                  <a:cubicBezTo>
                    <a:pt x="0" y="132"/>
                    <a:pt x="7" y="134"/>
                    <a:pt x="20" y="134"/>
                  </a:cubicBezTo>
                  <a:cubicBezTo>
                    <a:pt x="84" y="134"/>
                    <a:pt x="300" y="89"/>
                    <a:pt x="633" y="89"/>
                  </a:cubicBezTo>
                  <a:cubicBezTo>
                    <a:pt x="702" y="89"/>
                    <a:pt x="776" y="91"/>
                    <a:pt x="855" y="95"/>
                  </a:cubicBezTo>
                  <a:cubicBezTo>
                    <a:pt x="1362" y="95"/>
                    <a:pt x="2090" y="222"/>
                    <a:pt x="2819" y="571"/>
                  </a:cubicBezTo>
                  <a:cubicBezTo>
                    <a:pt x="3547" y="919"/>
                    <a:pt x="4085" y="1426"/>
                    <a:pt x="4434" y="1806"/>
                  </a:cubicBezTo>
                  <a:cubicBezTo>
                    <a:pt x="4750" y="2217"/>
                    <a:pt x="4909" y="2502"/>
                    <a:pt x="4940" y="2502"/>
                  </a:cubicBezTo>
                  <a:cubicBezTo>
                    <a:pt x="4940" y="2502"/>
                    <a:pt x="4909" y="2407"/>
                    <a:pt x="4845" y="2281"/>
                  </a:cubicBezTo>
                  <a:cubicBezTo>
                    <a:pt x="4750" y="2154"/>
                    <a:pt x="4655" y="1964"/>
                    <a:pt x="4497" y="1742"/>
                  </a:cubicBezTo>
                  <a:cubicBezTo>
                    <a:pt x="4180" y="1331"/>
                    <a:pt x="3610" y="824"/>
                    <a:pt x="2882" y="444"/>
                  </a:cubicBezTo>
                  <a:cubicBezTo>
                    <a:pt x="2122" y="95"/>
                    <a:pt x="1362" y="0"/>
                    <a:pt x="85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1161275" y="3651175"/>
              <a:ext cx="235150" cy="194050"/>
            </a:xfrm>
            <a:custGeom>
              <a:rect b="b" l="l" r="r" t="t"/>
              <a:pathLst>
                <a:path extrusionOk="0" h="7762" w="9406">
                  <a:moveTo>
                    <a:pt x="3737" y="1"/>
                  </a:moveTo>
                  <a:cubicBezTo>
                    <a:pt x="3389" y="1"/>
                    <a:pt x="3040" y="159"/>
                    <a:pt x="2755" y="381"/>
                  </a:cubicBezTo>
                  <a:cubicBezTo>
                    <a:pt x="1995" y="1014"/>
                    <a:pt x="1299" y="1711"/>
                    <a:pt x="697" y="2471"/>
                  </a:cubicBezTo>
                  <a:cubicBezTo>
                    <a:pt x="348" y="2914"/>
                    <a:pt x="0" y="3452"/>
                    <a:pt x="222" y="3991"/>
                  </a:cubicBezTo>
                  <a:cubicBezTo>
                    <a:pt x="430" y="4406"/>
                    <a:pt x="860" y="4627"/>
                    <a:pt x="1304" y="4627"/>
                  </a:cubicBezTo>
                  <a:cubicBezTo>
                    <a:pt x="1334" y="4627"/>
                    <a:pt x="1364" y="4626"/>
                    <a:pt x="1394" y="4624"/>
                  </a:cubicBezTo>
                  <a:cubicBezTo>
                    <a:pt x="2217" y="4561"/>
                    <a:pt x="2755" y="3928"/>
                    <a:pt x="3294" y="3357"/>
                  </a:cubicBezTo>
                  <a:lnTo>
                    <a:pt x="3294" y="3357"/>
                  </a:lnTo>
                  <a:cubicBezTo>
                    <a:pt x="3009" y="3674"/>
                    <a:pt x="2755" y="3991"/>
                    <a:pt x="2597" y="4371"/>
                  </a:cubicBezTo>
                  <a:cubicBezTo>
                    <a:pt x="2407" y="4878"/>
                    <a:pt x="2439" y="5479"/>
                    <a:pt x="2882" y="5828"/>
                  </a:cubicBezTo>
                  <a:cubicBezTo>
                    <a:pt x="3009" y="5923"/>
                    <a:pt x="3199" y="5986"/>
                    <a:pt x="3357" y="6018"/>
                  </a:cubicBezTo>
                  <a:cubicBezTo>
                    <a:pt x="3503" y="6045"/>
                    <a:pt x="3633" y="6057"/>
                    <a:pt x="3748" y="6057"/>
                  </a:cubicBezTo>
                  <a:cubicBezTo>
                    <a:pt x="4582" y="6057"/>
                    <a:pt x="4682" y="5406"/>
                    <a:pt x="5099" y="4878"/>
                  </a:cubicBezTo>
                  <a:cubicBezTo>
                    <a:pt x="5447" y="4466"/>
                    <a:pt x="6017" y="4118"/>
                    <a:pt x="6397" y="3737"/>
                  </a:cubicBezTo>
                  <a:cubicBezTo>
                    <a:pt x="6420" y="3693"/>
                    <a:pt x="6465" y="3668"/>
                    <a:pt x="6507" y="3668"/>
                  </a:cubicBezTo>
                  <a:cubicBezTo>
                    <a:pt x="6584" y="3668"/>
                    <a:pt x="6647" y="3754"/>
                    <a:pt x="6524" y="3959"/>
                  </a:cubicBezTo>
                  <a:cubicBezTo>
                    <a:pt x="6144" y="4593"/>
                    <a:pt x="5637" y="5226"/>
                    <a:pt x="5099" y="6049"/>
                  </a:cubicBezTo>
                  <a:cubicBezTo>
                    <a:pt x="4909" y="6366"/>
                    <a:pt x="4624" y="6904"/>
                    <a:pt x="4782" y="7284"/>
                  </a:cubicBezTo>
                  <a:cubicBezTo>
                    <a:pt x="4929" y="7627"/>
                    <a:pt x="5151" y="7761"/>
                    <a:pt x="5478" y="7761"/>
                  </a:cubicBezTo>
                  <a:cubicBezTo>
                    <a:pt x="5574" y="7761"/>
                    <a:pt x="5680" y="7749"/>
                    <a:pt x="5796" y="7728"/>
                  </a:cubicBezTo>
                  <a:cubicBezTo>
                    <a:pt x="6302" y="7633"/>
                    <a:pt x="6872" y="6968"/>
                    <a:pt x="7252" y="6651"/>
                  </a:cubicBezTo>
                  <a:cubicBezTo>
                    <a:pt x="8076" y="5891"/>
                    <a:pt x="8614" y="5036"/>
                    <a:pt x="9406" y="4308"/>
                  </a:cubicBezTo>
                  <a:lnTo>
                    <a:pt x="8266" y="3262"/>
                  </a:lnTo>
                  <a:cubicBezTo>
                    <a:pt x="8266" y="3262"/>
                    <a:pt x="8076" y="2312"/>
                    <a:pt x="7221" y="1742"/>
                  </a:cubicBezTo>
                  <a:cubicBezTo>
                    <a:pt x="6925" y="1545"/>
                    <a:pt x="6602" y="1481"/>
                    <a:pt x="6307" y="1481"/>
                  </a:cubicBezTo>
                  <a:cubicBezTo>
                    <a:pt x="5749" y="1481"/>
                    <a:pt x="5289" y="1711"/>
                    <a:pt x="5289" y="1711"/>
                  </a:cubicBezTo>
                  <a:cubicBezTo>
                    <a:pt x="5289" y="1711"/>
                    <a:pt x="5447" y="1141"/>
                    <a:pt x="4972" y="444"/>
                  </a:cubicBezTo>
                  <a:cubicBezTo>
                    <a:pt x="4719" y="96"/>
                    <a:pt x="4180" y="1"/>
                    <a:pt x="373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1106775" y="3588075"/>
              <a:ext cx="158225" cy="82925"/>
            </a:xfrm>
            <a:custGeom>
              <a:rect b="b" l="l" r="r" t="t"/>
              <a:pathLst>
                <a:path extrusionOk="0" h="3317" w="6329">
                  <a:moveTo>
                    <a:pt x="4676" y="0"/>
                  </a:moveTo>
                  <a:cubicBezTo>
                    <a:pt x="3061" y="0"/>
                    <a:pt x="0" y="663"/>
                    <a:pt x="27" y="1479"/>
                  </a:cubicBezTo>
                  <a:cubicBezTo>
                    <a:pt x="76" y="2263"/>
                    <a:pt x="276" y="2705"/>
                    <a:pt x="1475" y="2705"/>
                  </a:cubicBezTo>
                  <a:cubicBezTo>
                    <a:pt x="1828" y="2705"/>
                    <a:pt x="2267" y="2667"/>
                    <a:pt x="2814" y="2588"/>
                  </a:cubicBezTo>
                  <a:cubicBezTo>
                    <a:pt x="3225" y="2525"/>
                    <a:pt x="3890" y="2461"/>
                    <a:pt x="3890" y="2461"/>
                  </a:cubicBezTo>
                  <a:lnTo>
                    <a:pt x="4460" y="3316"/>
                  </a:lnTo>
                  <a:lnTo>
                    <a:pt x="5917" y="2303"/>
                  </a:lnTo>
                  <a:cubicBezTo>
                    <a:pt x="6265" y="1955"/>
                    <a:pt x="6329" y="1353"/>
                    <a:pt x="6075" y="846"/>
                  </a:cubicBezTo>
                  <a:cubicBezTo>
                    <a:pt x="5885" y="498"/>
                    <a:pt x="5664" y="149"/>
                    <a:pt x="5442" y="86"/>
                  </a:cubicBezTo>
                  <a:cubicBezTo>
                    <a:pt x="5271" y="27"/>
                    <a:pt x="5003" y="0"/>
                    <a:pt x="4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1234900" y="3692925"/>
              <a:ext cx="61775" cy="55650"/>
            </a:xfrm>
            <a:custGeom>
              <a:rect b="b" l="l" r="r" t="t"/>
              <a:pathLst>
                <a:path extrusionOk="0" h="2226" w="2471">
                  <a:moveTo>
                    <a:pt x="2423" y="1"/>
                  </a:moveTo>
                  <a:cubicBezTo>
                    <a:pt x="2371" y="1"/>
                    <a:pt x="2200" y="62"/>
                    <a:pt x="1964" y="167"/>
                  </a:cubicBezTo>
                  <a:cubicBezTo>
                    <a:pt x="1710" y="294"/>
                    <a:pt x="1330" y="516"/>
                    <a:pt x="982" y="832"/>
                  </a:cubicBezTo>
                  <a:cubicBezTo>
                    <a:pt x="634" y="1149"/>
                    <a:pt x="380" y="1497"/>
                    <a:pt x="222" y="1751"/>
                  </a:cubicBezTo>
                  <a:cubicBezTo>
                    <a:pt x="64" y="2036"/>
                    <a:pt x="0" y="2194"/>
                    <a:pt x="0" y="2226"/>
                  </a:cubicBezTo>
                  <a:cubicBezTo>
                    <a:pt x="32" y="2226"/>
                    <a:pt x="380" y="1561"/>
                    <a:pt x="1077" y="927"/>
                  </a:cubicBezTo>
                  <a:cubicBezTo>
                    <a:pt x="1742" y="294"/>
                    <a:pt x="2471" y="41"/>
                    <a:pt x="2439" y="9"/>
                  </a:cubicBezTo>
                  <a:cubicBezTo>
                    <a:pt x="2439" y="4"/>
                    <a:pt x="2433" y="1"/>
                    <a:pt x="242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1215900" y="3651375"/>
              <a:ext cx="37225" cy="21275"/>
            </a:xfrm>
            <a:custGeom>
              <a:rect b="b" l="l" r="r" t="t"/>
              <a:pathLst>
                <a:path extrusionOk="0" h="851" w="1489">
                  <a:moveTo>
                    <a:pt x="1406" y="0"/>
                  </a:moveTo>
                  <a:cubicBezTo>
                    <a:pt x="1354" y="0"/>
                    <a:pt x="1283" y="8"/>
                    <a:pt x="1204" y="24"/>
                  </a:cubicBezTo>
                  <a:cubicBezTo>
                    <a:pt x="1077" y="88"/>
                    <a:pt x="855" y="183"/>
                    <a:pt x="665" y="309"/>
                  </a:cubicBezTo>
                  <a:cubicBezTo>
                    <a:pt x="254" y="531"/>
                    <a:pt x="0" y="848"/>
                    <a:pt x="32" y="848"/>
                  </a:cubicBezTo>
                  <a:cubicBezTo>
                    <a:pt x="32" y="850"/>
                    <a:pt x="33" y="851"/>
                    <a:pt x="36" y="851"/>
                  </a:cubicBezTo>
                  <a:cubicBezTo>
                    <a:pt x="73" y="851"/>
                    <a:pt x="373" y="641"/>
                    <a:pt x="729" y="404"/>
                  </a:cubicBezTo>
                  <a:cubicBezTo>
                    <a:pt x="919" y="278"/>
                    <a:pt x="1109" y="183"/>
                    <a:pt x="1267" y="119"/>
                  </a:cubicBezTo>
                  <a:cubicBezTo>
                    <a:pt x="1394" y="56"/>
                    <a:pt x="1489" y="24"/>
                    <a:pt x="1489" y="24"/>
                  </a:cubicBezTo>
                  <a:cubicBezTo>
                    <a:pt x="1489" y="8"/>
                    <a:pt x="1457" y="0"/>
                    <a:pt x="14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1197675" y="3635275"/>
              <a:ext cx="39625" cy="15225"/>
            </a:xfrm>
            <a:custGeom>
              <a:rect b="b" l="l" r="r" t="t"/>
              <a:pathLst>
                <a:path extrusionOk="0" h="609" w="1585">
                  <a:moveTo>
                    <a:pt x="1550" y="1"/>
                  </a:moveTo>
                  <a:cubicBezTo>
                    <a:pt x="1523" y="1"/>
                    <a:pt x="1245" y="263"/>
                    <a:pt x="824" y="383"/>
                  </a:cubicBezTo>
                  <a:cubicBezTo>
                    <a:pt x="381" y="510"/>
                    <a:pt x="1" y="542"/>
                    <a:pt x="1" y="605"/>
                  </a:cubicBezTo>
                  <a:cubicBezTo>
                    <a:pt x="1" y="605"/>
                    <a:pt x="43" y="608"/>
                    <a:pt x="117" y="608"/>
                  </a:cubicBezTo>
                  <a:cubicBezTo>
                    <a:pt x="265" y="608"/>
                    <a:pt x="539" y="594"/>
                    <a:pt x="856" y="510"/>
                  </a:cubicBezTo>
                  <a:cubicBezTo>
                    <a:pt x="1078" y="415"/>
                    <a:pt x="1268" y="320"/>
                    <a:pt x="1394" y="193"/>
                  </a:cubicBezTo>
                  <a:cubicBezTo>
                    <a:pt x="1521" y="98"/>
                    <a:pt x="1584" y="3"/>
                    <a:pt x="1553" y="3"/>
                  </a:cubicBezTo>
                  <a:cubicBezTo>
                    <a:pt x="1553" y="2"/>
                    <a:pt x="1552" y="1"/>
                    <a:pt x="15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1304575" y="3723475"/>
              <a:ext cx="88700" cy="55200"/>
            </a:xfrm>
            <a:custGeom>
              <a:rect b="b" l="l" r="r" t="t"/>
              <a:pathLst>
                <a:path extrusionOk="0" h="2208" w="3548">
                  <a:moveTo>
                    <a:pt x="2652" y="1"/>
                  </a:moveTo>
                  <a:cubicBezTo>
                    <a:pt x="2267" y="1"/>
                    <a:pt x="1791" y="104"/>
                    <a:pt x="1394" y="402"/>
                  </a:cubicBezTo>
                  <a:cubicBezTo>
                    <a:pt x="855" y="782"/>
                    <a:pt x="570" y="1289"/>
                    <a:pt x="349" y="1637"/>
                  </a:cubicBezTo>
                  <a:cubicBezTo>
                    <a:pt x="159" y="1986"/>
                    <a:pt x="0" y="2207"/>
                    <a:pt x="32" y="2207"/>
                  </a:cubicBezTo>
                  <a:cubicBezTo>
                    <a:pt x="32" y="2207"/>
                    <a:pt x="190" y="2017"/>
                    <a:pt x="412" y="1669"/>
                  </a:cubicBezTo>
                  <a:cubicBezTo>
                    <a:pt x="665" y="1352"/>
                    <a:pt x="950" y="877"/>
                    <a:pt x="1457" y="497"/>
                  </a:cubicBezTo>
                  <a:cubicBezTo>
                    <a:pt x="1868" y="215"/>
                    <a:pt x="2320" y="99"/>
                    <a:pt x="2679" y="99"/>
                  </a:cubicBezTo>
                  <a:cubicBezTo>
                    <a:pt x="2763" y="99"/>
                    <a:pt x="2842" y="105"/>
                    <a:pt x="2914" y="117"/>
                  </a:cubicBezTo>
                  <a:cubicBezTo>
                    <a:pt x="3289" y="175"/>
                    <a:pt x="3480" y="311"/>
                    <a:pt x="3535" y="311"/>
                  </a:cubicBezTo>
                  <a:cubicBezTo>
                    <a:pt x="3540" y="311"/>
                    <a:pt x="3544" y="310"/>
                    <a:pt x="3547" y="307"/>
                  </a:cubicBezTo>
                  <a:cubicBezTo>
                    <a:pt x="3547" y="307"/>
                    <a:pt x="3484" y="275"/>
                    <a:pt x="3389" y="212"/>
                  </a:cubicBezTo>
                  <a:cubicBezTo>
                    <a:pt x="3294" y="149"/>
                    <a:pt x="3135" y="85"/>
                    <a:pt x="2945" y="22"/>
                  </a:cubicBezTo>
                  <a:cubicBezTo>
                    <a:pt x="2857" y="8"/>
                    <a:pt x="2758" y="1"/>
                    <a:pt x="26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1220650" y="4023000"/>
              <a:ext cx="91075" cy="10025"/>
            </a:xfrm>
            <a:custGeom>
              <a:rect b="b" l="l" r="r" t="t"/>
              <a:pathLst>
                <a:path extrusionOk="0" h="401" w="3643">
                  <a:moveTo>
                    <a:pt x="130" y="1"/>
                  </a:moveTo>
                  <a:cubicBezTo>
                    <a:pt x="46" y="1"/>
                    <a:pt x="0" y="4"/>
                    <a:pt x="0" y="12"/>
                  </a:cubicBezTo>
                  <a:cubicBezTo>
                    <a:pt x="0" y="44"/>
                    <a:pt x="792" y="139"/>
                    <a:pt x="1805" y="265"/>
                  </a:cubicBezTo>
                  <a:cubicBezTo>
                    <a:pt x="2639" y="343"/>
                    <a:pt x="3323" y="400"/>
                    <a:pt x="3557" y="400"/>
                  </a:cubicBezTo>
                  <a:cubicBezTo>
                    <a:pt x="3607" y="400"/>
                    <a:pt x="3637" y="398"/>
                    <a:pt x="3642" y="392"/>
                  </a:cubicBezTo>
                  <a:cubicBezTo>
                    <a:pt x="3642" y="360"/>
                    <a:pt x="2819" y="234"/>
                    <a:pt x="1837" y="139"/>
                  </a:cubicBezTo>
                  <a:cubicBezTo>
                    <a:pt x="1063" y="42"/>
                    <a:pt x="400" y="1"/>
                    <a:pt x="13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3" name="Google Shape;1633;p41"/>
          <p:cNvSpPr txBox="1"/>
          <p:nvPr>
            <p:ph type="title"/>
          </p:nvPr>
        </p:nvSpPr>
        <p:spPr>
          <a:xfrm>
            <a:off x="3808325" y="681400"/>
            <a:ext cx="5571600" cy="28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6"/>
                </a:solidFill>
              </a:rPr>
              <a:t>Muchas gracias</a:t>
            </a:r>
            <a:endParaRPr sz="5200">
              <a:solidFill>
                <a:schemeClr val="accent6"/>
              </a:solidFill>
            </a:endParaRPr>
          </a:p>
        </p:txBody>
      </p:sp>
      <p:grpSp>
        <p:nvGrpSpPr>
          <p:cNvPr id="1634" name="Google Shape;1634;p41"/>
          <p:cNvGrpSpPr/>
          <p:nvPr/>
        </p:nvGrpSpPr>
        <p:grpSpPr>
          <a:xfrm>
            <a:off x="1709113" y="329685"/>
            <a:ext cx="724357" cy="668478"/>
            <a:chOff x="1715738" y="91585"/>
            <a:chExt cx="724357" cy="668478"/>
          </a:xfrm>
        </p:grpSpPr>
        <p:sp>
          <p:nvSpPr>
            <p:cNvPr id="1635" name="Google Shape;1635;p41"/>
            <p:cNvSpPr/>
            <p:nvPr/>
          </p:nvSpPr>
          <p:spPr>
            <a:xfrm>
              <a:off x="1715738" y="91585"/>
              <a:ext cx="724357" cy="668478"/>
            </a:xfrm>
            <a:custGeom>
              <a:rect b="b" l="l" r="r" t="t"/>
              <a:pathLst>
                <a:path extrusionOk="0" h="22359" w="24228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1908888" y="259172"/>
              <a:ext cx="340891" cy="284086"/>
            </a:xfrm>
            <a:custGeom>
              <a:rect b="b" l="l" r="r" t="t"/>
              <a:pathLst>
                <a:path extrusionOk="0" h="9502" w="11402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41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1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1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1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1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1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3027155" y="49400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1591685" y="24777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1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1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1"/>
          <p:cNvSpPr/>
          <p:nvPr/>
        </p:nvSpPr>
        <p:spPr>
          <a:xfrm>
            <a:off x="538279" y="46464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9" name="Google Shape;1649;p41"/>
          <p:cNvGrpSpPr/>
          <p:nvPr/>
        </p:nvGrpSpPr>
        <p:grpSpPr>
          <a:xfrm>
            <a:off x="474375" y="2162421"/>
            <a:ext cx="519828" cy="479107"/>
            <a:chOff x="474375" y="2162421"/>
            <a:chExt cx="519828" cy="479107"/>
          </a:xfrm>
        </p:grpSpPr>
        <p:sp>
          <p:nvSpPr>
            <p:cNvPr id="1650" name="Google Shape;1650;p41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41"/>
          <p:cNvSpPr/>
          <p:nvPr/>
        </p:nvSpPr>
        <p:spPr>
          <a:xfrm>
            <a:off x="256605" y="3598719"/>
            <a:ext cx="392016" cy="328574"/>
          </a:xfrm>
          <a:custGeom>
            <a:rect b="b" l="l" r="r" t="t"/>
            <a:pathLst>
              <a:path extrusionOk="0" h="10990" w="13112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1"/>
          <p:cNvSpPr/>
          <p:nvPr/>
        </p:nvSpPr>
        <p:spPr>
          <a:xfrm>
            <a:off x="480056" y="1332951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4" name="Google Shape;1654;p41"/>
          <p:cNvGrpSpPr/>
          <p:nvPr/>
        </p:nvGrpSpPr>
        <p:grpSpPr>
          <a:xfrm>
            <a:off x="7933144" y="3714675"/>
            <a:ext cx="756556" cy="1356881"/>
            <a:chOff x="1909844" y="3759800"/>
            <a:chExt cx="756556" cy="1356881"/>
          </a:xfrm>
        </p:grpSpPr>
        <p:sp>
          <p:nvSpPr>
            <p:cNvPr id="1655" name="Google Shape;1655;p41"/>
            <p:cNvSpPr/>
            <p:nvPr/>
          </p:nvSpPr>
          <p:spPr>
            <a:xfrm>
              <a:off x="1909844" y="4428531"/>
              <a:ext cx="756556" cy="687852"/>
            </a:xfrm>
            <a:custGeom>
              <a:rect b="b" l="l" r="r" t="t"/>
              <a:pathLst>
                <a:path extrusionOk="0" h="23007" w="25305">
                  <a:moveTo>
                    <a:pt x="12621" y="0"/>
                  </a:moveTo>
                  <a:cubicBezTo>
                    <a:pt x="7408" y="0"/>
                    <a:pt x="2678" y="3575"/>
                    <a:pt x="1457" y="8892"/>
                  </a:cubicBezTo>
                  <a:cubicBezTo>
                    <a:pt x="0" y="15067"/>
                    <a:pt x="3864" y="21274"/>
                    <a:pt x="10040" y="22699"/>
                  </a:cubicBezTo>
                  <a:cubicBezTo>
                    <a:pt x="10925" y="22907"/>
                    <a:pt x="11810" y="23007"/>
                    <a:pt x="12681" y="23007"/>
                  </a:cubicBezTo>
                  <a:cubicBezTo>
                    <a:pt x="17913" y="23007"/>
                    <a:pt x="22630" y="19411"/>
                    <a:pt x="23879" y="14117"/>
                  </a:cubicBezTo>
                  <a:cubicBezTo>
                    <a:pt x="25304" y="7942"/>
                    <a:pt x="21472" y="1734"/>
                    <a:pt x="15265" y="309"/>
                  </a:cubicBezTo>
                  <a:cubicBezTo>
                    <a:pt x="14379" y="100"/>
                    <a:pt x="13493" y="0"/>
                    <a:pt x="126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2124791" y="4531893"/>
              <a:ext cx="327617" cy="290873"/>
            </a:xfrm>
            <a:custGeom>
              <a:rect b="b" l="l" r="r" t="t"/>
              <a:pathLst>
                <a:path extrusionOk="0" h="9729" w="10958">
                  <a:moveTo>
                    <a:pt x="5477" y="1"/>
                  </a:moveTo>
                  <a:cubicBezTo>
                    <a:pt x="4050" y="1"/>
                    <a:pt x="2641" y="626"/>
                    <a:pt x="1679" y="1824"/>
                  </a:cubicBezTo>
                  <a:cubicBezTo>
                    <a:pt x="0" y="3915"/>
                    <a:pt x="349" y="6986"/>
                    <a:pt x="2439" y="8665"/>
                  </a:cubicBezTo>
                  <a:cubicBezTo>
                    <a:pt x="3331" y="9381"/>
                    <a:pt x="4402" y="9729"/>
                    <a:pt x="5467" y="9729"/>
                  </a:cubicBezTo>
                  <a:cubicBezTo>
                    <a:pt x="6898" y="9729"/>
                    <a:pt x="8317" y="9103"/>
                    <a:pt x="9279" y="7905"/>
                  </a:cubicBezTo>
                  <a:cubicBezTo>
                    <a:pt x="10958" y="5783"/>
                    <a:pt x="10609" y="2743"/>
                    <a:pt x="8519" y="1064"/>
                  </a:cubicBezTo>
                  <a:cubicBezTo>
                    <a:pt x="7614" y="348"/>
                    <a:pt x="6540" y="1"/>
                    <a:pt x="5477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113429" y="4863867"/>
              <a:ext cx="350339" cy="252813"/>
            </a:xfrm>
            <a:custGeom>
              <a:rect b="b" l="l" r="r" t="t"/>
              <a:pathLst>
                <a:path extrusionOk="0" h="8456" w="11718">
                  <a:moveTo>
                    <a:pt x="5099" y="0"/>
                  </a:moveTo>
                  <a:cubicBezTo>
                    <a:pt x="2280" y="0"/>
                    <a:pt x="0" y="2281"/>
                    <a:pt x="0" y="5099"/>
                  </a:cubicBezTo>
                  <a:lnTo>
                    <a:pt x="0" y="6841"/>
                  </a:lnTo>
                  <a:cubicBezTo>
                    <a:pt x="1710" y="7854"/>
                    <a:pt x="3706" y="8456"/>
                    <a:pt x="5859" y="8456"/>
                  </a:cubicBezTo>
                  <a:cubicBezTo>
                    <a:pt x="7981" y="8456"/>
                    <a:pt x="9976" y="7854"/>
                    <a:pt x="11718" y="6841"/>
                  </a:cubicBezTo>
                  <a:lnTo>
                    <a:pt x="11718" y="5099"/>
                  </a:lnTo>
                  <a:cubicBezTo>
                    <a:pt x="11718" y="2281"/>
                    <a:pt x="9438" y="0"/>
                    <a:pt x="661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168355" y="4596835"/>
              <a:ext cx="240525" cy="266088"/>
            </a:xfrm>
            <a:custGeom>
              <a:rect b="b" l="l" r="r" t="t"/>
              <a:pathLst>
                <a:path extrusionOk="0" h="8900" w="8045">
                  <a:moveTo>
                    <a:pt x="6841" y="1"/>
                  </a:moveTo>
                  <a:lnTo>
                    <a:pt x="6841" y="1"/>
                  </a:lnTo>
                  <a:cubicBezTo>
                    <a:pt x="5732" y="486"/>
                    <a:pt x="4736" y="648"/>
                    <a:pt x="3901" y="648"/>
                  </a:cubicBezTo>
                  <a:cubicBezTo>
                    <a:pt x="2231" y="648"/>
                    <a:pt x="1204" y="1"/>
                    <a:pt x="1204" y="1"/>
                  </a:cubicBezTo>
                  <a:lnTo>
                    <a:pt x="1204" y="1"/>
                  </a:lnTo>
                  <a:cubicBezTo>
                    <a:pt x="1552" y="982"/>
                    <a:pt x="1647" y="2629"/>
                    <a:pt x="95" y="4878"/>
                  </a:cubicBezTo>
                  <a:lnTo>
                    <a:pt x="0" y="4878"/>
                  </a:lnTo>
                  <a:cubicBezTo>
                    <a:pt x="0" y="7095"/>
                    <a:pt x="1805" y="8900"/>
                    <a:pt x="4022" y="8900"/>
                  </a:cubicBezTo>
                  <a:cubicBezTo>
                    <a:pt x="6239" y="8900"/>
                    <a:pt x="8044" y="7095"/>
                    <a:pt x="8044" y="4878"/>
                  </a:cubicBezTo>
                  <a:lnTo>
                    <a:pt x="7917" y="4878"/>
                  </a:lnTo>
                  <a:cubicBezTo>
                    <a:pt x="6397" y="2629"/>
                    <a:pt x="6492" y="982"/>
                    <a:pt x="6841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241249" y="4798537"/>
              <a:ext cx="93759" cy="150564"/>
            </a:xfrm>
            <a:custGeom>
              <a:rect b="b" l="l" r="r" t="t"/>
              <a:pathLst>
                <a:path extrusionOk="0" h="5036" w="3136">
                  <a:moveTo>
                    <a:pt x="1" y="0"/>
                  </a:moveTo>
                  <a:lnTo>
                    <a:pt x="1" y="3452"/>
                  </a:lnTo>
                  <a:cubicBezTo>
                    <a:pt x="1" y="4339"/>
                    <a:pt x="729" y="5036"/>
                    <a:pt x="1584" y="5036"/>
                  </a:cubicBezTo>
                  <a:cubicBezTo>
                    <a:pt x="2439" y="5036"/>
                    <a:pt x="3136" y="4339"/>
                    <a:pt x="3136" y="3452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248814" y="4781494"/>
              <a:ext cx="79587" cy="35997"/>
            </a:xfrm>
            <a:custGeom>
              <a:rect b="b" l="l" r="r" t="t"/>
              <a:pathLst>
                <a:path extrusionOk="0" h="1204" w="2662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131429" y="4700048"/>
              <a:ext cx="71036" cy="70110"/>
            </a:xfrm>
            <a:custGeom>
              <a:rect b="b" l="l" r="r" t="t"/>
              <a:pathLst>
                <a:path extrusionOk="0" h="2345" w="2376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2374750" y="4700048"/>
              <a:ext cx="71066" cy="70110"/>
            </a:xfrm>
            <a:custGeom>
              <a:rect b="b" l="l" r="r" t="t"/>
              <a:pathLst>
                <a:path extrusionOk="0" h="2345" w="2377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2013057" y="3759800"/>
              <a:ext cx="565272" cy="656160"/>
            </a:xfrm>
            <a:custGeom>
              <a:rect b="b" l="l" r="r" t="t"/>
              <a:pathLst>
                <a:path extrusionOk="0" h="21947" w="18907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2130472" y="3877215"/>
              <a:ext cx="340891" cy="327617"/>
            </a:xfrm>
            <a:custGeom>
              <a:rect b="b" l="l" r="r" t="t"/>
              <a:pathLst>
                <a:path extrusionOk="0" h="10958" w="11402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5" name="Google Shape;1665;p41"/>
          <p:cNvSpPr txBox="1"/>
          <p:nvPr/>
        </p:nvSpPr>
        <p:spPr>
          <a:xfrm>
            <a:off x="4793375" y="2881800"/>
            <a:ext cx="3846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2576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/>
          <p:nvPr/>
        </p:nvSpPr>
        <p:spPr>
          <a:xfrm>
            <a:off x="3628821" y="3299530"/>
            <a:ext cx="775119" cy="776097"/>
          </a:xfrm>
          <a:custGeom>
            <a:rect b="b" l="l" r="r" t="t"/>
            <a:pathLst>
              <a:path extrusionOk="0" h="25400" w="25368">
                <a:moveTo>
                  <a:pt x="12700" y="1"/>
                </a:moveTo>
                <a:cubicBezTo>
                  <a:pt x="5670" y="1"/>
                  <a:pt x="1" y="5701"/>
                  <a:pt x="1" y="12700"/>
                </a:cubicBezTo>
                <a:cubicBezTo>
                  <a:pt x="1" y="19699"/>
                  <a:pt x="5670" y="25399"/>
                  <a:pt x="12700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700" y="1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4016869" y="2583555"/>
            <a:ext cx="15075" cy="710200"/>
          </a:xfrm>
          <a:custGeom>
            <a:rect b="b" l="l" r="r" t="t"/>
            <a:pathLst>
              <a:path extrusionOk="0" h="28408" w="603">
                <a:moveTo>
                  <a:pt x="317" y="0"/>
                </a:moveTo>
                <a:cubicBezTo>
                  <a:pt x="159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59" y="634"/>
                  <a:pt x="317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75" y="0"/>
                  <a:pt x="317" y="0"/>
                </a:cubicBezTo>
                <a:close/>
                <a:moveTo>
                  <a:pt x="317" y="1647"/>
                </a:moveTo>
                <a:cubicBezTo>
                  <a:pt x="159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59" y="2280"/>
                  <a:pt x="317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75" y="1647"/>
                  <a:pt x="317" y="1647"/>
                </a:cubicBezTo>
                <a:close/>
                <a:moveTo>
                  <a:pt x="317" y="3294"/>
                </a:moveTo>
                <a:cubicBezTo>
                  <a:pt x="159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59" y="3927"/>
                  <a:pt x="317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75" y="3294"/>
                  <a:pt x="317" y="3294"/>
                </a:cubicBezTo>
                <a:close/>
                <a:moveTo>
                  <a:pt x="317" y="4909"/>
                </a:moveTo>
                <a:cubicBezTo>
                  <a:pt x="159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59" y="5542"/>
                  <a:pt x="317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75" y="4909"/>
                  <a:pt x="317" y="4909"/>
                </a:cubicBezTo>
                <a:close/>
                <a:moveTo>
                  <a:pt x="317" y="6556"/>
                </a:moveTo>
                <a:cubicBezTo>
                  <a:pt x="159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59" y="7189"/>
                  <a:pt x="317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75" y="6556"/>
                  <a:pt x="317" y="6556"/>
                </a:cubicBezTo>
                <a:close/>
                <a:moveTo>
                  <a:pt x="317" y="8171"/>
                </a:moveTo>
                <a:cubicBezTo>
                  <a:pt x="159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59" y="8804"/>
                  <a:pt x="317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75" y="8171"/>
                  <a:pt x="317" y="8171"/>
                </a:cubicBezTo>
                <a:close/>
                <a:moveTo>
                  <a:pt x="317" y="9818"/>
                </a:moveTo>
                <a:cubicBezTo>
                  <a:pt x="159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59" y="10451"/>
                  <a:pt x="317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75" y="9818"/>
                  <a:pt x="317" y="9818"/>
                </a:cubicBezTo>
                <a:close/>
                <a:moveTo>
                  <a:pt x="317" y="11464"/>
                </a:moveTo>
                <a:cubicBezTo>
                  <a:pt x="159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59" y="12098"/>
                  <a:pt x="317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75" y="11464"/>
                  <a:pt x="317" y="11464"/>
                </a:cubicBezTo>
                <a:close/>
                <a:moveTo>
                  <a:pt x="317" y="13080"/>
                </a:moveTo>
                <a:cubicBezTo>
                  <a:pt x="159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59" y="13713"/>
                  <a:pt x="317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75" y="13080"/>
                  <a:pt x="317" y="13080"/>
                </a:cubicBezTo>
                <a:close/>
                <a:moveTo>
                  <a:pt x="317" y="14726"/>
                </a:moveTo>
                <a:cubicBezTo>
                  <a:pt x="159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59" y="15360"/>
                  <a:pt x="317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75" y="14726"/>
                  <a:pt x="317" y="14726"/>
                </a:cubicBezTo>
                <a:close/>
                <a:moveTo>
                  <a:pt x="317" y="16341"/>
                </a:moveTo>
                <a:cubicBezTo>
                  <a:pt x="159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59" y="16975"/>
                  <a:pt x="317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75" y="16341"/>
                  <a:pt x="317" y="16341"/>
                </a:cubicBezTo>
                <a:close/>
                <a:moveTo>
                  <a:pt x="317" y="17988"/>
                </a:moveTo>
                <a:cubicBezTo>
                  <a:pt x="159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59" y="18622"/>
                  <a:pt x="317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75" y="17988"/>
                  <a:pt x="317" y="17988"/>
                </a:cubicBezTo>
                <a:close/>
                <a:moveTo>
                  <a:pt x="317" y="19635"/>
                </a:moveTo>
                <a:cubicBezTo>
                  <a:pt x="159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59" y="20268"/>
                  <a:pt x="317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75" y="19635"/>
                  <a:pt x="317" y="19635"/>
                </a:cubicBezTo>
                <a:close/>
                <a:moveTo>
                  <a:pt x="317" y="21250"/>
                </a:moveTo>
                <a:cubicBezTo>
                  <a:pt x="159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59" y="21883"/>
                  <a:pt x="317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75" y="21250"/>
                  <a:pt x="317" y="21250"/>
                </a:cubicBezTo>
                <a:close/>
                <a:moveTo>
                  <a:pt x="317" y="22897"/>
                </a:moveTo>
                <a:cubicBezTo>
                  <a:pt x="159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59" y="23530"/>
                  <a:pt x="317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75" y="22897"/>
                  <a:pt x="317" y="22897"/>
                </a:cubicBezTo>
                <a:close/>
                <a:moveTo>
                  <a:pt x="317" y="24512"/>
                </a:moveTo>
                <a:cubicBezTo>
                  <a:pt x="159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59" y="25145"/>
                  <a:pt x="317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75" y="24512"/>
                  <a:pt x="317" y="24512"/>
                </a:cubicBezTo>
                <a:close/>
                <a:moveTo>
                  <a:pt x="317" y="26159"/>
                </a:moveTo>
                <a:cubicBezTo>
                  <a:pt x="159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59" y="26792"/>
                  <a:pt x="317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75" y="26159"/>
                  <a:pt x="317" y="26159"/>
                </a:cubicBezTo>
                <a:close/>
                <a:moveTo>
                  <a:pt x="317" y="27774"/>
                </a:moveTo>
                <a:cubicBezTo>
                  <a:pt x="159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59" y="28407"/>
                  <a:pt x="317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75" y="27774"/>
                  <a:pt x="317" y="27774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3163376" y="1634222"/>
            <a:ext cx="1706008" cy="991876"/>
          </a:xfrm>
          <a:custGeom>
            <a:rect b="b" l="l" r="r" t="t"/>
            <a:pathLst>
              <a:path extrusionOk="0" h="32462" w="55834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30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 del equipo</a:t>
            </a:r>
            <a:endParaRPr/>
          </a:p>
        </p:txBody>
      </p:sp>
      <p:sp>
        <p:nvSpPr>
          <p:cNvPr id="467" name="Google Shape;467;p30"/>
          <p:cNvSpPr txBox="1"/>
          <p:nvPr>
            <p:ph idx="5" type="title"/>
          </p:nvPr>
        </p:nvSpPr>
        <p:spPr>
          <a:xfrm>
            <a:off x="3614988" y="3299988"/>
            <a:ext cx="7752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FrontEnd</a:t>
            </a:r>
            <a:endParaRPr sz="1000"/>
          </a:p>
        </p:txBody>
      </p:sp>
      <p:sp>
        <p:nvSpPr>
          <p:cNvPr id="468" name="Google Shape;468;p30"/>
          <p:cNvSpPr txBox="1"/>
          <p:nvPr>
            <p:ph idx="7" type="body"/>
          </p:nvPr>
        </p:nvSpPr>
        <p:spPr>
          <a:xfrm>
            <a:off x="3171950" y="1634262"/>
            <a:ext cx="17049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Lanza Fiorito</a:t>
            </a:r>
            <a:endParaRPr/>
          </a:p>
        </p:txBody>
      </p:sp>
      <p:grpSp>
        <p:nvGrpSpPr>
          <p:cNvPr id="469" name="Google Shape;469;p30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470" name="Google Shape;470;p30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0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476" name="Google Shape;476;p30"/>
            <p:cNvSpPr/>
            <p:nvPr/>
          </p:nvSpPr>
          <p:spPr>
            <a:xfrm>
              <a:off x="1472386" y="3045861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552876" y="3119712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30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7651480" y="297237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7703822" y="3722675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204903" y="30358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7636571" y="1477599"/>
            <a:ext cx="103236" cy="102309"/>
          </a:xfrm>
          <a:custGeom>
            <a:rect b="b" l="l" r="r" t="t"/>
            <a:pathLst>
              <a:path extrusionOk="0" h="3422" w="3453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8120456" y="238302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6986036" y="55504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7953362" y="1411156"/>
            <a:ext cx="105120" cy="105120"/>
          </a:xfrm>
          <a:custGeom>
            <a:rect b="b" l="l" r="r" t="t"/>
            <a:pathLst>
              <a:path extrusionOk="0" h="3516" w="3516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5262929" y="4363884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4464867" y="2765413"/>
            <a:ext cx="342775" cy="286896"/>
          </a:xfrm>
          <a:custGeom>
            <a:rect b="b" l="l" r="r" t="t"/>
            <a:pathLst>
              <a:path extrusionOk="0" h="9596" w="11465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2410749" y="1140727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0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501" name="Google Shape;501;p30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0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7812748" y="2925378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480056" y="1332951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5879187" y="4598178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31"/>
          <p:cNvGrpSpPr/>
          <p:nvPr/>
        </p:nvGrpSpPr>
        <p:grpSpPr>
          <a:xfrm>
            <a:off x="4148013" y="2417450"/>
            <a:ext cx="847975" cy="15075"/>
            <a:chOff x="4148013" y="2331975"/>
            <a:chExt cx="847975" cy="15075"/>
          </a:xfrm>
        </p:grpSpPr>
        <p:sp>
          <p:nvSpPr>
            <p:cNvPr id="512" name="Google Shape;512;p31"/>
            <p:cNvSpPr/>
            <p:nvPr/>
          </p:nvSpPr>
          <p:spPr>
            <a:xfrm>
              <a:off x="4148013" y="233197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186813" y="2331975"/>
              <a:ext cx="769575" cy="15075"/>
            </a:xfrm>
            <a:custGeom>
              <a:rect b="b" l="l" r="r" t="t"/>
              <a:pathLst>
                <a:path extrusionOk="0" h="603" w="30783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980913" y="233197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1"/>
          <p:cNvSpPr txBox="1"/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Nuestro producto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31"/>
          <p:cNvSpPr txBox="1"/>
          <p:nvPr>
            <p:ph idx="1" type="subTitle"/>
          </p:nvPr>
        </p:nvSpPr>
        <p:spPr>
          <a:xfrm>
            <a:off x="3259650" y="3152875"/>
            <a:ext cx="249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CashFlowHub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7" name="Google Shape;517;p31"/>
          <p:cNvSpPr txBox="1"/>
          <p:nvPr>
            <p:ph idx="2" type="title"/>
          </p:nvPr>
        </p:nvSpPr>
        <p:spPr>
          <a:xfrm>
            <a:off x="2236200" y="1239000"/>
            <a:ext cx="4671600" cy="11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3666314" y="464641"/>
            <a:ext cx="392016" cy="392973"/>
            <a:chOff x="3666314" y="464641"/>
            <a:chExt cx="392016" cy="392973"/>
          </a:xfrm>
        </p:grpSpPr>
        <p:sp>
          <p:nvSpPr>
            <p:cNvPr id="519" name="Google Shape;519;p31"/>
            <p:cNvSpPr/>
            <p:nvPr/>
          </p:nvSpPr>
          <p:spPr>
            <a:xfrm>
              <a:off x="3666314" y="464641"/>
              <a:ext cx="392016" cy="392973"/>
            </a:xfrm>
            <a:custGeom>
              <a:rect b="b" l="l" r="r" t="t"/>
              <a:pathLst>
                <a:path extrusionOk="0" h="13144" w="13112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925751" y="598172"/>
              <a:ext cx="59705" cy="62516"/>
            </a:xfrm>
            <a:custGeom>
              <a:rect b="b" l="l" r="r" t="t"/>
              <a:pathLst>
                <a:path extrusionOk="0" h="2091" w="1997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737325" y="604750"/>
              <a:ext cx="59675" cy="61649"/>
            </a:xfrm>
            <a:custGeom>
              <a:rect b="b" l="l" r="r" t="t"/>
              <a:pathLst>
                <a:path extrusionOk="0" h="2062" w="1996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788453" y="689963"/>
              <a:ext cx="149966" cy="51394"/>
            </a:xfrm>
            <a:custGeom>
              <a:rect b="b" l="l" r="r" t="t"/>
              <a:pathLst>
                <a:path extrusionOk="0" h="1719" w="5016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1"/>
          <p:cNvGrpSpPr/>
          <p:nvPr/>
        </p:nvGrpSpPr>
        <p:grpSpPr>
          <a:xfrm>
            <a:off x="8149797" y="1829109"/>
            <a:ext cx="416622" cy="415695"/>
            <a:chOff x="8149797" y="1829109"/>
            <a:chExt cx="416622" cy="415695"/>
          </a:xfrm>
        </p:grpSpPr>
        <p:sp>
          <p:nvSpPr>
            <p:cNvPr id="524" name="Google Shape;524;p31"/>
            <p:cNvSpPr/>
            <p:nvPr/>
          </p:nvSpPr>
          <p:spPr>
            <a:xfrm>
              <a:off x="8149797" y="1829109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411148" y="2059903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8278574" y="1910286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8248286" y="1994722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8252053" y="2057302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909947" y="493998"/>
            <a:ext cx="596857" cy="550814"/>
            <a:chOff x="909947" y="493998"/>
            <a:chExt cx="596857" cy="550814"/>
          </a:xfrm>
        </p:grpSpPr>
        <p:sp>
          <p:nvSpPr>
            <p:cNvPr id="530" name="Google Shape;530;p31"/>
            <p:cNvSpPr/>
            <p:nvPr/>
          </p:nvSpPr>
          <p:spPr>
            <a:xfrm>
              <a:off x="909947" y="493998"/>
              <a:ext cx="596857" cy="550814"/>
            </a:xfrm>
            <a:custGeom>
              <a:rect b="b" l="l" r="r" t="t"/>
              <a:pathLst>
                <a:path extrusionOk="0" h="22359" w="24228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069096" y="632089"/>
              <a:ext cx="280888" cy="234082"/>
            </a:xfrm>
            <a:custGeom>
              <a:rect b="b" l="l" r="r" t="t"/>
              <a:pathLst>
                <a:path extrusionOk="0" h="9502" w="11402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984626" y="3938981"/>
            <a:ext cx="524582" cy="483622"/>
            <a:chOff x="1984626" y="3938981"/>
            <a:chExt cx="524582" cy="483622"/>
          </a:xfrm>
        </p:grpSpPr>
        <p:sp>
          <p:nvSpPr>
            <p:cNvPr id="533" name="Google Shape;533;p31"/>
            <p:cNvSpPr/>
            <p:nvPr/>
          </p:nvSpPr>
          <p:spPr>
            <a:xfrm>
              <a:off x="1984626" y="3938981"/>
              <a:ext cx="524582" cy="483622"/>
            </a:xfrm>
            <a:custGeom>
              <a:rect b="b" l="l" r="r" t="t"/>
              <a:pathLst>
                <a:path extrusionOk="0" h="16176" w="17546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2124765" y="4060193"/>
              <a:ext cx="247163" cy="205486"/>
            </a:xfrm>
            <a:custGeom>
              <a:rect b="b" l="l" r="r" t="t"/>
              <a:pathLst>
                <a:path extrusionOk="0" h="6873" w="8267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4012553" y="4206737"/>
            <a:ext cx="724371" cy="661855"/>
            <a:chOff x="4012553" y="4206737"/>
            <a:chExt cx="724371" cy="661855"/>
          </a:xfrm>
        </p:grpSpPr>
        <p:sp>
          <p:nvSpPr>
            <p:cNvPr id="536" name="Google Shape;536;p31"/>
            <p:cNvSpPr/>
            <p:nvPr/>
          </p:nvSpPr>
          <p:spPr>
            <a:xfrm>
              <a:off x="4238861" y="4206737"/>
              <a:ext cx="498062" cy="48099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012553" y="4418814"/>
              <a:ext cx="465893" cy="44977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4116722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216137" y="4611994"/>
              <a:ext cx="63472" cy="6347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4316510" y="4611994"/>
              <a:ext cx="62516" cy="6347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6702977" y="180052"/>
            <a:ext cx="519839" cy="940795"/>
            <a:chOff x="6702977" y="180052"/>
            <a:chExt cx="519839" cy="940795"/>
          </a:xfrm>
        </p:grpSpPr>
        <p:sp>
          <p:nvSpPr>
            <p:cNvPr id="542" name="Google Shape;542;p31"/>
            <p:cNvSpPr/>
            <p:nvPr/>
          </p:nvSpPr>
          <p:spPr>
            <a:xfrm>
              <a:off x="6742050" y="180052"/>
              <a:ext cx="441695" cy="407392"/>
            </a:xfrm>
            <a:custGeom>
              <a:rect b="b" l="l" r="r" t="t"/>
              <a:pathLst>
                <a:path extrusionOk="0" h="16184" w="17545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860050" y="282111"/>
              <a:ext cx="208097" cy="173011"/>
            </a:xfrm>
            <a:custGeom>
              <a:rect b="b" l="l" r="r" t="t"/>
              <a:pathLst>
                <a:path extrusionOk="0" h="6873" w="8266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702977" y="648255"/>
              <a:ext cx="519839" cy="472362"/>
            </a:xfrm>
            <a:custGeom>
              <a:rect b="b" l="l" r="r" t="t"/>
              <a:pathLst>
                <a:path extrusionOk="0" h="18765" w="20649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850483" y="718870"/>
              <a:ext cx="224838" cy="200247"/>
            </a:xfrm>
            <a:custGeom>
              <a:rect b="b" l="l" r="r" t="t"/>
              <a:pathLst>
                <a:path extrusionOk="0" h="7955" w="8931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843308" y="947030"/>
              <a:ext cx="239993" cy="173816"/>
            </a:xfrm>
            <a:custGeom>
              <a:rect b="b" l="l" r="r" t="t"/>
              <a:pathLst>
                <a:path extrusionOk="0" h="6905" w="9533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880769" y="764462"/>
              <a:ext cx="165047" cy="182576"/>
            </a:xfrm>
            <a:custGeom>
              <a:rect b="b" l="l" r="r" t="t"/>
              <a:pathLst>
                <a:path extrusionOk="0" h="7253" w="6556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930995" y="902370"/>
              <a:ext cx="64599" cy="102880"/>
            </a:xfrm>
            <a:custGeom>
              <a:rect b="b" l="l" r="r" t="t"/>
              <a:pathLst>
                <a:path extrusionOk="0" h="4087" w="2566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935779" y="890412"/>
              <a:ext cx="54252" cy="24745"/>
            </a:xfrm>
            <a:custGeom>
              <a:rect b="b" l="l" r="r" t="t"/>
              <a:pathLst>
                <a:path extrusionOk="0" h="983" w="2155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855266" y="834624"/>
              <a:ext cx="48638" cy="47853"/>
            </a:xfrm>
            <a:custGeom>
              <a:rect b="b" l="l" r="r" t="t"/>
              <a:pathLst>
                <a:path extrusionOk="0" h="1901" w="1932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7022686" y="834624"/>
              <a:ext cx="47858" cy="47853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1"/>
          <p:cNvGrpSpPr/>
          <p:nvPr/>
        </p:nvGrpSpPr>
        <p:grpSpPr>
          <a:xfrm>
            <a:off x="7559036" y="3187486"/>
            <a:ext cx="322893" cy="282173"/>
            <a:chOff x="7559036" y="3187486"/>
            <a:chExt cx="322893" cy="282173"/>
          </a:xfrm>
        </p:grpSpPr>
        <p:sp>
          <p:nvSpPr>
            <p:cNvPr id="553" name="Google Shape;553;p31"/>
            <p:cNvSpPr/>
            <p:nvPr/>
          </p:nvSpPr>
          <p:spPr>
            <a:xfrm>
              <a:off x="7559036" y="3187486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7639526" y="3261337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1"/>
          <p:cNvGrpSpPr/>
          <p:nvPr/>
        </p:nvGrpSpPr>
        <p:grpSpPr>
          <a:xfrm>
            <a:off x="563374" y="2052100"/>
            <a:ext cx="617379" cy="1107265"/>
            <a:chOff x="563374" y="2052100"/>
            <a:chExt cx="617379" cy="1107265"/>
          </a:xfrm>
        </p:grpSpPr>
        <p:sp>
          <p:nvSpPr>
            <p:cNvPr id="556" name="Google Shape;556;p31"/>
            <p:cNvSpPr/>
            <p:nvPr/>
          </p:nvSpPr>
          <p:spPr>
            <a:xfrm>
              <a:off x="563374" y="2597809"/>
              <a:ext cx="617379" cy="561313"/>
            </a:xfrm>
            <a:custGeom>
              <a:rect b="b" l="l" r="r" t="t"/>
              <a:pathLst>
                <a:path extrusionOk="0" h="23007" w="25305">
                  <a:moveTo>
                    <a:pt x="12621" y="0"/>
                  </a:moveTo>
                  <a:cubicBezTo>
                    <a:pt x="7408" y="0"/>
                    <a:pt x="2678" y="3575"/>
                    <a:pt x="1457" y="8892"/>
                  </a:cubicBezTo>
                  <a:cubicBezTo>
                    <a:pt x="0" y="15067"/>
                    <a:pt x="3864" y="21274"/>
                    <a:pt x="10040" y="22699"/>
                  </a:cubicBezTo>
                  <a:cubicBezTo>
                    <a:pt x="10925" y="22907"/>
                    <a:pt x="11810" y="23007"/>
                    <a:pt x="12681" y="23007"/>
                  </a:cubicBezTo>
                  <a:cubicBezTo>
                    <a:pt x="17913" y="23007"/>
                    <a:pt x="22630" y="19411"/>
                    <a:pt x="23879" y="14117"/>
                  </a:cubicBezTo>
                  <a:cubicBezTo>
                    <a:pt x="25304" y="7942"/>
                    <a:pt x="21472" y="1734"/>
                    <a:pt x="15265" y="309"/>
                  </a:cubicBezTo>
                  <a:cubicBezTo>
                    <a:pt x="14379" y="100"/>
                    <a:pt x="13493" y="0"/>
                    <a:pt x="126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738778" y="2682157"/>
              <a:ext cx="267348" cy="237363"/>
            </a:xfrm>
            <a:custGeom>
              <a:rect b="b" l="l" r="r" t="t"/>
              <a:pathLst>
                <a:path extrusionOk="0" h="9729" w="10958">
                  <a:moveTo>
                    <a:pt x="5477" y="1"/>
                  </a:moveTo>
                  <a:cubicBezTo>
                    <a:pt x="4050" y="1"/>
                    <a:pt x="2641" y="626"/>
                    <a:pt x="1679" y="1824"/>
                  </a:cubicBezTo>
                  <a:cubicBezTo>
                    <a:pt x="0" y="3915"/>
                    <a:pt x="349" y="6986"/>
                    <a:pt x="2439" y="8665"/>
                  </a:cubicBezTo>
                  <a:cubicBezTo>
                    <a:pt x="3331" y="9381"/>
                    <a:pt x="4402" y="9729"/>
                    <a:pt x="5467" y="9729"/>
                  </a:cubicBezTo>
                  <a:cubicBezTo>
                    <a:pt x="6898" y="9729"/>
                    <a:pt x="8317" y="9103"/>
                    <a:pt x="9279" y="7905"/>
                  </a:cubicBezTo>
                  <a:cubicBezTo>
                    <a:pt x="10958" y="5783"/>
                    <a:pt x="10609" y="2743"/>
                    <a:pt x="8519" y="1064"/>
                  </a:cubicBezTo>
                  <a:cubicBezTo>
                    <a:pt x="7614" y="348"/>
                    <a:pt x="6540" y="1"/>
                    <a:pt x="5477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29506" y="2953059"/>
              <a:ext cx="285890" cy="206305"/>
            </a:xfrm>
            <a:custGeom>
              <a:rect b="b" l="l" r="r" t="t"/>
              <a:pathLst>
                <a:path extrusionOk="0" h="8456" w="11718">
                  <a:moveTo>
                    <a:pt x="5099" y="0"/>
                  </a:moveTo>
                  <a:cubicBezTo>
                    <a:pt x="2280" y="0"/>
                    <a:pt x="0" y="2281"/>
                    <a:pt x="0" y="5099"/>
                  </a:cubicBezTo>
                  <a:lnTo>
                    <a:pt x="0" y="6841"/>
                  </a:lnTo>
                  <a:cubicBezTo>
                    <a:pt x="1710" y="7854"/>
                    <a:pt x="3706" y="8456"/>
                    <a:pt x="5859" y="8456"/>
                  </a:cubicBezTo>
                  <a:cubicBezTo>
                    <a:pt x="7981" y="8456"/>
                    <a:pt x="9976" y="7854"/>
                    <a:pt x="11718" y="6841"/>
                  </a:cubicBezTo>
                  <a:lnTo>
                    <a:pt x="11718" y="5099"/>
                  </a:lnTo>
                  <a:cubicBezTo>
                    <a:pt x="11718" y="2281"/>
                    <a:pt x="9438" y="0"/>
                    <a:pt x="661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74327" y="2735151"/>
              <a:ext cx="196278" cy="217138"/>
            </a:xfrm>
            <a:custGeom>
              <a:rect b="b" l="l" r="r" t="t"/>
              <a:pathLst>
                <a:path extrusionOk="0" h="8900" w="8045">
                  <a:moveTo>
                    <a:pt x="6841" y="1"/>
                  </a:moveTo>
                  <a:lnTo>
                    <a:pt x="6841" y="1"/>
                  </a:lnTo>
                  <a:cubicBezTo>
                    <a:pt x="5732" y="486"/>
                    <a:pt x="4736" y="648"/>
                    <a:pt x="3901" y="648"/>
                  </a:cubicBezTo>
                  <a:cubicBezTo>
                    <a:pt x="2231" y="648"/>
                    <a:pt x="1204" y="1"/>
                    <a:pt x="1204" y="1"/>
                  </a:cubicBezTo>
                  <a:lnTo>
                    <a:pt x="1204" y="1"/>
                  </a:lnTo>
                  <a:cubicBezTo>
                    <a:pt x="1552" y="982"/>
                    <a:pt x="1647" y="2629"/>
                    <a:pt x="95" y="4878"/>
                  </a:cubicBezTo>
                  <a:lnTo>
                    <a:pt x="0" y="4878"/>
                  </a:lnTo>
                  <a:cubicBezTo>
                    <a:pt x="0" y="7095"/>
                    <a:pt x="1805" y="8900"/>
                    <a:pt x="4022" y="8900"/>
                  </a:cubicBezTo>
                  <a:cubicBezTo>
                    <a:pt x="6239" y="8900"/>
                    <a:pt x="8044" y="7095"/>
                    <a:pt x="8044" y="4878"/>
                  </a:cubicBezTo>
                  <a:lnTo>
                    <a:pt x="7917" y="4878"/>
                  </a:lnTo>
                  <a:cubicBezTo>
                    <a:pt x="6397" y="2629"/>
                    <a:pt x="6492" y="982"/>
                    <a:pt x="6841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833811" y="2899747"/>
              <a:ext cx="76511" cy="122866"/>
            </a:xfrm>
            <a:custGeom>
              <a:rect b="b" l="l" r="r" t="t"/>
              <a:pathLst>
                <a:path extrusionOk="0" h="5036" w="3136">
                  <a:moveTo>
                    <a:pt x="1" y="0"/>
                  </a:moveTo>
                  <a:lnTo>
                    <a:pt x="1" y="3452"/>
                  </a:lnTo>
                  <a:cubicBezTo>
                    <a:pt x="1" y="4339"/>
                    <a:pt x="729" y="5036"/>
                    <a:pt x="1584" y="5036"/>
                  </a:cubicBezTo>
                  <a:cubicBezTo>
                    <a:pt x="2439" y="5036"/>
                    <a:pt x="3136" y="4339"/>
                    <a:pt x="3136" y="3452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839984" y="2885840"/>
              <a:ext cx="64946" cy="29375"/>
            </a:xfrm>
            <a:custGeom>
              <a:rect b="b" l="l" r="r" t="t"/>
              <a:pathLst>
                <a:path extrusionOk="0" h="1204" w="2662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44194" y="2819377"/>
              <a:ext cx="57968" cy="57212"/>
            </a:xfrm>
            <a:custGeom>
              <a:rect b="b" l="l" r="r" t="t"/>
              <a:pathLst>
                <a:path extrusionOk="0" h="2345" w="2376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942752" y="2819377"/>
              <a:ext cx="57993" cy="57212"/>
            </a:xfrm>
            <a:custGeom>
              <a:rect b="b" l="l" r="r" t="t"/>
              <a:pathLst>
                <a:path extrusionOk="0" h="2345" w="2377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47599" y="2052100"/>
              <a:ext cx="461284" cy="535452"/>
            </a:xfrm>
            <a:custGeom>
              <a:rect b="b" l="l" r="r" t="t"/>
              <a:pathLst>
                <a:path extrusionOk="0" h="21947" w="18907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743413" y="2147915"/>
              <a:ext cx="278180" cy="267348"/>
            </a:xfrm>
            <a:custGeom>
              <a:rect b="b" l="l" r="r" t="t"/>
              <a:pathLst>
                <a:path extrusionOk="0" h="10958" w="11402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1"/>
          <p:cNvGrpSpPr/>
          <p:nvPr/>
        </p:nvGrpSpPr>
        <p:grpSpPr>
          <a:xfrm>
            <a:off x="5157666" y="539496"/>
            <a:ext cx="818085" cy="743940"/>
            <a:chOff x="5157666" y="556821"/>
            <a:chExt cx="818085" cy="743940"/>
          </a:xfrm>
        </p:grpSpPr>
        <p:sp>
          <p:nvSpPr>
            <p:cNvPr id="567" name="Google Shape;567;p31"/>
            <p:cNvSpPr/>
            <p:nvPr/>
          </p:nvSpPr>
          <p:spPr>
            <a:xfrm>
              <a:off x="5157666" y="556821"/>
              <a:ext cx="818085" cy="743611"/>
            </a:xfrm>
            <a:custGeom>
              <a:rect b="b" l="l" r="r" t="t"/>
              <a:pathLst>
                <a:path extrusionOk="0" h="24872" w="27363">
                  <a:moveTo>
                    <a:pt x="13662" y="1"/>
                  </a:moveTo>
                  <a:cubicBezTo>
                    <a:pt x="8032" y="1"/>
                    <a:pt x="2939" y="3865"/>
                    <a:pt x="1584" y="9585"/>
                  </a:cubicBezTo>
                  <a:cubicBezTo>
                    <a:pt x="0" y="16267"/>
                    <a:pt x="4149" y="22981"/>
                    <a:pt x="10831" y="24533"/>
                  </a:cubicBezTo>
                  <a:cubicBezTo>
                    <a:pt x="11798" y="24762"/>
                    <a:pt x="12764" y="24872"/>
                    <a:pt x="13715" y="24872"/>
                  </a:cubicBezTo>
                  <a:cubicBezTo>
                    <a:pt x="19340" y="24872"/>
                    <a:pt x="24425" y="21033"/>
                    <a:pt x="25779" y="15317"/>
                  </a:cubicBezTo>
                  <a:cubicBezTo>
                    <a:pt x="27362" y="8635"/>
                    <a:pt x="23214" y="1921"/>
                    <a:pt x="16532" y="338"/>
                  </a:cubicBezTo>
                  <a:cubicBezTo>
                    <a:pt x="15570" y="110"/>
                    <a:pt x="14609" y="1"/>
                    <a:pt x="1366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5406698" y="678631"/>
              <a:ext cx="334254" cy="440300"/>
            </a:xfrm>
            <a:custGeom>
              <a:rect b="b" l="l" r="r" t="t"/>
              <a:pathLst>
                <a:path extrusionOk="0" h="14727" w="11180">
                  <a:moveTo>
                    <a:pt x="5574" y="1"/>
                  </a:moveTo>
                  <a:cubicBezTo>
                    <a:pt x="2502" y="1"/>
                    <a:pt x="0" y="2503"/>
                    <a:pt x="0" y="5575"/>
                  </a:cubicBezTo>
                  <a:lnTo>
                    <a:pt x="0" y="14727"/>
                  </a:lnTo>
                  <a:lnTo>
                    <a:pt x="11148" y="14727"/>
                  </a:lnTo>
                  <a:lnTo>
                    <a:pt x="11148" y="5575"/>
                  </a:lnTo>
                  <a:cubicBezTo>
                    <a:pt x="11180" y="2503"/>
                    <a:pt x="8678" y="1"/>
                    <a:pt x="5574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409538" y="1028036"/>
              <a:ext cx="331414" cy="272725"/>
            </a:xfrm>
            <a:custGeom>
              <a:rect b="b" l="l" r="r" t="t"/>
              <a:pathLst>
                <a:path extrusionOk="0" h="9122" w="11085">
                  <a:moveTo>
                    <a:pt x="4814" y="1"/>
                  </a:moveTo>
                  <a:cubicBezTo>
                    <a:pt x="2154" y="1"/>
                    <a:pt x="0" y="2154"/>
                    <a:pt x="0" y="4814"/>
                  </a:cubicBezTo>
                  <a:lnTo>
                    <a:pt x="0" y="7950"/>
                  </a:lnTo>
                  <a:cubicBezTo>
                    <a:pt x="1584" y="8678"/>
                    <a:pt x="3357" y="9121"/>
                    <a:pt x="5257" y="9121"/>
                  </a:cubicBezTo>
                  <a:cubicBezTo>
                    <a:pt x="7348" y="9121"/>
                    <a:pt x="9343" y="8583"/>
                    <a:pt x="11085" y="7665"/>
                  </a:cubicBezTo>
                  <a:lnTo>
                    <a:pt x="11085" y="4846"/>
                  </a:lnTo>
                  <a:cubicBezTo>
                    <a:pt x="11085" y="2154"/>
                    <a:pt x="8899" y="1"/>
                    <a:pt x="62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524113" y="939982"/>
              <a:ext cx="101323" cy="161925"/>
            </a:xfrm>
            <a:custGeom>
              <a:rect b="b" l="l" r="r" t="t"/>
              <a:pathLst>
                <a:path extrusionOk="0" h="5416" w="3389">
                  <a:moveTo>
                    <a:pt x="0" y="0"/>
                  </a:moveTo>
                  <a:lnTo>
                    <a:pt x="0" y="32"/>
                  </a:lnTo>
                  <a:lnTo>
                    <a:pt x="0" y="3737"/>
                  </a:lnTo>
                  <a:cubicBezTo>
                    <a:pt x="0" y="4687"/>
                    <a:pt x="760" y="5416"/>
                    <a:pt x="1679" y="5416"/>
                  </a:cubicBezTo>
                  <a:cubicBezTo>
                    <a:pt x="2629" y="5416"/>
                    <a:pt x="3389" y="4656"/>
                    <a:pt x="3389" y="3737"/>
                  </a:cubicBezTo>
                  <a:lnTo>
                    <a:pt x="3389" y="0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447421" y="726919"/>
              <a:ext cx="254727" cy="290723"/>
            </a:xfrm>
            <a:custGeom>
              <a:rect b="b" l="l" r="r" t="t"/>
              <a:pathLst>
                <a:path extrusionOk="0" h="9724" w="8520">
                  <a:moveTo>
                    <a:pt x="5542" y="1"/>
                  </a:moveTo>
                  <a:cubicBezTo>
                    <a:pt x="4624" y="1521"/>
                    <a:pt x="2090" y="5353"/>
                    <a:pt x="0" y="5480"/>
                  </a:cubicBezTo>
                  <a:cubicBezTo>
                    <a:pt x="0" y="7792"/>
                    <a:pt x="1932" y="9723"/>
                    <a:pt x="4275" y="9723"/>
                  </a:cubicBezTo>
                  <a:cubicBezTo>
                    <a:pt x="6587" y="9723"/>
                    <a:pt x="8519" y="7792"/>
                    <a:pt x="8519" y="5480"/>
                  </a:cubicBezTo>
                  <a:lnTo>
                    <a:pt x="8519" y="4625"/>
                  </a:lnTo>
                  <a:cubicBezTo>
                    <a:pt x="6777" y="3010"/>
                    <a:pt x="5922" y="1204"/>
                    <a:pt x="554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531677" y="921056"/>
              <a:ext cx="86194" cy="39794"/>
            </a:xfrm>
            <a:custGeom>
              <a:rect b="b" l="l" r="r" t="t"/>
              <a:pathLst>
                <a:path extrusionOk="0" h="1331" w="2883">
                  <a:moveTo>
                    <a:pt x="1" y="0"/>
                  </a:moveTo>
                  <a:cubicBezTo>
                    <a:pt x="64" y="760"/>
                    <a:pt x="697" y="1330"/>
                    <a:pt x="1426" y="1330"/>
                  </a:cubicBezTo>
                  <a:cubicBezTo>
                    <a:pt x="2186" y="1330"/>
                    <a:pt x="2819" y="76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31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523481" y="635562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6752230" y="296157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6804572" y="3711875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7499296" y="1668124"/>
            <a:ext cx="103236" cy="102309"/>
          </a:xfrm>
          <a:custGeom>
            <a:rect b="b" l="l" r="r" t="t"/>
            <a:pathLst>
              <a:path extrusionOk="0" h="3422" w="3453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3027155" y="49400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8120456" y="2383020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1"/>
          <p:cNvSpPr/>
          <p:nvPr/>
        </p:nvSpPr>
        <p:spPr>
          <a:xfrm>
            <a:off x="1591685" y="24777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7159370" y="2136828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1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"/>
          <p:cNvSpPr/>
          <p:nvPr/>
        </p:nvSpPr>
        <p:spPr>
          <a:xfrm>
            <a:off x="6528762" y="2146306"/>
            <a:ext cx="105120" cy="105120"/>
          </a:xfrm>
          <a:custGeom>
            <a:rect b="b" l="l" r="r" t="t"/>
            <a:pathLst>
              <a:path extrusionOk="0" h="3516" w="3516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>
            <a:off x="6060029" y="391982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1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6750317" y="1544101"/>
            <a:ext cx="392016" cy="329530"/>
          </a:xfrm>
          <a:custGeom>
            <a:rect b="b" l="l" r="r" t="t"/>
            <a:pathLst>
              <a:path extrusionOk="0" h="11022" w="13112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2542342" y="2241013"/>
            <a:ext cx="342775" cy="286896"/>
          </a:xfrm>
          <a:custGeom>
            <a:rect b="b" l="l" r="r" t="t"/>
            <a:pathLst>
              <a:path extrusionOk="0" h="9596" w="11465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2410749" y="1140727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7018311" y="2655728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480056" y="1332951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5987135" y="4140569"/>
            <a:ext cx="605992" cy="550832"/>
          </a:xfrm>
          <a:custGeom>
            <a:rect b="b" l="l" r="r" t="t"/>
            <a:pathLst>
              <a:path extrusionOk="0" h="18424" w="20269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6104550" y="4294791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2"/>
          <p:cNvGrpSpPr/>
          <p:nvPr/>
        </p:nvGrpSpPr>
        <p:grpSpPr>
          <a:xfrm>
            <a:off x="713936" y="713001"/>
            <a:ext cx="4131113" cy="4076010"/>
            <a:chOff x="713950" y="1653650"/>
            <a:chExt cx="2908825" cy="2870025"/>
          </a:xfrm>
        </p:grpSpPr>
        <p:sp>
          <p:nvSpPr>
            <p:cNvPr id="609" name="Google Shape;609;p32"/>
            <p:cNvSpPr/>
            <p:nvPr/>
          </p:nvSpPr>
          <p:spPr>
            <a:xfrm>
              <a:off x="713950" y="2850750"/>
              <a:ext cx="2896950" cy="1672925"/>
            </a:xfrm>
            <a:custGeom>
              <a:rect b="b" l="l" r="r" t="t"/>
              <a:pathLst>
                <a:path extrusionOk="0" h="66917" w="115878">
                  <a:moveTo>
                    <a:pt x="57923" y="0"/>
                  </a:moveTo>
                  <a:cubicBezTo>
                    <a:pt x="25937" y="0"/>
                    <a:pt x="0" y="14980"/>
                    <a:pt x="0" y="33443"/>
                  </a:cubicBezTo>
                  <a:cubicBezTo>
                    <a:pt x="0" y="51937"/>
                    <a:pt x="25937" y="66917"/>
                    <a:pt x="57923" y="66917"/>
                  </a:cubicBezTo>
                  <a:cubicBezTo>
                    <a:pt x="89940" y="66917"/>
                    <a:pt x="115877" y="51937"/>
                    <a:pt x="115877" y="33443"/>
                  </a:cubicBezTo>
                  <a:cubicBezTo>
                    <a:pt x="115877" y="14980"/>
                    <a:pt x="89940" y="0"/>
                    <a:pt x="579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911875" y="3736675"/>
              <a:ext cx="762450" cy="432325"/>
            </a:xfrm>
            <a:custGeom>
              <a:rect b="b" l="l" r="r" t="t"/>
              <a:pathLst>
                <a:path extrusionOk="0" h="17293" w="30498">
                  <a:moveTo>
                    <a:pt x="15265" y="1"/>
                  </a:moveTo>
                  <a:cubicBezTo>
                    <a:pt x="6841" y="1"/>
                    <a:pt x="0" y="3864"/>
                    <a:pt x="0" y="8646"/>
                  </a:cubicBezTo>
                  <a:cubicBezTo>
                    <a:pt x="0" y="13428"/>
                    <a:pt x="6841" y="17292"/>
                    <a:pt x="15265" y="17292"/>
                  </a:cubicBezTo>
                  <a:cubicBezTo>
                    <a:pt x="23689" y="17292"/>
                    <a:pt x="30498" y="13428"/>
                    <a:pt x="30498" y="8646"/>
                  </a:cubicBezTo>
                  <a:cubicBezTo>
                    <a:pt x="30498" y="3864"/>
                    <a:pt x="23689" y="1"/>
                    <a:pt x="1526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706725" y="3748550"/>
              <a:ext cx="714950" cy="406175"/>
            </a:xfrm>
            <a:custGeom>
              <a:rect b="b" l="l" r="r" t="t"/>
              <a:pathLst>
                <a:path extrusionOk="0" h="16247" w="28598">
                  <a:moveTo>
                    <a:pt x="14315" y="1"/>
                  </a:moveTo>
                  <a:cubicBezTo>
                    <a:pt x="6397" y="1"/>
                    <a:pt x="0" y="3643"/>
                    <a:pt x="0" y="8140"/>
                  </a:cubicBezTo>
                  <a:cubicBezTo>
                    <a:pt x="0" y="12605"/>
                    <a:pt x="6397" y="16247"/>
                    <a:pt x="14315" y="16247"/>
                  </a:cubicBezTo>
                  <a:cubicBezTo>
                    <a:pt x="22200" y="16247"/>
                    <a:pt x="28597" y="12605"/>
                    <a:pt x="28597" y="8140"/>
                  </a:cubicBezTo>
                  <a:cubicBezTo>
                    <a:pt x="28597" y="3643"/>
                    <a:pt x="22200" y="1"/>
                    <a:pt x="1431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839775" y="3606050"/>
              <a:ext cx="762450" cy="433100"/>
            </a:xfrm>
            <a:custGeom>
              <a:rect b="b" l="l" r="r" t="t"/>
              <a:pathLst>
                <a:path extrusionOk="0" h="17324" w="30498">
                  <a:moveTo>
                    <a:pt x="15265" y="0"/>
                  </a:moveTo>
                  <a:cubicBezTo>
                    <a:pt x="6841" y="0"/>
                    <a:pt x="1" y="3896"/>
                    <a:pt x="1" y="8678"/>
                  </a:cubicBezTo>
                  <a:cubicBezTo>
                    <a:pt x="1" y="13460"/>
                    <a:pt x="6841" y="17323"/>
                    <a:pt x="15265" y="17323"/>
                  </a:cubicBezTo>
                  <a:cubicBezTo>
                    <a:pt x="23689" y="17323"/>
                    <a:pt x="30498" y="13460"/>
                    <a:pt x="30498" y="8678"/>
                  </a:cubicBezTo>
                  <a:cubicBezTo>
                    <a:pt x="30498" y="3896"/>
                    <a:pt x="23689" y="0"/>
                    <a:pt x="1526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247475" y="3177000"/>
              <a:ext cx="305625" cy="478150"/>
            </a:xfrm>
            <a:custGeom>
              <a:rect b="b" l="l" r="r" t="t"/>
              <a:pathLst>
                <a:path extrusionOk="0" h="19126" w="12225">
                  <a:moveTo>
                    <a:pt x="7195" y="0"/>
                  </a:moveTo>
                  <a:cubicBezTo>
                    <a:pt x="3819" y="0"/>
                    <a:pt x="802" y="5111"/>
                    <a:pt x="348" y="9562"/>
                  </a:cubicBezTo>
                  <a:cubicBezTo>
                    <a:pt x="0" y="13109"/>
                    <a:pt x="222" y="17574"/>
                    <a:pt x="222" y="17574"/>
                  </a:cubicBezTo>
                  <a:lnTo>
                    <a:pt x="3167" y="19126"/>
                  </a:lnTo>
                  <a:cubicBezTo>
                    <a:pt x="3167" y="19126"/>
                    <a:pt x="4149" y="15136"/>
                    <a:pt x="5384" y="10924"/>
                  </a:cubicBezTo>
                  <a:cubicBezTo>
                    <a:pt x="6619" y="6680"/>
                    <a:pt x="12224" y="1613"/>
                    <a:pt x="8392" y="220"/>
                  </a:cubicBezTo>
                  <a:cubicBezTo>
                    <a:pt x="7991" y="70"/>
                    <a:pt x="7591" y="0"/>
                    <a:pt x="7195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278350" y="3216125"/>
              <a:ext cx="146475" cy="426375"/>
            </a:xfrm>
            <a:custGeom>
              <a:rect b="b" l="l" r="r" t="t"/>
              <a:pathLst>
                <a:path extrusionOk="0" h="17055" w="5859">
                  <a:moveTo>
                    <a:pt x="5720" y="1"/>
                  </a:moveTo>
                  <a:cubicBezTo>
                    <a:pt x="5685" y="1"/>
                    <a:pt x="5653" y="16"/>
                    <a:pt x="5637" y="48"/>
                  </a:cubicBezTo>
                  <a:cubicBezTo>
                    <a:pt x="5574" y="111"/>
                    <a:pt x="0" y="5748"/>
                    <a:pt x="380" y="16928"/>
                  </a:cubicBezTo>
                  <a:cubicBezTo>
                    <a:pt x="380" y="16991"/>
                    <a:pt x="412" y="17054"/>
                    <a:pt x="507" y="17054"/>
                  </a:cubicBezTo>
                  <a:cubicBezTo>
                    <a:pt x="570" y="17054"/>
                    <a:pt x="634" y="16991"/>
                    <a:pt x="634" y="16928"/>
                  </a:cubicBezTo>
                  <a:cubicBezTo>
                    <a:pt x="254" y="5843"/>
                    <a:pt x="5764" y="270"/>
                    <a:pt x="5827" y="238"/>
                  </a:cubicBezTo>
                  <a:cubicBezTo>
                    <a:pt x="5859" y="175"/>
                    <a:pt x="5859" y="80"/>
                    <a:pt x="5827" y="48"/>
                  </a:cubicBezTo>
                  <a:cubicBezTo>
                    <a:pt x="5796" y="16"/>
                    <a:pt x="5756" y="1"/>
                    <a:pt x="5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313975" y="3335300"/>
              <a:ext cx="255750" cy="342025"/>
            </a:xfrm>
            <a:custGeom>
              <a:rect b="b" l="l" r="r" t="t"/>
              <a:pathLst>
                <a:path extrusionOk="0" h="13681" w="10230">
                  <a:moveTo>
                    <a:pt x="7549" y="1"/>
                  </a:moveTo>
                  <a:cubicBezTo>
                    <a:pt x="5715" y="1"/>
                    <a:pt x="2693" y="2006"/>
                    <a:pt x="1425" y="5415"/>
                  </a:cubicBezTo>
                  <a:cubicBezTo>
                    <a:pt x="0" y="9279"/>
                    <a:pt x="475" y="12794"/>
                    <a:pt x="475" y="12794"/>
                  </a:cubicBezTo>
                  <a:lnTo>
                    <a:pt x="1995" y="13681"/>
                  </a:lnTo>
                  <a:cubicBezTo>
                    <a:pt x="3104" y="9374"/>
                    <a:pt x="8583" y="5542"/>
                    <a:pt x="9469" y="4022"/>
                  </a:cubicBezTo>
                  <a:cubicBezTo>
                    <a:pt x="10229" y="2723"/>
                    <a:pt x="10198" y="791"/>
                    <a:pt x="8171" y="95"/>
                  </a:cubicBezTo>
                  <a:cubicBezTo>
                    <a:pt x="7986" y="32"/>
                    <a:pt x="7776" y="1"/>
                    <a:pt x="7549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340100" y="3365625"/>
              <a:ext cx="174200" cy="303775"/>
            </a:xfrm>
            <a:custGeom>
              <a:rect b="b" l="l" r="r" t="t"/>
              <a:pathLst>
                <a:path extrusionOk="0" h="12151" w="6968">
                  <a:moveTo>
                    <a:pt x="6825" y="1"/>
                  </a:moveTo>
                  <a:cubicBezTo>
                    <a:pt x="6798" y="1"/>
                    <a:pt x="6772" y="9"/>
                    <a:pt x="6746" y="22"/>
                  </a:cubicBezTo>
                  <a:cubicBezTo>
                    <a:pt x="6683" y="53"/>
                    <a:pt x="0" y="4867"/>
                    <a:pt x="32" y="11993"/>
                  </a:cubicBezTo>
                  <a:cubicBezTo>
                    <a:pt x="32" y="12088"/>
                    <a:pt x="95" y="12151"/>
                    <a:pt x="159" y="12151"/>
                  </a:cubicBezTo>
                  <a:cubicBezTo>
                    <a:pt x="222" y="12151"/>
                    <a:pt x="285" y="12088"/>
                    <a:pt x="285" y="12024"/>
                  </a:cubicBezTo>
                  <a:cubicBezTo>
                    <a:pt x="254" y="5025"/>
                    <a:pt x="6809" y="275"/>
                    <a:pt x="6904" y="243"/>
                  </a:cubicBezTo>
                  <a:cubicBezTo>
                    <a:pt x="6936" y="180"/>
                    <a:pt x="6968" y="117"/>
                    <a:pt x="6936" y="53"/>
                  </a:cubicBezTo>
                  <a:cubicBezTo>
                    <a:pt x="6899" y="16"/>
                    <a:pt x="6862" y="1"/>
                    <a:pt x="6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864375" y="3150700"/>
              <a:ext cx="228825" cy="453000"/>
            </a:xfrm>
            <a:custGeom>
              <a:rect b="b" l="l" r="r" t="t"/>
              <a:pathLst>
                <a:path extrusionOk="0" h="18120" w="9153">
                  <a:moveTo>
                    <a:pt x="2442" y="1"/>
                  </a:moveTo>
                  <a:cubicBezTo>
                    <a:pt x="2224" y="1"/>
                    <a:pt x="2031" y="34"/>
                    <a:pt x="1869" y="100"/>
                  </a:cubicBezTo>
                  <a:cubicBezTo>
                    <a:pt x="349" y="702"/>
                    <a:pt x="0" y="2507"/>
                    <a:pt x="2724" y="6022"/>
                  </a:cubicBezTo>
                  <a:cubicBezTo>
                    <a:pt x="4339" y="8112"/>
                    <a:pt x="6397" y="12482"/>
                    <a:pt x="6334" y="18119"/>
                  </a:cubicBezTo>
                  <a:lnTo>
                    <a:pt x="8234" y="17043"/>
                  </a:lnTo>
                  <a:cubicBezTo>
                    <a:pt x="8234" y="17043"/>
                    <a:pt x="9153" y="12007"/>
                    <a:pt x="8456" y="7669"/>
                  </a:cubicBezTo>
                  <a:cubicBezTo>
                    <a:pt x="7609" y="2250"/>
                    <a:pt x="4223" y="1"/>
                    <a:pt x="2442" y="1"/>
                  </a:cubicBez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864375" y="3150700"/>
              <a:ext cx="228825" cy="453000"/>
            </a:xfrm>
            <a:custGeom>
              <a:rect b="b" l="l" r="r" t="t"/>
              <a:pathLst>
                <a:path extrusionOk="0" h="18120" w="9153">
                  <a:moveTo>
                    <a:pt x="2442" y="1"/>
                  </a:moveTo>
                  <a:cubicBezTo>
                    <a:pt x="2224" y="1"/>
                    <a:pt x="2031" y="34"/>
                    <a:pt x="1869" y="100"/>
                  </a:cubicBezTo>
                  <a:cubicBezTo>
                    <a:pt x="349" y="702"/>
                    <a:pt x="0" y="2507"/>
                    <a:pt x="2724" y="6022"/>
                  </a:cubicBezTo>
                  <a:cubicBezTo>
                    <a:pt x="4339" y="8112"/>
                    <a:pt x="6397" y="12482"/>
                    <a:pt x="6334" y="18119"/>
                  </a:cubicBezTo>
                  <a:lnTo>
                    <a:pt x="8234" y="17043"/>
                  </a:lnTo>
                  <a:cubicBezTo>
                    <a:pt x="8234" y="17043"/>
                    <a:pt x="9153" y="12007"/>
                    <a:pt x="8456" y="7669"/>
                  </a:cubicBezTo>
                  <a:cubicBezTo>
                    <a:pt x="7609" y="2250"/>
                    <a:pt x="4223" y="1"/>
                    <a:pt x="2442" y="1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933250" y="3172575"/>
              <a:ext cx="129875" cy="370950"/>
            </a:xfrm>
            <a:custGeom>
              <a:rect b="b" l="l" r="r" t="t"/>
              <a:pathLst>
                <a:path extrusionOk="0" h="14838" w="5195">
                  <a:moveTo>
                    <a:pt x="147" y="1"/>
                  </a:moveTo>
                  <a:cubicBezTo>
                    <a:pt x="111" y="1"/>
                    <a:pt x="80" y="17"/>
                    <a:pt x="64" y="48"/>
                  </a:cubicBezTo>
                  <a:cubicBezTo>
                    <a:pt x="0" y="112"/>
                    <a:pt x="0" y="175"/>
                    <a:pt x="64" y="238"/>
                  </a:cubicBezTo>
                  <a:cubicBezTo>
                    <a:pt x="2629" y="2740"/>
                    <a:pt x="4909" y="8979"/>
                    <a:pt x="4117" y="14679"/>
                  </a:cubicBezTo>
                  <a:cubicBezTo>
                    <a:pt x="4117" y="14743"/>
                    <a:pt x="4181" y="14806"/>
                    <a:pt x="4244" y="14838"/>
                  </a:cubicBezTo>
                  <a:lnTo>
                    <a:pt x="4276" y="14838"/>
                  </a:lnTo>
                  <a:cubicBezTo>
                    <a:pt x="4339" y="14838"/>
                    <a:pt x="4402" y="14774"/>
                    <a:pt x="4402" y="14711"/>
                  </a:cubicBezTo>
                  <a:cubicBezTo>
                    <a:pt x="5194" y="8947"/>
                    <a:pt x="2851" y="2613"/>
                    <a:pt x="254" y="48"/>
                  </a:cubicBezTo>
                  <a:cubicBezTo>
                    <a:pt x="222" y="17"/>
                    <a:pt x="183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94700" y="3281450"/>
              <a:ext cx="263675" cy="399550"/>
            </a:xfrm>
            <a:custGeom>
              <a:rect b="b" l="l" r="r" t="t"/>
              <a:pathLst>
                <a:path extrusionOk="0" h="15982" w="10547">
                  <a:moveTo>
                    <a:pt x="2407" y="0"/>
                  </a:moveTo>
                  <a:cubicBezTo>
                    <a:pt x="1996" y="0"/>
                    <a:pt x="1520" y="32"/>
                    <a:pt x="1235" y="317"/>
                  </a:cubicBezTo>
                  <a:cubicBezTo>
                    <a:pt x="855" y="665"/>
                    <a:pt x="824" y="1235"/>
                    <a:pt x="982" y="1742"/>
                  </a:cubicBezTo>
                  <a:cubicBezTo>
                    <a:pt x="1172" y="2217"/>
                    <a:pt x="1489" y="2629"/>
                    <a:pt x="1710" y="3072"/>
                  </a:cubicBezTo>
                  <a:cubicBezTo>
                    <a:pt x="1837" y="3262"/>
                    <a:pt x="1932" y="3484"/>
                    <a:pt x="1964" y="3737"/>
                  </a:cubicBezTo>
                  <a:cubicBezTo>
                    <a:pt x="1996" y="4117"/>
                    <a:pt x="1837" y="4466"/>
                    <a:pt x="1615" y="4782"/>
                  </a:cubicBezTo>
                  <a:cubicBezTo>
                    <a:pt x="1299" y="5226"/>
                    <a:pt x="919" y="5606"/>
                    <a:pt x="602" y="6017"/>
                  </a:cubicBezTo>
                  <a:cubicBezTo>
                    <a:pt x="254" y="6429"/>
                    <a:pt x="0" y="6904"/>
                    <a:pt x="0" y="7442"/>
                  </a:cubicBezTo>
                  <a:cubicBezTo>
                    <a:pt x="0" y="8139"/>
                    <a:pt x="507" y="8646"/>
                    <a:pt x="1014" y="9026"/>
                  </a:cubicBezTo>
                  <a:cubicBezTo>
                    <a:pt x="1489" y="9374"/>
                    <a:pt x="1996" y="9754"/>
                    <a:pt x="2059" y="10324"/>
                  </a:cubicBezTo>
                  <a:cubicBezTo>
                    <a:pt x="2091" y="10609"/>
                    <a:pt x="2027" y="10894"/>
                    <a:pt x="1932" y="11179"/>
                  </a:cubicBezTo>
                  <a:lnTo>
                    <a:pt x="1710" y="12003"/>
                  </a:lnTo>
                  <a:cubicBezTo>
                    <a:pt x="1615" y="12288"/>
                    <a:pt x="1520" y="12573"/>
                    <a:pt x="1489" y="12858"/>
                  </a:cubicBezTo>
                  <a:cubicBezTo>
                    <a:pt x="1425" y="13428"/>
                    <a:pt x="1489" y="13966"/>
                    <a:pt x="1742" y="14473"/>
                  </a:cubicBezTo>
                  <a:cubicBezTo>
                    <a:pt x="1964" y="14916"/>
                    <a:pt x="2281" y="15296"/>
                    <a:pt x="2692" y="15581"/>
                  </a:cubicBezTo>
                  <a:cubicBezTo>
                    <a:pt x="2871" y="15709"/>
                    <a:pt x="3319" y="15982"/>
                    <a:pt x="3635" y="15982"/>
                  </a:cubicBezTo>
                  <a:cubicBezTo>
                    <a:pt x="3710" y="15982"/>
                    <a:pt x="3777" y="15966"/>
                    <a:pt x="3832" y="15930"/>
                  </a:cubicBezTo>
                  <a:cubicBezTo>
                    <a:pt x="3896" y="15898"/>
                    <a:pt x="9089" y="12889"/>
                    <a:pt x="9121" y="12889"/>
                  </a:cubicBezTo>
                  <a:cubicBezTo>
                    <a:pt x="9121" y="12889"/>
                    <a:pt x="9849" y="11876"/>
                    <a:pt x="10071" y="11306"/>
                  </a:cubicBezTo>
                  <a:cubicBezTo>
                    <a:pt x="10388" y="10609"/>
                    <a:pt x="10483" y="10166"/>
                    <a:pt x="10514" y="9533"/>
                  </a:cubicBezTo>
                  <a:cubicBezTo>
                    <a:pt x="10546" y="9184"/>
                    <a:pt x="10514" y="8804"/>
                    <a:pt x="10324" y="8519"/>
                  </a:cubicBezTo>
                  <a:cubicBezTo>
                    <a:pt x="9881" y="7791"/>
                    <a:pt x="9121" y="7474"/>
                    <a:pt x="8836" y="6682"/>
                  </a:cubicBezTo>
                  <a:cubicBezTo>
                    <a:pt x="8551" y="5796"/>
                    <a:pt x="9343" y="4751"/>
                    <a:pt x="8899" y="3895"/>
                  </a:cubicBezTo>
                  <a:cubicBezTo>
                    <a:pt x="8709" y="3452"/>
                    <a:pt x="8234" y="3230"/>
                    <a:pt x="7759" y="3104"/>
                  </a:cubicBezTo>
                  <a:cubicBezTo>
                    <a:pt x="7284" y="2977"/>
                    <a:pt x="6809" y="2945"/>
                    <a:pt x="6366" y="2755"/>
                  </a:cubicBezTo>
                  <a:cubicBezTo>
                    <a:pt x="5194" y="2280"/>
                    <a:pt x="4592" y="1014"/>
                    <a:pt x="3484" y="412"/>
                  </a:cubicBezTo>
                  <a:cubicBezTo>
                    <a:pt x="3167" y="222"/>
                    <a:pt x="2787" y="32"/>
                    <a:pt x="2407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858825" y="3303025"/>
              <a:ext cx="118000" cy="335500"/>
            </a:xfrm>
            <a:custGeom>
              <a:rect b="b" l="l" r="r" t="t"/>
              <a:pathLst>
                <a:path extrusionOk="0" h="13420" w="4720">
                  <a:moveTo>
                    <a:pt x="159" y="0"/>
                  </a:moveTo>
                  <a:cubicBezTo>
                    <a:pt x="127" y="0"/>
                    <a:pt x="96" y="8"/>
                    <a:pt x="64" y="24"/>
                  </a:cubicBezTo>
                  <a:cubicBezTo>
                    <a:pt x="1" y="87"/>
                    <a:pt x="1" y="182"/>
                    <a:pt x="64" y="214"/>
                  </a:cubicBezTo>
                  <a:cubicBezTo>
                    <a:pt x="1901" y="1956"/>
                    <a:pt x="4466" y="7909"/>
                    <a:pt x="4213" y="13293"/>
                  </a:cubicBezTo>
                  <a:cubicBezTo>
                    <a:pt x="4213" y="13357"/>
                    <a:pt x="4276" y="13420"/>
                    <a:pt x="4371" y="13420"/>
                  </a:cubicBezTo>
                  <a:cubicBezTo>
                    <a:pt x="4434" y="13420"/>
                    <a:pt x="4498" y="13357"/>
                    <a:pt x="4498" y="13293"/>
                  </a:cubicBezTo>
                  <a:cubicBezTo>
                    <a:pt x="4719" y="7846"/>
                    <a:pt x="2122" y="1797"/>
                    <a:pt x="254" y="24"/>
                  </a:cubicBezTo>
                  <a:cubicBezTo>
                    <a:pt x="222" y="8"/>
                    <a:pt x="191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845375" y="3457000"/>
              <a:ext cx="106100" cy="22400"/>
            </a:xfrm>
            <a:custGeom>
              <a:rect b="b" l="l" r="r" t="t"/>
              <a:pathLst>
                <a:path extrusionOk="0" h="896" w="4244">
                  <a:moveTo>
                    <a:pt x="114" y="0"/>
                  </a:moveTo>
                  <a:cubicBezTo>
                    <a:pt x="53" y="0"/>
                    <a:pt x="32" y="57"/>
                    <a:pt x="32" y="135"/>
                  </a:cubicBezTo>
                  <a:cubicBezTo>
                    <a:pt x="0" y="199"/>
                    <a:pt x="64" y="262"/>
                    <a:pt x="159" y="262"/>
                  </a:cubicBezTo>
                  <a:cubicBezTo>
                    <a:pt x="159" y="262"/>
                    <a:pt x="2312" y="357"/>
                    <a:pt x="4054" y="895"/>
                  </a:cubicBezTo>
                  <a:lnTo>
                    <a:pt x="4085" y="895"/>
                  </a:lnTo>
                  <a:cubicBezTo>
                    <a:pt x="4149" y="895"/>
                    <a:pt x="4212" y="864"/>
                    <a:pt x="4212" y="800"/>
                  </a:cubicBezTo>
                  <a:cubicBezTo>
                    <a:pt x="4244" y="737"/>
                    <a:pt x="4212" y="674"/>
                    <a:pt x="4149" y="642"/>
                  </a:cubicBezTo>
                  <a:cubicBezTo>
                    <a:pt x="2375" y="104"/>
                    <a:pt x="190" y="9"/>
                    <a:pt x="159" y="9"/>
                  </a:cubicBezTo>
                  <a:cubicBezTo>
                    <a:pt x="142" y="3"/>
                    <a:pt x="127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207125" y="1947400"/>
              <a:ext cx="37250" cy="36425"/>
            </a:xfrm>
            <a:custGeom>
              <a:rect b="b" l="l" r="r" t="t"/>
              <a:pathLst>
                <a:path extrusionOk="0" h="1457" w="1490">
                  <a:moveTo>
                    <a:pt x="729" y="0"/>
                  </a:moveTo>
                  <a:cubicBezTo>
                    <a:pt x="349" y="0"/>
                    <a:pt x="1" y="317"/>
                    <a:pt x="1" y="729"/>
                  </a:cubicBezTo>
                  <a:cubicBezTo>
                    <a:pt x="1" y="1140"/>
                    <a:pt x="349" y="1457"/>
                    <a:pt x="729" y="1457"/>
                  </a:cubicBezTo>
                  <a:cubicBezTo>
                    <a:pt x="1141" y="1457"/>
                    <a:pt x="1458" y="1140"/>
                    <a:pt x="1458" y="729"/>
                  </a:cubicBezTo>
                  <a:cubicBezTo>
                    <a:pt x="1489" y="317"/>
                    <a:pt x="1141" y="0"/>
                    <a:pt x="72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192100" y="1936400"/>
              <a:ext cx="67325" cy="35475"/>
            </a:xfrm>
            <a:custGeom>
              <a:rect b="b" l="l" r="r" t="t"/>
              <a:pathLst>
                <a:path extrusionOk="0" h="1419" w="2693">
                  <a:moveTo>
                    <a:pt x="1318" y="1"/>
                  </a:moveTo>
                  <a:cubicBezTo>
                    <a:pt x="1011" y="1"/>
                    <a:pt x="706" y="64"/>
                    <a:pt x="475" y="187"/>
                  </a:cubicBezTo>
                  <a:cubicBezTo>
                    <a:pt x="0" y="472"/>
                    <a:pt x="0" y="915"/>
                    <a:pt x="475" y="1200"/>
                  </a:cubicBezTo>
                  <a:cubicBezTo>
                    <a:pt x="720" y="1347"/>
                    <a:pt x="1048" y="1418"/>
                    <a:pt x="1374" y="1418"/>
                  </a:cubicBezTo>
                  <a:cubicBezTo>
                    <a:pt x="1681" y="1418"/>
                    <a:pt x="1987" y="1355"/>
                    <a:pt x="2217" y="1232"/>
                  </a:cubicBezTo>
                  <a:cubicBezTo>
                    <a:pt x="2692" y="947"/>
                    <a:pt x="2692" y="503"/>
                    <a:pt x="2217" y="218"/>
                  </a:cubicBezTo>
                  <a:cubicBezTo>
                    <a:pt x="1973" y="72"/>
                    <a:pt x="1644" y="1"/>
                    <a:pt x="131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2190500" y="1928675"/>
              <a:ext cx="70500" cy="36750"/>
            </a:xfrm>
            <a:custGeom>
              <a:rect b="b" l="l" r="r" t="t"/>
              <a:pathLst>
                <a:path extrusionOk="0" h="1470" w="2820">
                  <a:moveTo>
                    <a:pt x="1385" y="1"/>
                  </a:moveTo>
                  <a:cubicBezTo>
                    <a:pt x="1069" y="1"/>
                    <a:pt x="754" y="72"/>
                    <a:pt x="508" y="211"/>
                  </a:cubicBezTo>
                  <a:cubicBezTo>
                    <a:pt x="33" y="496"/>
                    <a:pt x="1" y="971"/>
                    <a:pt x="508" y="1256"/>
                  </a:cubicBezTo>
                  <a:cubicBezTo>
                    <a:pt x="761" y="1398"/>
                    <a:pt x="1086" y="1470"/>
                    <a:pt x="1410" y="1470"/>
                  </a:cubicBezTo>
                  <a:cubicBezTo>
                    <a:pt x="1735" y="1470"/>
                    <a:pt x="2059" y="1398"/>
                    <a:pt x="2313" y="1256"/>
                  </a:cubicBezTo>
                  <a:cubicBezTo>
                    <a:pt x="2819" y="971"/>
                    <a:pt x="2819" y="527"/>
                    <a:pt x="2313" y="242"/>
                  </a:cubicBezTo>
                  <a:cubicBezTo>
                    <a:pt x="2053" y="80"/>
                    <a:pt x="1718" y="1"/>
                    <a:pt x="138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2189725" y="1920875"/>
              <a:ext cx="72075" cy="38125"/>
            </a:xfrm>
            <a:custGeom>
              <a:rect b="b" l="l" r="r" t="t"/>
              <a:pathLst>
                <a:path extrusionOk="0" h="1525" w="2883">
                  <a:moveTo>
                    <a:pt x="1457" y="0"/>
                  </a:moveTo>
                  <a:cubicBezTo>
                    <a:pt x="1125" y="0"/>
                    <a:pt x="792" y="79"/>
                    <a:pt x="539" y="238"/>
                  </a:cubicBezTo>
                  <a:cubicBezTo>
                    <a:pt x="0" y="523"/>
                    <a:pt x="0" y="998"/>
                    <a:pt x="507" y="1283"/>
                  </a:cubicBezTo>
                  <a:cubicBezTo>
                    <a:pt x="767" y="1445"/>
                    <a:pt x="1119" y="1524"/>
                    <a:pt x="1468" y="1524"/>
                  </a:cubicBezTo>
                  <a:cubicBezTo>
                    <a:pt x="1800" y="1524"/>
                    <a:pt x="2129" y="1453"/>
                    <a:pt x="2375" y="1314"/>
                  </a:cubicBezTo>
                  <a:cubicBezTo>
                    <a:pt x="2882" y="998"/>
                    <a:pt x="2882" y="523"/>
                    <a:pt x="2375" y="238"/>
                  </a:cubicBezTo>
                  <a:cubicBezTo>
                    <a:pt x="2122" y="79"/>
                    <a:pt x="1790" y="0"/>
                    <a:pt x="145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88925" y="1912950"/>
              <a:ext cx="74450" cy="39025"/>
            </a:xfrm>
            <a:custGeom>
              <a:rect b="b" l="l" r="r" t="t"/>
              <a:pathLst>
                <a:path extrusionOk="0" h="1561" w="2978">
                  <a:moveTo>
                    <a:pt x="1477" y="1"/>
                  </a:moveTo>
                  <a:cubicBezTo>
                    <a:pt x="1133" y="1"/>
                    <a:pt x="792" y="80"/>
                    <a:pt x="539" y="238"/>
                  </a:cubicBezTo>
                  <a:cubicBezTo>
                    <a:pt x="1" y="523"/>
                    <a:pt x="1" y="1030"/>
                    <a:pt x="507" y="1346"/>
                  </a:cubicBezTo>
                  <a:cubicBezTo>
                    <a:pt x="776" y="1489"/>
                    <a:pt x="1125" y="1560"/>
                    <a:pt x="1473" y="1560"/>
                  </a:cubicBezTo>
                  <a:cubicBezTo>
                    <a:pt x="1822" y="1560"/>
                    <a:pt x="2170" y="1489"/>
                    <a:pt x="2439" y="1346"/>
                  </a:cubicBezTo>
                  <a:cubicBezTo>
                    <a:pt x="2946" y="1030"/>
                    <a:pt x="2977" y="555"/>
                    <a:pt x="2439" y="238"/>
                  </a:cubicBezTo>
                  <a:cubicBezTo>
                    <a:pt x="2170" y="80"/>
                    <a:pt x="1822" y="1"/>
                    <a:pt x="147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2188125" y="1905025"/>
              <a:ext cx="75250" cy="39725"/>
            </a:xfrm>
            <a:custGeom>
              <a:rect b="b" l="l" r="r" t="t"/>
              <a:pathLst>
                <a:path extrusionOk="0" h="1589" w="3010">
                  <a:moveTo>
                    <a:pt x="1521" y="1"/>
                  </a:moveTo>
                  <a:cubicBezTo>
                    <a:pt x="1165" y="1"/>
                    <a:pt x="808" y="80"/>
                    <a:pt x="539" y="238"/>
                  </a:cubicBezTo>
                  <a:cubicBezTo>
                    <a:pt x="1" y="523"/>
                    <a:pt x="1" y="1030"/>
                    <a:pt x="539" y="1347"/>
                  </a:cubicBezTo>
                  <a:cubicBezTo>
                    <a:pt x="816" y="1509"/>
                    <a:pt x="1175" y="1588"/>
                    <a:pt x="1533" y="1588"/>
                  </a:cubicBezTo>
                  <a:cubicBezTo>
                    <a:pt x="1872" y="1588"/>
                    <a:pt x="2209" y="1517"/>
                    <a:pt x="2471" y="1378"/>
                  </a:cubicBezTo>
                  <a:cubicBezTo>
                    <a:pt x="3009" y="1062"/>
                    <a:pt x="3009" y="555"/>
                    <a:pt x="2503" y="238"/>
                  </a:cubicBezTo>
                  <a:cubicBezTo>
                    <a:pt x="2234" y="80"/>
                    <a:pt x="1877" y="1"/>
                    <a:pt x="152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139850" y="1727300"/>
              <a:ext cx="173400" cy="212000"/>
            </a:xfrm>
            <a:custGeom>
              <a:rect b="b" l="l" r="r" t="t"/>
              <a:pathLst>
                <a:path extrusionOk="0" h="8480" w="6936">
                  <a:moveTo>
                    <a:pt x="3484" y="0"/>
                  </a:moveTo>
                  <a:cubicBezTo>
                    <a:pt x="1584" y="0"/>
                    <a:pt x="32" y="1520"/>
                    <a:pt x="0" y="3452"/>
                  </a:cubicBezTo>
                  <a:cubicBezTo>
                    <a:pt x="0" y="6207"/>
                    <a:pt x="2249" y="6682"/>
                    <a:pt x="2249" y="7791"/>
                  </a:cubicBezTo>
                  <a:cubicBezTo>
                    <a:pt x="2249" y="7949"/>
                    <a:pt x="2375" y="8139"/>
                    <a:pt x="2597" y="8266"/>
                  </a:cubicBezTo>
                  <a:cubicBezTo>
                    <a:pt x="2834" y="8408"/>
                    <a:pt x="3143" y="8480"/>
                    <a:pt x="3448" y="8480"/>
                  </a:cubicBezTo>
                  <a:cubicBezTo>
                    <a:pt x="3753" y="8480"/>
                    <a:pt x="4054" y="8408"/>
                    <a:pt x="4275" y="8266"/>
                  </a:cubicBezTo>
                  <a:cubicBezTo>
                    <a:pt x="4529" y="8139"/>
                    <a:pt x="4655" y="7981"/>
                    <a:pt x="4655" y="7791"/>
                  </a:cubicBezTo>
                  <a:cubicBezTo>
                    <a:pt x="4655" y="6682"/>
                    <a:pt x="6936" y="6239"/>
                    <a:pt x="6936" y="3484"/>
                  </a:cubicBezTo>
                  <a:cubicBezTo>
                    <a:pt x="6936" y="1584"/>
                    <a:pt x="5416" y="0"/>
                    <a:pt x="34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201600" y="1908200"/>
              <a:ext cx="49100" cy="25950"/>
            </a:xfrm>
            <a:custGeom>
              <a:rect b="b" l="l" r="r" t="t"/>
              <a:pathLst>
                <a:path extrusionOk="0" h="1038" w="1964">
                  <a:moveTo>
                    <a:pt x="982" y="1"/>
                  </a:moveTo>
                  <a:cubicBezTo>
                    <a:pt x="752" y="1"/>
                    <a:pt x="523" y="48"/>
                    <a:pt x="349" y="143"/>
                  </a:cubicBezTo>
                  <a:cubicBezTo>
                    <a:pt x="0" y="333"/>
                    <a:pt x="0" y="681"/>
                    <a:pt x="349" y="871"/>
                  </a:cubicBezTo>
                  <a:cubicBezTo>
                    <a:pt x="523" y="982"/>
                    <a:pt x="752" y="1038"/>
                    <a:pt x="982" y="1038"/>
                  </a:cubicBezTo>
                  <a:cubicBezTo>
                    <a:pt x="1212" y="1038"/>
                    <a:pt x="1441" y="982"/>
                    <a:pt x="1615" y="871"/>
                  </a:cubicBezTo>
                  <a:cubicBezTo>
                    <a:pt x="1964" y="681"/>
                    <a:pt x="1964" y="365"/>
                    <a:pt x="1615" y="143"/>
                  </a:cubicBezTo>
                  <a:cubicBezTo>
                    <a:pt x="1441" y="48"/>
                    <a:pt x="1212" y="1"/>
                    <a:pt x="982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181000" y="1812000"/>
              <a:ext cx="90300" cy="106925"/>
            </a:xfrm>
            <a:custGeom>
              <a:rect b="b" l="l" r="r" t="t"/>
              <a:pathLst>
                <a:path extrusionOk="0" h="4277" w="3612">
                  <a:moveTo>
                    <a:pt x="1838" y="254"/>
                  </a:moveTo>
                  <a:cubicBezTo>
                    <a:pt x="1869" y="254"/>
                    <a:pt x="1901" y="286"/>
                    <a:pt x="1901" y="317"/>
                  </a:cubicBezTo>
                  <a:cubicBezTo>
                    <a:pt x="1933" y="412"/>
                    <a:pt x="1901" y="539"/>
                    <a:pt x="1806" y="697"/>
                  </a:cubicBezTo>
                  <a:cubicBezTo>
                    <a:pt x="1743" y="539"/>
                    <a:pt x="1711" y="412"/>
                    <a:pt x="1743" y="317"/>
                  </a:cubicBezTo>
                  <a:cubicBezTo>
                    <a:pt x="1743" y="286"/>
                    <a:pt x="1774" y="254"/>
                    <a:pt x="1838" y="254"/>
                  </a:cubicBezTo>
                  <a:close/>
                  <a:moveTo>
                    <a:pt x="413" y="1109"/>
                  </a:moveTo>
                  <a:cubicBezTo>
                    <a:pt x="476" y="1109"/>
                    <a:pt x="603" y="1236"/>
                    <a:pt x="729" y="1458"/>
                  </a:cubicBezTo>
                  <a:cubicBezTo>
                    <a:pt x="539" y="1458"/>
                    <a:pt x="413" y="1426"/>
                    <a:pt x="349" y="1331"/>
                  </a:cubicBezTo>
                  <a:cubicBezTo>
                    <a:pt x="318" y="1299"/>
                    <a:pt x="254" y="1236"/>
                    <a:pt x="318" y="1141"/>
                  </a:cubicBezTo>
                  <a:cubicBezTo>
                    <a:pt x="349" y="1109"/>
                    <a:pt x="349" y="1109"/>
                    <a:pt x="381" y="1109"/>
                  </a:cubicBezTo>
                  <a:close/>
                  <a:moveTo>
                    <a:pt x="3231" y="1109"/>
                  </a:moveTo>
                  <a:cubicBezTo>
                    <a:pt x="3263" y="1109"/>
                    <a:pt x="3294" y="1109"/>
                    <a:pt x="3326" y="1172"/>
                  </a:cubicBezTo>
                  <a:cubicBezTo>
                    <a:pt x="3389" y="1236"/>
                    <a:pt x="3326" y="1331"/>
                    <a:pt x="3294" y="1362"/>
                  </a:cubicBezTo>
                  <a:cubicBezTo>
                    <a:pt x="3243" y="1414"/>
                    <a:pt x="3128" y="1466"/>
                    <a:pt x="3001" y="1466"/>
                  </a:cubicBezTo>
                  <a:cubicBezTo>
                    <a:pt x="2973" y="1466"/>
                    <a:pt x="2944" y="1463"/>
                    <a:pt x="2914" y="1458"/>
                  </a:cubicBezTo>
                  <a:cubicBezTo>
                    <a:pt x="3041" y="1236"/>
                    <a:pt x="3168" y="1141"/>
                    <a:pt x="3231" y="1109"/>
                  </a:cubicBezTo>
                  <a:close/>
                  <a:moveTo>
                    <a:pt x="1838" y="1"/>
                  </a:moveTo>
                  <a:cubicBezTo>
                    <a:pt x="1679" y="1"/>
                    <a:pt x="1553" y="96"/>
                    <a:pt x="1521" y="254"/>
                  </a:cubicBezTo>
                  <a:cubicBezTo>
                    <a:pt x="1458" y="412"/>
                    <a:pt x="1521" y="666"/>
                    <a:pt x="1679" y="887"/>
                  </a:cubicBezTo>
                  <a:cubicBezTo>
                    <a:pt x="1553" y="1046"/>
                    <a:pt x="1426" y="1172"/>
                    <a:pt x="1236" y="1267"/>
                  </a:cubicBezTo>
                  <a:cubicBezTo>
                    <a:pt x="1141" y="1331"/>
                    <a:pt x="1046" y="1394"/>
                    <a:pt x="951" y="1394"/>
                  </a:cubicBezTo>
                  <a:cubicBezTo>
                    <a:pt x="793" y="1109"/>
                    <a:pt x="634" y="919"/>
                    <a:pt x="444" y="856"/>
                  </a:cubicBezTo>
                  <a:cubicBezTo>
                    <a:pt x="422" y="850"/>
                    <a:pt x="399" y="848"/>
                    <a:pt x="377" y="848"/>
                  </a:cubicBezTo>
                  <a:cubicBezTo>
                    <a:pt x="275" y="848"/>
                    <a:pt x="180" y="904"/>
                    <a:pt x="128" y="982"/>
                  </a:cubicBezTo>
                  <a:cubicBezTo>
                    <a:pt x="1" y="1141"/>
                    <a:pt x="33" y="1331"/>
                    <a:pt x="159" y="1489"/>
                  </a:cubicBezTo>
                  <a:cubicBezTo>
                    <a:pt x="291" y="1621"/>
                    <a:pt x="467" y="1687"/>
                    <a:pt x="687" y="1687"/>
                  </a:cubicBezTo>
                  <a:cubicBezTo>
                    <a:pt x="731" y="1687"/>
                    <a:pt x="777" y="1684"/>
                    <a:pt x="824" y="1679"/>
                  </a:cubicBezTo>
                  <a:cubicBezTo>
                    <a:pt x="888" y="1838"/>
                    <a:pt x="951" y="2028"/>
                    <a:pt x="983" y="2218"/>
                  </a:cubicBezTo>
                  <a:cubicBezTo>
                    <a:pt x="1236" y="3263"/>
                    <a:pt x="1204" y="4149"/>
                    <a:pt x="1204" y="4149"/>
                  </a:cubicBezTo>
                  <a:cubicBezTo>
                    <a:pt x="1204" y="4213"/>
                    <a:pt x="1268" y="4276"/>
                    <a:pt x="1331" y="4276"/>
                  </a:cubicBezTo>
                  <a:cubicBezTo>
                    <a:pt x="1394" y="4276"/>
                    <a:pt x="1458" y="4213"/>
                    <a:pt x="1458" y="4149"/>
                  </a:cubicBezTo>
                  <a:cubicBezTo>
                    <a:pt x="1458" y="4118"/>
                    <a:pt x="1489" y="3231"/>
                    <a:pt x="1236" y="2186"/>
                  </a:cubicBezTo>
                  <a:cubicBezTo>
                    <a:pt x="1173" y="1964"/>
                    <a:pt x="1109" y="1774"/>
                    <a:pt x="1046" y="1616"/>
                  </a:cubicBezTo>
                  <a:cubicBezTo>
                    <a:pt x="1141" y="1584"/>
                    <a:pt x="1236" y="1553"/>
                    <a:pt x="1363" y="1489"/>
                  </a:cubicBezTo>
                  <a:cubicBezTo>
                    <a:pt x="1553" y="1362"/>
                    <a:pt x="1679" y="1236"/>
                    <a:pt x="1806" y="1109"/>
                  </a:cubicBezTo>
                  <a:cubicBezTo>
                    <a:pt x="1933" y="1236"/>
                    <a:pt x="2091" y="1362"/>
                    <a:pt x="2281" y="1489"/>
                  </a:cubicBezTo>
                  <a:cubicBezTo>
                    <a:pt x="2376" y="1553"/>
                    <a:pt x="2471" y="1584"/>
                    <a:pt x="2566" y="1648"/>
                  </a:cubicBezTo>
                  <a:cubicBezTo>
                    <a:pt x="2503" y="1806"/>
                    <a:pt x="2439" y="1996"/>
                    <a:pt x="2408" y="2186"/>
                  </a:cubicBezTo>
                  <a:cubicBezTo>
                    <a:pt x="2123" y="3231"/>
                    <a:pt x="2154" y="4118"/>
                    <a:pt x="2154" y="4149"/>
                  </a:cubicBezTo>
                  <a:cubicBezTo>
                    <a:pt x="2154" y="4244"/>
                    <a:pt x="2186" y="4276"/>
                    <a:pt x="2249" y="4276"/>
                  </a:cubicBezTo>
                  <a:cubicBezTo>
                    <a:pt x="2344" y="4276"/>
                    <a:pt x="2376" y="4213"/>
                    <a:pt x="2376" y="4149"/>
                  </a:cubicBezTo>
                  <a:cubicBezTo>
                    <a:pt x="2376" y="4149"/>
                    <a:pt x="2376" y="3263"/>
                    <a:pt x="2629" y="2249"/>
                  </a:cubicBezTo>
                  <a:cubicBezTo>
                    <a:pt x="2693" y="2028"/>
                    <a:pt x="2756" y="1838"/>
                    <a:pt x="2819" y="1679"/>
                  </a:cubicBezTo>
                  <a:cubicBezTo>
                    <a:pt x="2880" y="1693"/>
                    <a:pt x="2938" y="1699"/>
                    <a:pt x="2993" y="1699"/>
                  </a:cubicBezTo>
                  <a:cubicBezTo>
                    <a:pt x="3195" y="1699"/>
                    <a:pt x="3353" y="1614"/>
                    <a:pt x="3453" y="1489"/>
                  </a:cubicBezTo>
                  <a:cubicBezTo>
                    <a:pt x="3611" y="1362"/>
                    <a:pt x="3611" y="1172"/>
                    <a:pt x="3516" y="1014"/>
                  </a:cubicBezTo>
                  <a:cubicBezTo>
                    <a:pt x="3438" y="936"/>
                    <a:pt x="3360" y="879"/>
                    <a:pt x="3264" y="879"/>
                  </a:cubicBezTo>
                  <a:cubicBezTo>
                    <a:pt x="3243" y="879"/>
                    <a:pt x="3222" y="882"/>
                    <a:pt x="3199" y="887"/>
                  </a:cubicBezTo>
                  <a:cubicBezTo>
                    <a:pt x="3009" y="919"/>
                    <a:pt x="2819" y="1109"/>
                    <a:pt x="2661" y="1426"/>
                  </a:cubicBezTo>
                  <a:cubicBezTo>
                    <a:pt x="2598" y="1394"/>
                    <a:pt x="2503" y="1331"/>
                    <a:pt x="2408" y="1267"/>
                  </a:cubicBezTo>
                  <a:cubicBezTo>
                    <a:pt x="2218" y="1172"/>
                    <a:pt x="2059" y="1046"/>
                    <a:pt x="1964" y="919"/>
                  </a:cubicBezTo>
                  <a:cubicBezTo>
                    <a:pt x="2123" y="666"/>
                    <a:pt x="2186" y="412"/>
                    <a:pt x="2123" y="254"/>
                  </a:cubicBezTo>
                  <a:cubicBezTo>
                    <a:pt x="2091" y="96"/>
                    <a:pt x="1964" y="1"/>
                    <a:pt x="1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220600" y="1653650"/>
              <a:ext cx="11100" cy="41200"/>
            </a:xfrm>
            <a:custGeom>
              <a:rect b="b" l="l" r="r" t="t"/>
              <a:pathLst>
                <a:path extrusionOk="0" h="1648" w="444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lnTo>
                    <a:pt x="0" y="1394"/>
                  </a:lnTo>
                  <a:cubicBezTo>
                    <a:pt x="0" y="1521"/>
                    <a:pt x="95" y="1648"/>
                    <a:pt x="222" y="1648"/>
                  </a:cubicBezTo>
                  <a:cubicBezTo>
                    <a:pt x="254" y="1648"/>
                    <a:pt x="285" y="1616"/>
                    <a:pt x="285" y="1616"/>
                  </a:cubicBezTo>
                  <a:cubicBezTo>
                    <a:pt x="380" y="1616"/>
                    <a:pt x="444" y="1521"/>
                    <a:pt x="444" y="1394"/>
                  </a:cubicBezTo>
                  <a:lnTo>
                    <a:pt x="444" y="223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142225" y="1674400"/>
              <a:ext cx="27725" cy="37075"/>
            </a:xfrm>
            <a:custGeom>
              <a:rect b="b" l="l" r="r" t="t"/>
              <a:pathLst>
                <a:path extrusionOk="0" h="1483" w="1109">
                  <a:moveTo>
                    <a:pt x="243" y="1"/>
                  </a:moveTo>
                  <a:cubicBezTo>
                    <a:pt x="214" y="1"/>
                    <a:pt x="185" y="8"/>
                    <a:pt x="158" y="26"/>
                  </a:cubicBezTo>
                  <a:cubicBezTo>
                    <a:pt x="32" y="89"/>
                    <a:pt x="0" y="248"/>
                    <a:pt x="63" y="343"/>
                  </a:cubicBezTo>
                  <a:lnTo>
                    <a:pt x="665" y="1356"/>
                  </a:lnTo>
                  <a:cubicBezTo>
                    <a:pt x="697" y="1451"/>
                    <a:pt x="824" y="1483"/>
                    <a:pt x="919" y="1483"/>
                  </a:cubicBezTo>
                  <a:cubicBezTo>
                    <a:pt x="919" y="1483"/>
                    <a:pt x="950" y="1451"/>
                    <a:pt x="950" y="1451"/>
                  </a:cubicBezTo>
                  <a:cubicBezTo>
                    <a:pt x="1077" y="1388"/>
                    <a:pt x="1109" y="1229"/>
                    <a:pt x="1045" y="1134"/>
                  </a:cubicBezTo>
                  <a:lnTo>
                    <a:pt x="443" y="121"/>
                  </a:lnTo>
                  <a:cubicBezTo>
                    <a:pt x="398" y="53"/>
                    <a:pt x="319" y="1"/>
                    <a:pt x="2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2085200" y="1731250"/>
              <a:ext cx="38825" cy="26150"/>
            </a:xfrm>
            <a:custGeom>
              <a:rect b="b" l="l" r="r" t="t"/>
              <a:pathLst>
                <a:path extrusionOk="0" h="1046" w="1553">
                  <a:moveTo>
                    <a:pt x="257" y="1"/>
                  </a:moveTo>
                  <a:cubicBezTo>
                    <a:pt x="177" y="1"/>
                    <a:pt x="107" y="43"/>
                    <a:pt x="64" y="127"/>
                  </a:cubicBezTo>
                  <a:cubicBezTo>
                    <a:pt x="1" y="222"/>
                    <a:pt x="33" y="381"/>
                    <a:pt x="159" y="444"/>
                  </a:cubicBezTo>
                  <a:lnTo>
                    <a:pt x="1173" y="1014"/>
                  </a:lnTo>
                  <a:cubicBezTo>
                    <a:pt x="1236" y="1046"/>
                    <a:pt x="1299" y="1046"/>
                    <a:pt x="1363" y="1046"/>
                  </a:cubicBezTo>
                  <a:cubicBezTo>
                    <a:pt x="1394" y="1014"/>
                    <a:pt x="1458" y="982"/>
                    <a:pt x="1489" y="951"/>
                  </a:cubicBezTo>
                  <a:cubicBezTo>
                    <a:pt x="1553" y="824"/>
                    <a:pt x="1521" y="697"/>
                    <a:pt x="1394" y="634"/>
                  </a:cubicBezTo>
                  <a:lnTo>
                    <a:pt x="381" y="32"/>
                  </a:lnTo>
                  <a:cubicBezTo>
                    <a:pt x="339" y="11"/>
                    <a:pt x="297" y="1"/>
                    <a:pt x="257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2065425" y="1808850"/>
              <a:ext cx="41175" cy="11900"/>
            </a:xfrm>
            <a:custGeom>
              <a:rect b="b" l="l" r="r" t="t"/>
              <a:pathLst>
                <a:path extrusionOk="0" h="476" w="1647">
                  <a:moveTo>
                    <a:pt x="222" y="0"/>
                  </a:moveTo>
                  <a:cubicBezTo>
                    <a:pt x="95" y="0"/>
                    <a:pt x="0" y="127"/>
                    <a:pt x="0" y="253"/>
                  </a:cubicBezTo>
                  <a:cubicBezTo>
                    <a:pt x="0" y="348"/>
                    <a:pt x="95" y="475"/>
                    <a:pt x="222" y="475"/>
                  </a:cubicBezTo>
                  <a:lnTo>
                    <a:pt x="1394" y="475"/>
                  </a:lnTo>
                  <a:cubicBezTo>
                    <a:pt x="1425" y="475"/>
                    <a:pt x="1457" y="475"/>
                    <a:pt x="1457" y="443"/>
                  </a:cubicBezTo>
                  <a:cubicBezTo>
                    <a:pt x="1552" y="443"/>
                    <a:pt x="1647" y="348"/>
                    <a:pt x="1647" y="253"/>
                  </a:cubicBezTo>
                  <a:cubicBezTo>
                    <a:pt x="1647" y="127"/>
                    <a:pt x="1520" y="0"/>
                    <a:pt x="1394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329075" y="1872150"/>
              <a:ext cx="38025" cy="25975"/>
            </a:xfrm>
            <a:custGeom>
              <a:rect b="b" l="l" r="r" t="t"/>
              <a:pathLst>
                <a:path extrusionOk="0" h="1039" w="1521">
                  <a:moveTo>
                    <a:pt x="248" y="0"/>
                  </a:moveTo>
                  <a:cubicBezTo>
                    <a:pt x="172" y="0"/>
                    <a:pt x="104" y="35"/>
                    <a:pt x="63" y="97"/>
                  </a:cubicBezTo>
                  <a:cubicBezTo>
                    <a:pt x="0" y="223"/>
                    <a:pt x="32" y="350"/>
                    <a:pt x="127" y="413"/>
                  </a:cubicBezTo>
                  <a:lnTo>
                    <a:pt x="1172" y="1015"/>
                  </a:lnTo>
                  <a:cubicBezTo>
                    <a:pt x="1188" y="1031"/>
                    <a:pt x="1211" y="1039"/>
                    <a:pt x="1239" y="1039"/>
                  </a:cubicBezTo>
                  <a:cubicBezTo>
                    <a:pt x="1267" y="1039"/>
                    <a:pt x="1298" y="1031"/>
                    <a:pt x="1330" y="1015"/>
                  </a:cubicBezTo>
                  <a:cubicBezTo>
                    <a:pt x="1393" y="1015"/>
                    <a:pt x="1457" y="983"/>
                    <a:pt x="1457" y="920"/>
                  </a:cubicBezTo>
                  <a:cubicBezTo>
                    <a:pt x="1520" y="825"/>
                    <a:pt x="1488" y="667"/>
                    <a:pt x="1393" y="603"/>
                  </a:cubicBezTo>
                  <a:lnTo>
                    <a:pt x="380" y="33"/>
                  </a:lnTo>
                  <a:cubicBezTo>
                    <a:pt x="335" y="11"/>
                    <a:pt x="290" y="0"/>
                    <a:pt x="24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2086800" y="1872150"/>
              <a:ext cx="38825" cy="25975"/>
            </a:xfrm>
            <a:custGeom>
              <a:rect b="b" l="l" r="r" t="t"/>
              <a:pathLst>
                <a:path extrusionOk="0" h="1039" w="1553">
                  <a:moveTo>
                    <a:pt x="1290" y="0"/>
                  </a:moveTo>
                  <a:cubicBezTo>
                    <a:pt x="1247" y="0"/>
                    <a:pt x="1206" y="11"/>
                    <a:pt x="1172" y="33"/>
                  </a:cubicBezTo>
                  <a:lnTo>
                    <a:pt x="159" y="603"/>
                  </a:lnTo>
                  <a:cubicBezTo>
                    <a:pt x="32" y="667"/>
                    <a:pt x="0" y="825"/>
                    <a:pt x="64" y="920"/>
                  </a:cubicBezTo>
                  <a:cubicBezTo>
                    <a:pt x="95" y="983"/>
                    <a:pt x="159" y="1015"/>
                    <a:pt x="190" y="1015"/>
                  </a:cubicBezTo>
                  <a:cubicBezTo>
                    <a:pt x="222" y="1031"/>
                    <a:pt x="254" y="1039"/>
                    <a:pt x="285" y="1039"/>
                  </a:cubicBezTo>
                  <a:cubicBezTo>
                    <a:pt x="317" y="1039"/>
                    <a:pt x="349" y="1031"/>
                    <a:pt x="380" y="1015"/>
                  </a:cubicBezTo>
                  <a:lnTo>
                    <a:pt x="1394" y="413"/>
                  </a:lnTo>
                  <a:cubicBezTo>
                    <a:pt x="1489" y="350"/>
                    <a:pt x="1552" y="223"/>
                    <a:pt x="1489" y="97"/>
                  </a:cubicBezTo>
                  <a:cubicBezTo>
                    <a:pt x="1448" y="35"/>
                    <a:pt x="1367" y="0"/>
                    <a:pt x="129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2346475" y="1808850"/>
              <a:ext cx="41200" cy="11100"/>
            </a:xfrm>
            <a:custGeom>
              <a:rect b="b" l="l" r="r" t="t"/>
              <a:pathLst>
                <a:path extrusionOk="0" h="444" w="1648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lnTo>
                    <a:pt x="1458" y="443"/>
                  </a:lnTo>
                  <a:cubicBezTo>
                    <a:pt x="1584" y="412"/>
                    <a:pt x="1648" y="348"/>
                    <a:pt x="1648" y="222"/>
                  </a:cubicBezTo>
                  <a:cubicBezTo>
                    <a:pt x="1648" y="95"/>
                    <a:pt x="1553" y="0"/>
                    <a:pt x="1426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2329075" y="1731250"/>
              <a:ext cx="38025" cy="26350"/>
            </a:xfrm>
            <a:custGeom>
              <a:rect b="b" l="l" r="r" t="t"/>
              <a:pathLst>
                <a:path extrusionOk="0" h="1054" w="1521">
                  <a:moveTo>
                    <a:pt x="1274" y="1"/>
                  </a:moveTo>
                  <a:cubicBezTo>
                    <a:pt x="1239" y="1"/>
                    <a:pt x="1203" y="11"/>
                    <a:pt x="1172" y="32"/>
                  </a:cubicBezTo>
                  <a:lnTo>
                    <a:pt x="127" y="634"/>
                  </a:lnTo>
                  <a:cubicBezTo>
                    <a:pt x="32" y="697"/>
                    <a:pt x="0" y="824"/>
                    <a:pt x="63" y="919"/>
                  </a:cubicBezTo>
                  <a:cubicBezTo>
                    <a:pt x="89" y="997"/>
                    <a:pt x="180" y="1054"/>
                    <a:pt x="264" y="1054"/>
                  </a:cubicBezTo>
                  <a:cubicBezTo>
                    <a:pt x="282" y="1054"/>
                    <a:pt x="300" y="1051"/>
                    <a:pt x="317" y="1046"/>
                  </a:cubicBezTo>
                  <a:cubicBezTo>
                    <a:pt x="317" y="1046"/>
                    <a:pt x="348" y="1014"/>
                    <a:pt x="348" y="1014"/>
                  </a:cubicBezTo>
                  <a:lnTo>
                    <a:pt x="1393" y="412"/>
                  </a:lnTo>
                  <a:cubicBezTo>
                    <a:pt x="1488" y="349"/>
                    <a:pt x="1520" y="222"/>
                    <a:pt x="1457" y="127"/>
                  </a:cubicBezTo>
                  <a:cubicBezTo>
                    <a:pt x="1415" y="43"/>
                    <a:pt x="1344" y="1"/>
                    <a:pt x="127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2283150" y="1674250"/>
              <a:ext cx="27725" cy="37225"/>
            </a:xfrm>
            <a:custGeom>
              <a:rect b="b" l="l" r="r" t="t"/>
              <a:pathLst>
                <a:path extrusionOk="0" h="1489" w="1109">
                  <a:moveTo>
                    <a:pt x="840" y="0"/>
                  </a:moveTo>
                  <a:cubicBezTo>
                    <a:pt x="760" y="0"/>
                    <a:pt x="676" y="43"/>
                    <a:pt x="634" y="127"/>
                  </a:cubicBezTo>
                  <a:lnTo>
                    <a:pt x="64" y="1140"/>
                  </a:lnTo>
                  <a:cubicBezTo>
                    <a:pt x="0" y="1235"/>
                    <a:pt x="32" y="1394"/>
                    <a:pt x="127" y="1457"/>
                  </a:cubicBezTo>
                  <a:cubicBezTo>
                    <a:pt x="190" y="1489"/>
                    <a:pt x="254" y="1489"/>
                    <a:pt x="317" y="1489"/>
                  </a:cubicBezTo>
                  <a:cubicBezTo>
                    <a:pt x="349" y="1457"/>
                    <a:pt x="412" y="1425"/>
                    <a:pt x="444" y="1362"/>
                  </a:cubicBezTo>
                  <a:lnTo>
                    <a:pt x="1045" y="349"/>
                  </a:lnTo>
                  <a:cubicBezTo>
                    <a:pt x="1109" y="254"/>
                    <a:pt x="1045" y="95"/>
                    <a:pt x="950" y="32"/>
                  </a:cubicBezTo>
                  <a:cubicBezTo>
                    <a:pt x="919" y="11"/>
                    <a:pt x="880" y="0"/>
                    <a:pt x="84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783525" y="2459625"/>
              <a:ext cx="186075" cy="306425"/>
            </a:xfrm>
            <a:custGeom>
              <a:rect b="b" l="l" r="r" t="t"/>
              <a:pathLst>
                <a:path extrusionOk="0" h="12257" w="7443">
                  <a:moveTo>
                    <a:pt x="7411" y="33"/>
                  </a:moveTo>
                  <a:cubicBezTo>
                    <a:pt x="5510" y="128"/>
                    <a:pt x="4655" y="1"/>
                    <a:pt x="3547" y="2439"/>
                  </a:cubicBezTo>
                  <a:cubicBezTo>
                    <a:pt x="2312" y="5195"/>
                    <a:pt x="0" y="11117"/>
                    <a:pt x="158" y="12225"/>
                  </a:cubicBezTo>
                  <a:lnTo>
                    <a:pt x="3642" y="12257"/>
                  </a:lnTo>
                  <a:lnTo>
                    <a:pt x="7442" y="4213"/>
                  </a:lnTo>
                  <a:lnTo>
                    <a:pt x="7411" y="33"/>
                  </a:ln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824675" y="2458850"/>
              <a:ext cx="387200" cy="453175"/>
            </a:xfrm>
            <a:custGeom>
              <a:rect b="b" l="l" r="r" t="t"/>
              <a:pathLst>
                <a:path extrusionOk="0" h="18127" w="15488">
                  <a:moveTo>
                    <a:pt x="10547" y="0"/>
                  </a:moveTo>
                  <a:lnTo>
                    <a:pt x="7190" y="64"/>
                  </a:lnTo>
                  <a:lnTo>
                    <a:pt x="5765" y="64"/>
                  </a:lnTo>
                  <a:cubicBezTo>
                    <a:pt x="4213" y="1457"/>
                    <a:pt x="1" y="5796"/>
                    <a:pt x="3484" y="8646"/>
                  </a:cubicBezTo>
                  <a:lnTo>
                    <a:pt x="3959" y="12731"/>
                  </a:lnTo>
                  <a:cubicBezTo>
                    <a:pt x="3864" y="13555"/>
                    <a:pt x="3928" y="15550"/>
                    <a:pt x="3928" y="16975"/>
                  </a:cubicBezTo>
                  <a:cubicBezTo>
                    <a:pt x="5021" y="17770"/>
                    <a:pt x="6768" y="18126"/>
                    <a:pt x="8592" y="18126"/>
                  </a:cubicBezTo>
                  <a:cubicBezTo>
                    <a:pt x="11417" y="18126"/>
                    <a:pt x="14429" y="17271"/>
                    <a:pt x="15487" y="15866"/>
                  </a:cubicBezTo>
                  <a:cubicBezTo>
                    <a:pt x="14727" y="13301"/>
                    <a:pt x="13080" y="11306"/>
                    <a:pt x="13017" y="10736"/>
                  </a:cubicBezTo>
                  <a:lnTo>
                    <a:pt x="14442" y="6397"/>
                  </a:lnTo>
                  <a:cubicBezTo>
                    <a:pt x="14442" y="6397"/>
                    <a:pt x="12352" y="3357"/>
                    <a:pt x="12890" y="190"/>
                  </a:cubicBezTo>
                  <a:cubicBezTo>
                    <a:pt x="12890" y="190"/>
                    <a:pt x="10547" y="0"/>
                    <a:pt x="10547" y="0"/>
                  </a:cubicBez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2824675" y="2458850"/>
              <a:ext cx="387200" cy="453175"/>
            </a:xfrm>
            <a:custGeom>
              <a:rect b="b" l="l" r="r" t="t"/>
              <a:pathLst>
                <a:path extrusionOk="0" h="18127" w="15488">
                  <a:moveTo>
                    <a:pt x="10547" y="0"/>
                  </a:moveTo>
                  <a:lnTo>
                    <a:pt x="7190" y="64"/>
                  </a:lnTo>
                  <a:lnTo>
                    <a:pt x="5765" y="64"/>
                  </a:lnTo>
                  <a:cubicBezTo>
                    <a:pt x="4213" y="1457"/>
                    <a:pt x="1" y="5796"/>
                    <a:pt x="3484" y="8646"/>
                  </a:cubicBezTo>
                  <a:lnTo>
                    <a:pt x="3959" y="12731"/>
                  </a:lnTo>
                  <a:cubicBezTo>
                    <a:pt x="3864" y="13555"/>
                    <a:pt x="3928" y="15550"/>
                    <a:pt x="3928" y="16975"/>
                  </a:cubicBezTo>
                  <a:cubicBezTo>
                    <a:pt x="5021" y="17770"/>
                    <a:pt x="6768" y="18126"/>
                    <a:pt x="8592" y="18126"/>
                  </a:cubicBezTo>
                  <a:cubicBezTo>
                    <a:pt x="11417" y="18126"/>
                    <a:pt x="14429" y="17271"/>
                    <a:pt x="15487" y="15866"/>
                  </a:cubicBezTo>
                  <a:cubicBezTo>
                    <a:pt x="14727" y="13301"/>
                    <a:pt x="13080" y="11306"/>
                    <a:pt x="13017" y="10736"/>
                  </a:cubicBezTo>
                  <a:lnTo>
                    <a:pt x="14442" y="6397"/>
                  </a:lnTo>
                  <a:cubicBezTo>
                    <a:pt x="14442" y="6397"/>
                    <a:pt x="12352" y="3357"/>
                    <a:pt x="12890" y="190"/>
                  </a:cubicBezTo>
                  <a:cubicBezTo>
                    <a:pt x="12890" y="190"/>
                    <a:pt x="10547" y="0"/>
                    <a:pt x="1054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2795100" y="2751000"/>
              <a:ext cx="493550" cy="1220650"/>
            </a:xfrm>
            <a:custGeom>
              <a:rect b="b" l="l" r="r" t="t"/>
              <a:pathLst>
                <a:path extrusionOk="0" h="48826" w="19742">
                  <a:moveTo>
                    <a:pt x="14643" y="0"/>
                  </a:moveTo>
                  <a:cubicBezTo>
                    <a:pt x="14517" y="1172"/>
                    <a:pt x="12711" y="1995"/>
                    <a:pt x="11096" y="2249"/>
                  </a:cubicBezTo>
                  <a:cubicBezTo>
                    <a:pt x="10731" y="2301"/>
                    <a:pt x="10345" y="2327"/>
                    <a:pt x="9938" y="2327"/>
                  </a:cubicBezTo>
                  <a:cubicBezTo>
                    <a:pt x="8613" y="2327"/>
                    <a:pt x="7062" y="2053"/>
                    <a:pt x="5269" y="1520"/>
                  </a:cubicBezTo>
                  <a:cubicBezTo>
                    <a:pt x="4826" y="4560"/>
                    <a:pt x="4446" y="10387"/>
                    <a:pt x="4066" y="16721"/>
                  </a:cubicBezTo>
                  <a:cubicBezTo>
                    <a:pt x="3876" y="19825"/>
                    <a:pt x="4002" y="22422"/>
                    <a:pt x="4034" y="24417"/>
                  </a:cubicBezTo>
                  <a:cubicBezTo>
                    <a:pt x="4034" y="27109"/>
                    <a:pt x="4699" y="39111"/>
                    <a:pt x="4699" y="39111"/>
                  </a:cubicBezTo>
                  <a:lnTo>
                    <a:pt x="4699" y="39554"/>
                  </a:lnTo>
                  <a:cubicBezTo>
                    <a:pt x="4699" y="40030"/>
                    <a:pt x="4572" y="40378"/>
                    <a:pt x="4256" y="41170"/>
                  </a:cubicBezTo>
                  <a:cubicBezTo>
                    <a:pt x="3939" y="41993"/>
                    <a:pt x="3369" y="43133"/>
                    <a:pt x="2577" y="43956"/>
                  </a:cubicBezTo>
                  <a:cubicBezTo>
                    <a:pt x="2356" y="44210"/>
                    <a:pt x="804" y="45572"/>
                    <a:pt x="614" y="45857"/>
                  </a:cubicBezTo>
                  <a:cubicBezTo>
                    <a:pt x="1" y="46554"/>
                    <a:pt x="1007" y="46956"/>
                    <a:pt x="1948" y="46956"/>
                  </a:cubicBezTo>
                  <a:cubicBezTo>
                    <a:pt x="2076" y="46956"/>
                    <a:pt x="2203" y="46949"/>
                    <a:pt x="2324" y="46933"/>
                  </a:cubicBezTo>
                  <a:cubicBezTo>
                    <a:pt x="3432" y="46807"/>
                    <a:pt x="5111" y="46395"/>
                    <a:pt x="5586" y="45730"/>
                  </a:cubicBezTo>
                  <a:cubicBezTo>
                    <a:pt x="5903" y="45287"/>
                    <a:pt x="6156" y="43735"/>
                    <a:pt x="6473" y="43291"/>
                  </a:cubicBezTo>
                  <a:cubicBezTo>
                    <a:pt x="7549" y="41803"/>
                    <a:pt x="8024" y="41138"/>
                    <a:pt x="8024" y="40663"/>
                  </a:cubicBezTo>
                  <a:cubicBezTo>
                    <a:pt x="8056" y="39808"/>
                    <a:pt x="7739" y="39459"/>
                    <a:pt x="7644" y="38984"/>
                  </a:cubicBezTo>
                  <a:cubicBezTo>
                    <a:pt x="7739" y="37939"/>
                    <a:pt x="9576" y="31099"/>
                    <a:pt x="9608" y="28122"/>
                  </a:cubicBezTo>
                  <a:cubicBezTo>
                    <a:pt x="9639" y="26697"/>
                    <a:pt x="9228" y="24195"/>
                    <a:pt x="9228" y="24195"/>
                  </a:cubicBezTo>
                  <a:lnTo>
                    <a:pt x="10716" y="13776"/>
                  </a:lnTo>
                  <a:cubicBezTo>
                    <a:pt x="11191" y="16690"/>
                    <a:pt x="12205" y="23213"/>
                    <a:pt x="12553" y="25303"/>
                  </a:cubicBezTo>
                  <a:cubicBezTo>
                    <a:pt x="13028" y="28154"/>
                    <a:pt x="14643" y="34424"/>
                    <a:pt x="15657" y="38193"/>
                  </a:cubicBezTo>
                  <a:cubicBezTo>
                    <a:pt x="16037" y="39618"/>
                    <a:pt x="16227" y="40251"/>
                    <a:pt x="16353" y="41170"/>
                  </a:cubicBezTo>
                  <a:cubicBezTo>
                    <a:pt x="16353" y="41201"/>
                    <a:pt x="16385" y="41518"/>
                    <a:pt x="16385" y="41518"/>
                  </a:cubicBezTo>
                  <a:cubicBezTo>
                    <a:pt x="16417" y="41930"/>
                    <a:pt x="16575" y="46458"/>
                    <a:pt x="16765" y="47408"/>
                  </a:cubicBezTo>
                  <a:cubicBezTo>
                    <a:pt x="16936" y="48388"/>
                    <a:pt x="17451" y="48826"/>
                    <a:pt x="17965" y="48826"/>
                  </a:cubicBezTo>
                  <a:cubicBezTo>
                    <a:pt x="18497" y="48826"/>
                    <a:pt x="19027" y="48357"/>
                    <a:pt x="19172" y="47535"/>
                  </a:cubicBezTo>
                  <a:cubicBezTo>
                    <a:pt x="19394" y="46173"/>
                    <a:pt x="19109" y="41930"/>
                    <a:pt x="19077" y="41423"/>
                  </a:cubicBezTo>
                  <a:lnTo>
                    <a:pt x="19077" y="40948"/>
                  </a:lnTo>
                  <a:cubicBezTo>
                    <a:pt x="19077" y="40948"/>
                    <a:pt x="19742" y="33062"/>
                    <a:pt x="19235" y="29294"/>
                  </a:cubicBezTo>
                  <a:cubicBezTo>
                    <a:pt x="18792" y="26095"/>
                    <a:pt x="18285" y="24765"/>
                    <a:pt x="18190" y="24037"/>
                  </a:cubicBezTo>
                  <a:cubicBezTo>
                    <a:pt x="18190" y="24037"/>
                    <a:pt x="17367" y="16468"/>
                    <a:pt x="17303" y="10039"/>
                  </a:cubicBezTo>
                  <a:cubicBezTo>
                    <a:pt x="17272" y="6999"/>
                    <a:pt x="17018" y="3642"/>
                    <a:pt x="14738" y="127"/>
                  </a:cubicBezTo>
                  <a:lnTo>
                    <a:pt x="14643" y="0"/>
                  </a:ln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188875" y="3773900"/>
              <a:ext cx="113250" cy="265750"/>
            </a:xfrm>
            <a:custGeom>
              <a:rect b="b" l="l" r="r" t="t"/>
              <a:pathLst>
                <a:path extrusionOk="0" h="10630" w="4530">
                  <a:moveTo>
                    <a:pt x="3389" y="0"/>
                  </a:moveTo>
                  <a:lnTo>
                    <a:pt x="3389" y="475"/>
                  </a:lnTo>
                  <a:cubicBezTo>
                    <a:pt x="3273" y="884"/>
                    <a:pt x="2739" y="1037"/>
                    <a:pt x="2177" y="1037"/>
                  </a:cubicBezTo>
                  <a:cubicBezTo>
                    <a:pt x="1517" y="1037"/>
                    <a:pt x="817" y="827"/>
                    <a:pt x="697" y="570"/>
                  </a:cubicBezTo>
                  <a:lnTo>
                    <a:pt x="666" y="254"/>
                  </a:lnTo>
                  <a:cubicBezTo>
                    <a:pt x="1" y="349"/>
                    <a:pt x="666" y="2375"/>
                    <a:pt x="634" y="3262"/>
                  </a:cubicBezTo>
                  <a:cubicBezTo>
                    <a:pt x="634" y="4212"/>
                    <a:pt x="539" y="5162"/>
                    <a:pt x="476" y="6461"/>
                  </a:cubicBezTo>
                  <a:cubicBezTo>
                    <a:pt x="381" y="7696"/>
                    <a:pt x="539" y="8994"/>
                    <a:pt x="1204" y="10134"/>
                  </a:cubicBezTo>
                  <a:cubicBezTo>
                    <a:pt x="1411" y="10489"/>
                    <a:pt x="1722" y="10629"/>
                    <a:pt x="2063" y="10629"/>
                  </a:cubicBezTo>
                  <a:cubicBezTo>
                    <a:pt x="2818" y="10629"/>
                    <a:pt x="3719" y="9942"/>
                    <a:pt x="3959" y="9374"/>
                  </a:cubicBezTo>
                  <a:cubicBezTo>
                    <a:pt x="4403" y="8361"/>
                    <a:pt x="4529" y="7822"/>
                    <a:pt x="4371" y="6587"/>
                  </a:cubicBezTo>
                  <a:cubicBezTo>
                    <a:pt x="4244" y="5511"/>
                    <a:pt x="3833" y="4529"/>
                    <a:pt x="3674" y="3199"/>
                  </a:cubicBezTo>
                  <a:cubicBezTo>
                    <a:pt x="3548" y="1932"/>
                    <a:pt x="3864" y="0"/>
                    <a:pt x="338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958475" y="3793675"/>
              <a:ext cx="45175" cy="82375"/>
            </a:xfrm>
            <a:custGeom>
              <a:rect b="b" l="l" r="r" t="t"/>
              <a:pathLst>
                <a:path extrusionOk="0" h="3295" w="1807">
                  <a:moveTo>
                    <a:pt x="1648" y="1"/>
                  </a:moveTo>
                  <a:lnTo>
                    <a:pt x="1" y="919"/>
                  </a:lnTo>
                  <a:lnTo>
                    <a:pt x="413" y="3295"/>
                  </a:lnTo>
                  <a:cubicBezTo>
                    <a:pt x="1394" y="2915"/>
                    <a:pt x="1648" y="2313"/>
                    <a:pt x="1648" y="2313"/>
                  </a:cubicBezTo>
                  <a:cubicBezTo>
                    <a:pt x="1648" y="2313"/>
                    <a:pt x="1806" y="603"/>
                    <a:pt x="164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2903075" y="3811900"/>
              <a:ext cx="65725" cy="64150"/>
            </a:xfrm>
            <a:custGeom>
              <a:rect b="b" l="l" r="r" t="t"/>
              <a:pathLst>
                <a:path extrusionOk="0" h="2566" w="2629">
                  <a:moveTo>
                    <a:pt x="0" y="0"/>
                  </a:moveTo>
                  <a:lnTo>
                    <a:pt x="507" y="1869"/>
                  </a:lnTo>
                  <a:lnTo>
                    <a:pt x="2629" y="2566"/>
                  </a:lnTo>
                  <a:lnTo>
                    <a:pt x="2629" y="2566"/>
                  </a:lnTo>
                  <a:lnTo>
                    <a:pt x="2375" y="1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2783925" y="3724700"/>
              <a:ext cx="220500" cy="216475"/>
            </a:xfrm>
            <a:custGeom>
              <a:rect b="b" l="l" r="r" t="t"/>
              <a:pathLst>
                <a:path extrusionOk="0" h="8659" w="8820">
                  <a:moveTo>
                    <a:pt x="8177" y="0"/>
                  </a:moveTo>
                  <a:cubicBezTo>
                    <a:pt x="8169" y="0"/>
                    <a:pt x="8162" y="2"/>
                    <a:pt x="8155" y="5"/>
                  </a:cubicBezTo>
                  <a:lnTo>
                    <a:pt x="8123" y="416"/>
                  </a:lnTo>
                  <a:cubicBezTo>
                    <a:pt x="7996" y="701"/>
                    <a:pt x="7490" y="1018"/>
                    <a:pt x="6413" y="1082"/>
                  </a:cubicBezTo>
                  <a:cubicBezTo>
                    <a:pt x="6355" y="1085"/>
                    <a:pt x="6298" y="1087"/>
                    <a:pt x="6242" y="1087"/>
                  </a:cubicBezTo>
                  <a:cubicBezTo>
                    <a:pt x="5801" y="1087"/>
                    <a:pt x="5406" y="968"/>
                    <a:pt x="5209" y="575"/>
                  </a:cubicBezTo>
                  <a:lnTo>
                    <a:pt x="5178" y="131"/>
                  </a:lnTo>
                  <a:cubicBezTo>
                    <a:pt x="4893" y="258"/>
                    <a:pt x="4259" y="2570"/>
                    <a:pt x="3404" y="4185"/>
                  </a:cubicBezTo>
                  <a:cubicBezTo>
                    <a:pt x="2613" y="5610"/>
                    <a:pt x="1092" y="6434"/>
                    <a:pt x="586" y="7067"/>
                  </a:cubicBezTo>
                  <a:cubicBezTo>
                    <a:pt x="1" y="7785"/>
                    <a:pt x="844" y="8659"/>
                    <a:pt x="2366" y="8659"/>
                  </a:cubicBezTo>
                  <a:cubicBezTo>
                    <a:pt x="2658" y="8659"/>
                    <a:pt x="2974" y="8627"/>
                    <a:pt x="3309" y="8555"/>
                  </a:cubicBezTo>
                  <a:cubicBezTo>
                    <a:pt x="4354" y="8334"/>
                    <a:pt x="5938" y="7669"/>
                    <a:pt x="6350" y="6972"/>
                  </a:cubicBezTo>
                  <a:cubicBezTo>
                    <a:pt x="6793" y="6244"/>
                    <a:pt x="6920" y="4977"/>
                    <a:pt x="7268" y="4438"/>
                  </a:cubicBezTo>
                  <a:cubicBezTo>
                    <a:pt x="7616" y="3932"/>
                    <a:pt x="8471" y="3330"/>
                    <a:pt x="8630" y="2728"/>
                  </a:cubicBezTo>
                  <a:cubicBezTo>
                    <a:pt x="8725" y="2412"/>
                    <a:pt x="8820" y="1715"/>
                    <a:pt x="8630" y="1113"/>
                  </a:cubicBezTo>
                  <a:cubicBezTo>
                    <a:pt x="8479" y="600"/>
                    <a:pt x="8328" y="0"/>
                    <a:pt x="8177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890400" y="2750200"/>
              <a:ext cx="385600" cy="740425"/>
            </a:xfrm>
            <a:custGeom>
              <a:rect b="b" l="l" r="r" t="t"/>
              <a:pathLst>
                <a:path extrusionOk="0" h="29617" w="15424">
                  <a:moveTo>
                    <a:pt x="10831" y="0"/>
                  </a:moveTo>
                  <a:cubicBezTo>
                    <a:pt x="10831" y="0"/>
                    <a:pt x="10388" y="1805"/>
                    <a:pt x="6176" y="1964"/>
                  </a:cubicBezTo>
                  <a:cubicBezTo>
                    <a:pt x="5879" y="1975"/>
                    <a:pt x="5600" y="1980"/>
                    <a:pt x="5338" y="1980"/>
                  </a:cubicBezTo>
                  <a:cubicBezTo>
                    <a:pt x="1878" y="1980"/>
                    <a:pt x="1330" y="1077"/>
                    <a:pt x="1330" y="1077"/>
                  </a:cubicBezTo>
                  <a:cubicBezTo>
                    <a:pt x="1330" y="1077"/>
                    <a:pt x="602" y="8298"/>
                    <a:pt x="380" y="12225"/>
                  </a:cubicBezTo>
                  <a:cubicBezTo>
                    <a:pt x="95" y="17482"/>
                    <a:pt x="32" y="19508"/>
                    <a:pt x="32" y="21852"/>
                  </a:cubicBezTo>
                  <a:cubicBezTo>
                    <a:pt x="0" y="23847"/>
                    <a:pt x="285" y="28882"/>
                    <a:pt x="285" y="28882"/>
                  </a:cubicBezTo>
                  <a:cubicBezTo>
                    <a:pt x="1298" y="29442"/>
                    <a:pt x="2346" y="29617"/>
                    <a:pt x="3259" y="29617"/>
                  </a:cubicBezTo>
                  <a:cubicBezTo>
                    <a:pt x="4776" y="29617"/>
                    <a:pt x="5922" y="29136"/>
                    <a:pt x="5922" y="29136"/>
                  </a:cubicBezTo>
                  <a:cubicBezTo>
                    <a:pt x="6303" y="27331"/>
                    <a:pt x="5796" y="24417"/>
                    <a:pt x="5796" y="24417"/>
                  </a:cubicBezTo>
                  <a:lnTo>
                    <a:pt x="6968" y="14188"/>
                  </a:lnTo>
                  <a:cubicBezTo>
                    <a:pt x="6968" y="14188"/>
                    <a:pt x="8329" y="23847"/>
                    <a:pt x="8551" y="25335"/>
                  </a:cubicBezTo>
                  <a:cubicBezTo>
                    <a:pt x="8773" y="26824"/>
                    <a:pt x="9533" y="28882"/>
                    <a:pt x="9533" y="28882"/>
                  </a:cubicBezTo>
                  <a:cubicBezTo>
                    <a:pt x="10182" y="28986"/>
                    <a:pt x="10769" y="29030"/>
                    <a:pt x="11297" y="29030"/>
                  </a:cubicBezTo>
                  <a:cubicBezTo>
                    <a:pt x="14321" y="29030"/>
                    <a:pt x="15423" y="27584"/>
                    <a:pt x="15423" y="27584"/>
                  </a:cubicBezTo>
                  <a:cubicBezTo>
                    <a:pt x="15265" y="26381"/>
                    <a:pt x="14663" y="24164"/>
                    <a:pt x="14663" y="24164"/>
                  </a:cubicBezTo>
                  <a:cubicBezTo>
                    <a:pt x="14663" y="24164"/>
                    <a:pt x="14188" y="14631"/>
                    <a:pt x="14061" y="10989"/>
                  </a:cubicBezTo>
                  <a:cubicBezTo>
                    <a:pt x="13966" y="7379"/>
                    <a:pt x="13618" y="4941"/>
                    <a:pt x="12858" y="3357"/>
                  </a:cubicBezTo>
                  <a:cubicBezTo>
                    <a:pt x="12130" y="1742"/>
                    <a:pt x="10831" y="0"/>
                    <a:pt x="10831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960850" y="2903800"/>
              <a:ext cx="103750" cy="418825"/>
            </a:xfrm>
            <a:custGeom>
              <a:rect b="b" l="l" r="r" t="t"/>
              <a:pathLst>
                <a:path extrusionOk="0" h="16753" w="4150">
                  <a:moveTo>
                    <a:pt x="1" y="0"/>
                  </a:moveTo>
                  <a:cubicBezTo>
                    <a:pt x="1" y="0"/>
                    <a:pt x="254" y="1489"/>
                    <a:pt x="2249" y="2249"/>
                  </a:cubicBezTo>
                  <a:lnTo>
                    <a:pt x="3675" y="8076"/>
                  </a:lnTo>
                  <a:lnTo>
                    <a:pt x="3136" y="16753"/>
                  </a:lnTo>
                  <a:lnTo>
                    <a:pt x="4150" y="8044"/>
                  </a:lnTo>
                  <a:lnTo>
                    <a:pt x="3009" y="1457"/>
                  </a:lnTo>
                  <a:cubicBezTo>
                    <a:pt x="3009" y="1457"/>
                    <a:pt x="1521" y="1457"/>
                    <a:pt x="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104950" y="2462450"/>
              <a:ext cx="251125" cy="338725"/>
            </a:xfrm>
            <a:custGeom>
              <a:rect b="b" l="l" r="r" t="t"/>
              <a:pathLst>
                <a:path extrusionOk="0" h="13549" w="10045">
                  <a:moveTo>
                    <a:pt x="2210" y="0"/>
                  </a:moveTo>
                  <a:cubicBezTo>
                    <a:pt x="2029" y="0"/>
                    <a:pt x="1850" y="16"/>
                    <a:pt x="1679" y="46"/>
                  </a:cubicBezTo>
                  <a:cubicBezTo>
                    <a:pt x="1" y="3181"/>
                    <a:pt x="3104" y="6633"/>
                    <a:pt x="3104" y="6633"/>
                  </a:cubicBezTo>
                  <a:cubicBezTo>
                    <a:pt x="3104" y="6633"/>
                    <a:pt x="6113" y="12650"/>
                    <a:pt x="7633" y="13411"/>
                  </a:cubicBezTo>
                  <a:cubicBezTo>
                    <a:pt x="7816" y="13506"/>
                    <a:pt x="7991" y="13549"/>
                    <a:pt x="8156" y="13549"/>
                  </a:cubicBezTo>
                  <a:cubicBezTo>
                    <a:pt x="9358" y="13549"/>
                    <a:pt x="10045" y="11295"/>
                    <a:pt x="9850" y="10877"/>
                  </a:cubicBezTo>
                  <a:cubicBezTo>
                    <a:pt x="9026" y="9072"/>
                    <a:pt x="5289" y="2643"/>
                    <a:pt x="4751" y="1535"/>
                  </a:cubicBezTo>
                  <a:cubicBezTo>
                    <a:pt x="4218" y="443"/>
                    <a:pt x="3170" y="0"/>
                    <a:pt x="2210" y="0"/>
                  </a:cubicBez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230850" y="25324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27" y="64"/>
                  </a:moveTo>
                  <a:cubicBezTo>
                    <a:pt x="190" y="64"/>
                    <a:pt x="222" y="64"/>
                    <a:pt x="253" y="127"/>
                  </a:cubicBezTo>
                  <a:cubicBezTo>
                    <a:pt x="285" y="159"/>
                    <a:pt x="317" y="190"/>
                    <a:pt x="317" y="222"/>
                  </a:cubicBezTo>
                  <a:cubicBezTo>
                    <a:pt x="285" y="159"/>
                    <a:pt x="222" y="95"/>
                    <a:pt x="12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95" y="95"/>
                    <a:pt x="95" y="95"/>
                  </a:cubicBezTo>
                  <a:cubicBezTo>
                    <a:pt x="158" y="127"/>
                    <a:pt x="190" y="127"/>
                    <a:pt x="222" y="190"/>
                  </a:cubicBezTo>
                  <a:cubicBezTo>
                    <a:pt x="253" y="190"/>
                    <a:pt x="253" y="254"/>
                    <a:pt x="285" y="285"/>
                  </a:cubicBezTo>
                  <a:lnTo>
                    <a:pt x="317" y="317"/>
                  </a:lnTo>
                  <a:cubicBezTo>
                    <a:pt x="222" y="317"/>
                    <a:pt x="158" y="285"/>
                    <a:pt x="127" y="222"/>
                  </a:cubicBezTo>
                  <a:cubicBezTo>
                    <a:pt x="95" y="159"/>
                    <a:pt x="95" y="127"/>
                    <a:pt x="63" y="64"/>
                  </a:cubicBezTo>
                  <a:close/>
                  <a:moveTo>
                    <a:pt x="32" y="0"/>
                  </a:moveTo>
                  <a:cubicBezTo>
                    <a:pt x="32" y="0"/>
                    <a:pt x="32" y="0"/>
                    <a:pt x="32" y="32"/>
                  </a:cubicBezTo>
                  <a:cubicBezTo>
                    <a:pt x="0" y="95"/>
                    <a:pt x="32" y="190"/>
                    <a:pt x="95" y="285"/>
                  </a:cubicBezTo>
                  <a:cubicBezTo>
                    <a:pt x="158" y="317"/>
                    <a:pt x="222" y="380"/>
                    <a:pt x="317" y="380"/>
                  </a:cubicBezTo>
                  <a:cubicBezTo>
                    <a:pt x="317" y="380"/>
                    <a:pt x="348" y="380"/>
                    <a:pt x="348" y="349"/>
                  </a:cubicBezTo>
                  <a:lnTo>
                    <a:pt x="380" y="349"/>
                  </a:lnTo>
                  <a:cubicBezTo>
                    <a:pt x="380" y="254"/>
                    <a:pt x="348" y="159"/>
                    <a:pt x="285" y="95"/>
                  </a:cubicBezTo>
                  <a:cubicBezTo>
                    <a:pt x="222" y="32"/>
                    <a:pt x="127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237975" y="253090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0"/>
                  </a:moveTo>
                  <a:cubicBezTo>
                    <a:pt x="63" y="0"/>
                    <a:pt x="32" y="32"/>
                    <a:pt x="0" y="6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3" y="158"/>
                    <a:pt x="95" y="190"/>
                    <a:pt x="190" y="190"/>
                  </a:cubicBezTo>
                  <a:cubicBezTo>
                    <a:pt x="190" y="190"/>
                    <a:pt x="158" y="158"/>
                    <a:pt x="158" y="158"/>
                  </a:cubicBezTo>
                  <a:cubicBezTo>
                    <a:pt x="127" y="127"/>
                    <a:pt x="95" y="127"/>
                    <a:pt x="63" y="95"/>
                  </a:cubicBezTo>
                  <a:lnTo>
                    <a:pt x="127" y="95"/>
                  </a:lnTo>
                  <a:cubicBezTo>
                    <a:pt x="127" y="63"/>
                    <a:pt x="127" y="63"/>
                    <a:pt x="95" y="63"/>
                  </a:cubicBezTo>
                  <a:cubicBezTo>
                    <a:pt x="95" y="63"/>
                    <a:pt x="95" y="32"/>
                    <a:pt x="95" y="32"/>
                  </a:cubicBezTo>
                  <a:cubicBezTo>
                    <a:pt x="95" y="32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184925" y="2556225"/>
              <a:ext cx="10300" cy="9525"/>
            </a:xfrm>
            <a:custGeom>
              <a:rect b="b" l="l" r="r" t="t"/>
              <a:pathLst>
                <a:path extrusionOk="0" h="381" w="412">
                  <a:moveTo>
                    <a:pt x="317" y="32"/>
                  </a:moveTo>
                  <a:cubicBezTo>
                    <a:pt x="222" y="95"/>
                    <a:pt x="159" y="159"/>
                    <a:pt x="95" y="254"/>
                  </a:cubicBezTo>
                  <a:cubicBezTo>
                    <a:pt x="95" y="222"/>
                    <a:pt x="95" y="191"/>
                    <a:pt x="127" y="159"/>
                  </a:cubicBezTo>
                  <a:cubicBezTo>
                    <a:pt x="190" y="95"/>
                    <a:pt x="254" y="64"/>
                    <a:pt x="317" y="32"/>
                  </a:cubicBezTo>
                  <a:close/>
                  <a:moveTo>
                    <a:pt x="349" y="64"/>
                  </a:moveTo>
                  <a:cubicBezTo>
                    <a:pt x="349" y="127"/>
                    <a:pt x="317" y="191"/>
                    <a:pt x="285" y="254"/>
                  </a:cubicBezTo>
                  <a:cubicBezTo>
                    <a:pt x="222" y="286"/>
                    <a:pt x="159" y="317"/>
                    <a:pt x="95" y="349"/>
                  </a:cubicBezTo>
                  <a:cubicBezTo>
                    <a:pt x="127" y="286"/>
                    <a:pt x="159" y="254"/>
                    <a:pt x="190" y="191"/>
                  </a:cubicBezTo>
                  <a:cubicBezTo>
                    <a:pt x="254" y="159"/>
                    <a:pt x="285" y="127"/>
                    <a:pt x="317" y="95"/>
                  </a:cubicBezTo>
                  <a:cubicBezTo>
                    <a:pt x="348" y="64"/>
                    <a:pt x="349" y="64"/>
                    <a:pt x="349" y="64"/>
                  </a:cubicBezTo>
                  <a:close/>
                  <a:moveTo>
                    <a:pt x="349" y="0"/>
                  </a:moveTo>
                  <a:cubicBezTo>
                    <a:pt x="254" y="0"/>
                    <a:pt x="159" y="32"/>
                    <a:pt x="64" y="127"/>
                  </a:cubicBezTo>
                  <a:cubicBezTo>
                    <a:pt x="32" y="191"/>
                    <a:pt x="0" y="286"/>
                    <a:pt x="32" y="349"/>
                  </a:cubicBezTo>
                  <a:lnTo>
                    <a:pt x="32" y="381"/>
                  </a:lnTo>
                  <a:lnTo>
                    <a:pt x="64" y="381"/>
                  </a:lnTo>
                  <a:cubicBezTo>
                    <a:pt x="159" y="381"/>
                    <a:pt x="285" y="317"/>
                    <a:pt x="349" y="222"/>
                  </a:cubicBezTo>
                  <a:cubicBezTo>
                    <a:pt x="412" y="159"/>
                    <a:pt x="412" y="95"/>
                    <a:pt x="380" y="32"/>
                  </a:cubicBezTo>
                  <a:cubicBezTo>
                    <a:pt x="380" y="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195200" y="2550675"/>
              <a:ext cx="7150" cy="11900"/>
            </a:xfrm>
            <a:custGeom>
              <a:rect b="b" l="l" r="r" t="t"/>
              <a:pathLst>
                <a:path extrusionOk="0" h="476" w="286">
                  <a:moveTo>
                    <a:pt x="64" y="127"/>
                  </a:moveTo>
                  <a:cubicBezTo>
                    <a:pt x="64" y="222"/>
                    <a:pt x="96" y="317"/>
                    <a:pt x="128" y="381"/>
                  </a:cubicBezTo>
                  <a:cubicBezTo>
                    <a:pt x="96" y="349"/>
                    <a:pt x="64" y="286"/>
                    <a:pt x="64" y="222"/>
                  </a:cubicBezTo>
                  <a:cubicBezTo>
                    <a:pt x="64" y="191"/>
                    <a:pt x="64" y="159"/>
                    <a:pt x="64" y="127"/>
                  </a:cubicBezTo>
                  <a:close/>
                  <a:moveTo>
                    <a:pt x="128" y="64"/>
                  </a:moveTo>
                  <a:cubicBezTo>
                    <a:pt x="159" y="96"/>
                    <a:pt x="223" y="127"/>
                    <a:pt x="223" y="191"/>
                  </a:cubicBezTo>
                  <a:cubicBezTo>
                    <a:pt x="254" y="254"/>
                    <a:pt x="223" y="349"/>
                    <a:pt x="191" y="381"/>
                  </a:cubicBezTo>
                  <a:cubicBezTo>
                    <a:pt x="191" y="381"/>
                    <a:pt x="191" y="381"/>
                    <a:pt x="191" y="349"/>
                  </a:cubicBezTo>
                  <a:cubicBezTo>
                    <a:pt x="159" y="317"/>
                    <a:pt x="159" y="286"/>
                    <a:pt x="128" y="222"/>
                  </a:cubicBezTo>
                  <a:cubicBezTo>
                    <a:pt x="128" y="191"/>
                    <a:pt x="128" y="159"/>
                    <a:pt x="128" y="127"/>
                  </a:cubicBezTo>
                  <a:cubicBezTo>
                    <a:pt x="128" y="96"/>
                    <a:pt x="128" y="64"/>
                    <a:pt x="128" y="64"/>
                  </a:cubicBezTo>
                  <a:close/>
                  <a:moveTo>
                    <a:pt x="96" y="1"/>
                  </a:moveTo>
                  <a:cubicBezTo>
                    <a:pt x="33" y="64"/>
                    <a:pt x="1" y="159"/>
                    <a:pt x="1" y="254"/>
                  </a:cubicBezTo>
                  <a:cubicBezTo>
                    <a:pt x="33" y="349"/>
                    <a:pt x="96" y="413"/>
                    <a:pt x="159" y="476"/>
                  </a:cubicBezTo>
                  <a:lnTo>
                    <a:pt x="223" y="476"/>
                  </a:lnTo>
                  <a:cubicBezTo>
                    <a:pt x="286" y="413"/>
                    <a:pt x="286" y="317"/>
                    <a:pt x="286" y="254"/>
                  </a:cubicBezTo>
                  <a:cubicBezTo>
                    <a:pt x="254" y="127"/>
                    <a:pt x="191" y="32"/>
                    <a:pt x="1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161950" y="2500025"/>
              <a:ext cx="77625" cy="60175"/>
            </a:xfrm>
            <a:custGeom>
              <a:rect b="b" l="l" r="r" t="t"/>
              <a:pathLst>
                <a:path extrusionOk="0" h="2407" w="3105">
                  <a:moveTo>
                    <a:pt x="2313" y="285"/>
                  </a:moveTo>
                  <a:cubicBezTo>
                    <a:pt x="2376" y="285"/>
                    <a:pt x="2408" y="317"/>
                    <a:pt x="2439" y="348"/>
                  </a:cubicBezTo>
                  <a:cubicBezTo>
                    <a:pt x="2471" y="380"/>
                    <a:pt x="2503" y="443"/>
                    <a:pt x="2503" y="475"/>
                  </a:cubicBezTo>
                  <a:cubicBezTo>
                    <a:pt x="2471" y="412"/>
                    <a:pt x="2408" y="348"/>
                    <a:pt x="2313" y="285"/>
                  </a:cubicBezTo>
                  <a:close/>
                  <a:moveTo>
                    <a:pt x="2249" y="317"/>
                  </a:moveTo>
                  <a:cubicBezTo>
                    <a:pt x="2281" y="317"/>
                    <a:pt x="2281" y="317"/>
                    <a:pt x="2313" y="348"/>
                  </a:cubicBezTo>
                  <a:cubicBezTo>
                    <a:pt x="2344" y="348"/>
                    <a:pt x="2376" y="380"/>
                    <a:pt x="2408" y="412"/>
                  </a:cubicBezTo>
                  <a:cubicBezTo>
                    <a:pt x="2439" y="443"/>
                    <a:pt x="2471" y="475"/>
                    <a:pt x="2471" y="507"/>
                  </a:cubicBezTo>
                  <a:lnTo>
                    <a:pt x="2503" y="570"/>
                  </a:lnTo>
                  <a:cubicBezTo>
                    <a:pt x="2439" y="570"/>
                    <a:pt x="2344" y="507"/>
                    <a:pt x="2313" y="443"/>
                  </a:cubicBezTo>
                  <a:cubicBezTo>
                    <a:pt x="2281" y="412"/>
                    <a:pt x="2281" y="380"/>
                    <a:pt x="2249" y="317"/>
                  </a:cubicBezTo>
                  <a:close/>
                  <a:moveTo>
                    <a:pt x="2629" y="570"/>
                  </a:moveTo>
                  <a:cubicBezTo>
                    <a:pt x="2629" y="570"/>
                    <a:pt x="2629" y="602"/>
                    <a:pt x="2629" y="602"/>
                  </a:cubicBezTo>
                  <a:cubicBezTo>
                    <a:pt x="2629" y="665"/>
                    <a:pt x="2693" y="728"/>
                    <a:pt x="2724" y="760"/>
                  </a:cubicBezTo>
                  <a:lnTo>
                    <a:pt x="2756" y="760"/>
                  </a:lnTo>
                  <a:cubicBezTo>
                    <a:pt x="2693" y="792"/>
                    <a:pt x="2693" y="855"/>
                    <a:pt x="2693" y="918"/>
                  </a:cubicBezTo>
                  <a:cubicBezTo>
                    <a:pt x="2693" y="918"/>
                    <a:pt x="2661" y="918"/>
                    <a:pt x="2661" y="887"/>
                  </a:cubicBezTo>
                  <a:cubicBezTo>
                    <a:pt x="2629" y="887"/>
                    <a:pt x="2629" y="855"/>
                    <a:pt x="2629" y="855"/>
                  </a:cubicBezTo>
                  <a:cubicBezTo>
                    <a:pt x="2598" y="823"/>
                    <a:pt x="2598" y="823"/>
                    <a:pt x="2598" y="823"/>
                  </a:cubicBezTo>
                  <a:cubicBezTo>
                    <a:pt x="2566" y="792"/>
                    <a:pt x="2534" y="760"/>
                    <a:pt x="2534" y="697"/>
                  </a:cubicBezTo>
                  <a:cubicBezTo>
                    <a:pt x="2534" y="633"/>
                    <a:pt x="2598" y="602"/>
                    <a:pt x="2629" y="570"/>
                  </a:cubicBezTo>
                  <a:close/>
                  <a:moveTo>
                    <a:pt x="2471" y="697"/>
                  </a:moveTo>
                  <a:cubicBezTo>
                    <a:pt x="2471" y="697"/>
                    <a:pt x="2471" y="728"/>
                    <a:pt x="2471" y="728"/>
                  </a:cubicBezTo>
                  <a:cubicBezTo>
                    <a:pt x="2471" y="792"/>
                    <a:pt x="2503" y="823"/>
                    <a:pt x="2534" y="855"/>
                  </a:cubicBezTo>
                  <a:cubicBezTo>
                    <a:pt x="2534" y="855"/>
                    <a:pt x="2566" y="855"/>
                    <a:pt x="2566" y="887"/>
                  </a:cubicBezTo>
                  <a:cubicBezTo>
                    <a:pt x="2566" y="887"/>
                    <a:pt x="2598" y="918"/>
                    <a:pt x="2598" y="918"/>
                  </a:cubicBezTo>
                  <a:cubicBezTo>
                    <a:pt x="2629" y="950"/>
                    <a:pt x="2661" y="982"/>
                    <a:pt x="2693" y="982"/>
                  </a:cubicBezTo>
                  <a:cubicBezTo>
                    <a:pt x="2661" y="1013"/>
                    <a:pt x="2629" y="1013"/>
                    <a:pt x="2629" y="1045"/>
                  </a:cubicBezTo>
                  <a:cubicBezTo>
                    <a:pt x="2566" y="950"/>
                    <a:pt x="2503" y="887"/>
                    <a:pt x="2408" y="823"/>
                  </a:cubicBezTo>
                  <a:cubicBezTo>
                    <a:pt x="2408" y="792"/>
                    <a:pt x="2408" y="760"/>
                    <a:pt x="2439" y="728"/>
                  </a:cubicBezTo>
                  <a:cubicBezTo>
                    <a:pt x="2439" y="697"/>
                    <a:pt x="2471" y="697"/>
                    <a:pt x="2471" y="697"/>
                  </a:cubicBezTo>
                  <a:close/>
                  <a:moveTo>
                    <a:pt x="2265" y="861"/>
                  </a:moveTo>
                  <a:cubicBezTo>
                    <a:pt x="2362" y="861"/>
                    <a:pt x="2457" y="913"/>
                    <a:pt x="2503" y="982"/>
                  </a:cubicBezTo>
                  <a:cubicBezTo>
                    <a:pt x="2566" y="1077"/>
                    <a:pt x="2566" y="1140"/>
                    <a:pt x="2566" y="1235"/>
                  </a:cubicBezTo>
                  <a:lnTo>
                    <a:pt x="2503" y="1235"/>
                  </a:lnTo>
                  <a:cubicBezTo>
                    <a:pt x="2503" y="1203"/>
                    <a:pt x="2503" y="1203"/>
                    <a:pt x="2503" y="1203"/>
                  </a:cubicBezTo>
                  <a:cubicBezTo>
                    <a:pt x="2503" y="1203"/>
                    <a:pt x="2503" y="1172"/>
                    <a:pt x="2503" y="1172"/>
                  </a:cubicBezTo>
                  <a:cubicBezTo>
                    <a:pt x="2471" y="1140"/>
                    <a:pt x="2471" y="1140"/>
                    <a:pt x="2471" y="1108"/>
                  </a:cubicBezTo>
                  <a:cubicBezTo>
                    <a:pt x="2439" y="1077"/>
                    <a:pt x="2439" y="1077"/>
                    <a:pt x="2408" y="1045"/>
                  </a:cubicBezTo>
                  <a:cubicBezTo>
                    <a:pt x="2376" y="1045"/>
                    <a:pt x="2313" y="1045"/>
                    <a:pt x="2281" y="1013"/>
                  </a:cubicBezTo>
                  <a:cubicBezTo>
                    <a:pt x="2249" y="950"/>
                    <a:pt x="2186" y="918"/>
                    <a:pt x="2154" y="887"/>
                  </a:cubicBezTo>
                  <a:cubicBezTo>
                    <a:pt x="2190" y="869"/>
                    <a:pt x="2228" y="861"/>
                    <a:pt x="2265" y="861"/>
                  </a:cubicBezTo>
                  <a:close/>
                  <a:moveTo>
                    <a:pt x="508" y="1077"/>
                  </a:moveTo>
                  <a:cubicBezTo>
                    <a:pt x="571" y="1077"/>
                    <a:pt x="603" y="1108"/>
                    <a:pt x="634" y="1140"/>
                  </a:cubicBezTo>
                  <a:cubicBezTo>
                    <a:pt x="698" y="1172"/>
                    <a:pt x="729" y="1235"/>
                    <a:pt x="729" y="1298"/>
                  </a:cubicBezTo>
                  <a:cubicBezTo>
                    <a:pt x="666" y="1203"/>
                    <a:pt x="603" y="1140"/>
                    <a:pt x="508" y="1077"/>
                  </a:cubicBezTo>
                  <a:close/>
                  <a:moveTo>
                    <a:pt x="444" y="1077"/>
                  </a:moveTo>
                  <a:cubicBezTo>
                    <a:pt x="571" y="1172"/>
                    <a:pt x="634" y="1235"/>
                    <a:pt x="729" y="1330"/>
                  </a:cubicBezTo>
                  <a:cubicBezTo>
                    <a:pt x="666" y="1330"/>
                    <a:pt x="603" y="1330"/>
                    <a:pt x="539" y="1267"/>
                  </a:cubicBezTo>
                  <a:cubicBezTo>
                    <a:pt x="476" y="1235"/>
                    <a:pt x="444" y="1172"/>
                    <a:pt x="444" y="1077"/>
                  </a:cubicBezTo>
                  <a:close/>
                  <a:moveTo>
                    <a:pt x="856" y="1108"/>
                  </a:moveTo>
                  <a:cubicBezTo>
                    <a:pt x="856" y="1172"/>
                    <a:pt x="856" y="1267"/>
                    <a:pt x="919" y="1330"/>
                  </a:cubicBezTo>
                  <a:cubicBezTo>
                    <a:pt x="888" y="1298"/>
                    <a:pt x="824" y="1235"/>
                    <a:pt x="824" y="1172"/>
                  </a:cubicBezTo>
                  <a:cubicBezTo>
                    <a:pt x="824" y="1140"/>
                    <a:pt x="824" y="1108"/>
                    <a:pt x="856" y="1108"/>
                  </a:cubicBezTo>
                  <a:close/>
                  <a:moveTo>
                    <a:pt x="888" y="1013"/>
                  </a:moveTo>
                  <a:cubicBezTo>
                    <a:pt x="951" y="1077"/>
                    <a:pt x="983" y="1108"/>
                    <a:pt x="1014" y="1172"/>
                  </a:cubicBezTo>
                  <a:cubicBezTo>
                    <a:pt x="1014" y="1235"/>
                    <a:pt x="1014" y="1298"/>
                    <a:pt x="983" y="1362"/>
                  </a:cubicBezTo>
                  <a:cubicBezTo>
                    <a:pt x="983" y="1330"/>
                    <a:pt x="951" y="1330"/>
                    <a:pt x="951" y="1330"/>
                  </a:cubicBezTo>
                  <a:cubicBezTo>
                    <a:pt x="951" y="1267"/>
                    <a:pt x="919" y="1235"/>
                    <a:pt x="919" y="1203"/>
                  </a:cubicBezTo>
                  <a:cubicBezTo>
                    <a:pt x="888" y="1172"/>
                    <a:pt x="888" y="1108"/>
                    <a:pt x="888" y="1077"/>
                  </a:cubicBezTo>
                  <a:cubicBezTo>
                    <a:pt x="888" y="1077"/>
                    <a:pt x="888" y="1045"/>
                    <a:pt x="888" y="1013"/>
                  </a:cubicBezTo>
                  <a:close/>
                  <a:moveTo>
                    <a:pt x="1996" y="855"/>
                  </a:moveTo>
                  <a:cubicBezTo>
                    <a:pt x="2091" y="887"/>
                    <a:pt x="2154" y="918"/>
                    <a:pt x="2186" y="1013"/>
                  </a:cubicBezTo>
                  <a:cubicBezTo>
                    <a:pt x="2165" y="1003"/>
                    <a:pt x="2144" y="999"/>
                    <a:pt x="2124" y="999"/>
                  </a:cubicBezTo>
                  <a:cubicBezTo>
                    <a:pt x="2084" y="999"/>
                    <a:pt x="2049" y="1013"/>
                    <a:pt x="2028" y="1013"/>
                  </a:cubicBezTo>
                  <a:cubicBezTo>
                    <a:pt x="1964" y="1045"/>
                    <a:pt x="1901" y="1077"/>
                    <a:pt x="1869" y="1140"/>
                  </a:cubicBezTo>
                  <a:cubicBezTo>
                    <a:pt x="1854" y="1124"/>
                    <a:pt x="1830" y="1116"/>
                    <a:pt x="1802" y="1116"/>
                  </a:cubicBezTo>
                  <a:cubicBezTo>
                    <a:pt x="1774" y="1116"/>
                    <a:pt x="1743" y="1124"/>
                    <a:pt x="1711" y="1140"/>
                  </a:cubicBezTo>
                  <a:cubicBezTo>
                    <a:pt x="1616" y="1172"/>
                    <a:pt x="1521" y="1235"/>
                    <a:pt x="1489" y="1393"/>
                  </a:cubicBezTo>
                  <a:cubicBezTo>
                    <a:pt x="1458" y="1235"/>
                    <a:pt x="1489" y="1140"/>
                    <a:pt x="1584" y="1045"/>
                  </a:cubicBezTo>
                  <a:cubicBezTo>
                    <a:pt x="1711" y="918"/>
                    <a:pt x="1869" y="855"/>
                    <a:pt x="1996" y="855"/>
                  </a:cubicBezTo>
                  <a:close/>
                  <a:moveTo>
                    <a:pt x="2158" y="1056"/>
                  </a:moveTo>
                  <a:cubicBezTo>
                    <a:pt x="2208" y="1056"/>
                    <a:pt x="2260" y="1064"/>
                    <a:pt x="2313" y="1077"/>
                  </a:cubicBezTo>
                  <a:cubicBezTo>
                    <a:pt x="2313" y="1108"/>
                    <a:pt x="2313" y="1108"/>
                    <a:pt x="2344" y="1108"/>
                  </a:cubicBezTo>
                  <a:cubicBezTo>
                    <a:pt x="2376" y="1108"/>
                    <a:pt x="2408" y="1108"/>
                    <a:pt x="2408" y="1140"/>
                  </a:cubicBezTo>
                  <a:cubicBezTo>
                    <a:pt x="2439" y="1140"/>
                    <a:pt x="2439" y="1172"/>
                    <a:pt x="2439" y="1203"/>
                  </a:cubicBezTo>
                  <a:cubicBezTo>
                    <a:pt x="2439" y="1235"/>
                    <a:pt x="2439" y="1267"/>
                    <a:pt x="2439" y="1267"/>
                  </a:cubicBezTo>
                  <a:lnTo>
                    <a:pt x="2471" y="1330"/>
                  </a:lnTo>
                  <a:cubicBezTo>
                    <a:pt x="2503" y="1393"/>
                    <a:pt x="2503" y="1457"/>
                    <a:pt x="2471" y="1520"/>
                  </a:cubicBezTo>
                  <a:cubicBezTo>
                    <a:pt x="2471" y="1520"/>
                    <a:pt x="2439" y="1488"/>
                    <a:pt x="2408" y="1457"/>
                  </a:cubicBezTo>
                  <a:cubicBezTo>
                    <a:pt x="2408" y="1457"/>
                    <a:pt x="2408" y="1457"/>
                    <a:pt x="2376" y="1425"/>
                  </a:cubicBezTo>
                  <a:cubicBezTo>
                    <a:pt x="2344" y="1330"/>
                    <a:pt x="2281" y="1235"/>
                    <a:pt x="2123" y="1235"/>
                  </a:cubicBezTo>
                  <a:cubicBezTo>
                    <a:pt x="2110" y="1222"/>
                    <a:pt x="2080" y="1214"/>
                    <a:pt x="2043" y="1214"/>
                  </a:cubicBezTo>
                  <a:cubicBezTo>
                    <a:pt x="1992" y="1214"/>
                    <a:pt x="1925" y="1230"/>
                    <a:pt x="1869" y="1267"/>
                  </a:cubicBezTo>
                  <a:cubicBezTo>
                    <a:pt x="1869" y="1203"/>
                    <a:pt x="1901" y="1140"/>
                    <a:pt x="1964" y="1108"/>
                  </a:cubicBezTo>
                  <a:cubicBezTo>
                    <a:pt x="2020" y="1071"/>
                    <a:pt x="2087" y="1056"/>
                    <a:pt x="2158" y="1056"/>
                  </a:cubicBezTo>
                  <a:close/>
                  <a:moveTo>
                    <a:pt x="2079" y="1496"/>
                  </a:moveTo>
                  <a:cubicBezTo>
                    <a:pt x="2099" y="1496"/>
                    <a:pt x="2123" y="1504"/>
                    <a:pt x="2154" y="1520"/>
                  </a:cubicBezTo>
                  <a:cubicBezTo>
                    <a:pt x="2154" y="1520"/>
                    <a:pt x="2186" y="1552"/>
                    <a:pt x="2154" y="1583"/>
                  </a:cubicBezTo>
                  <a:cubicBezTo>
                    <a:pt x="2154" y="1583"/>
                    <a:pt x="2154" y="1615"/>
                    <a:pt x="2154" y="1615"/>
                  </a:cubicBezTo>
                  <a:lnTo>
                    <a:pt x="2091" y="1615"/>
                  </a:lnTo>
                  <a:cubicBezTo>
                    <a:pt x="2059" y="1583"/>
                    <a:pt x="2028" y="1552"/>
                    <a:pt x="2028" y="1520"/>
                  </a:cubicBezTo>
                  <a:cubicBezTo>
                    <a:pt x="2044" y="1504"/>
                    <a:pt x="2059" y="1496"/>
                    <a:pt x="2079" y="1496"/>
                  </a:cubicBezTo>
                  <a:close/>
                  <a:moveTo>
                    <a:pt x="800" y="1413"/>
                  </a:moveTo>
                  <a:cubicBezTo>
                    <a:pt x="832" y="1413"/>
                    <a:pt x="862" y="1417"/>
                    <a:pt x="888" y="1425"/>
                  </a:cubicBezTo>
                  <a:cubicBezTo>
                    <a:pt x="888" y="1425"/>
                    <a:pt x="856" y="1457"/>
                    <a:pt x="824" y="1457"/>
                  </a:cubicBezTo>
                  <a:cubicBezTo>
                    <a:pt x="793" y="1457"/>
                    <a:pt x="761" y="1457"/>
                    <a:pt x="729" y="1488"/>
                  </a:cubicBezTo>
                  <a:cubicBezTo>
                    <a:pt x="698" y="1488"/>
                    <a:pt x="698" y="1520"/>
                    <a:pt x="698" y="1552"/>
                  </a:cubicBezTo>
                  <a:cubicBezTo>
                    <a:pt x="666" y="1520"/>
                    <a:pt x="634" y="1520"/>
                    <a:pt x="603" y="1520"/>
                  </a:cubicBezTo>
                  <a:cubicBezTo>
                    <a:pt x="539" y="1520"/>
                    <a:pt x="476" y="1583"/>
                    <a:pt x="444" y="1647"/>
                  </a:cubicBezTo>
                  <a:cubicBezTo>
                    <a:pt x="444" y="1647"/>
                    <a:pt x="444" y="1678"/>
                    <a:pt x="444" y="1678"/>
                  </a:cubicBezTo>
                  <a:cubicBezTo>
                    <a:pt x="413" y="1583"/>
                    <a:pt x="476" y="1520"/>
                    <a:pt x="539" y="1488"/>
                  </a:cubicBezTo>
                  <a:cubicBezTo>
                    <a:pt x="609" y="1442"/>
                    <a:pt x="712" y="1413"/>
                    <a:pt x="800" y="1413"/>
                  </a:cubicBezTo>
                  <a:close/>
                  <a:moveTo>
                    <a:pt x="793" y="1520"/>
                  </a:moveTo>
                  <a:lnTo>
                    <a:pt x="793" y="1520"/>
                  </a:lnTo>
                  <a:cubicBezTo>
                    <a:pt x="824" y="1520"/>
                    <a:pt x="888" y="1520"/>
                    <a:pt x="888" y="1552"/>
                  </a:cubicBezTo>
                  <a:cubicBezTo>
                    <a:pt x="919" y="1552"/>
                    <a:pt x="951" y="1583"/>
                    <a:pt x="951" y="1647"/>
                  </a:cubicBezTo>
                  <a:cubicBezTo>
                    <a:pt x="951" y="1647"/>
                    <a:pt x="919" y="1678"/>
                    <a:pt x="919" y="1678"/>
                  </a:cubicBezTo>
                  <a:cubicBezTo>
                    <a:pt x="919" y="1647"/>
                    <a:pt x="888" y="1583"/>
                    <a:pt x="856" y="1552"/>
                  </a:cubicBezTo>
                  <a:cubicBezTo>
                    <a:pt x="824" y="1520"/>
                    <a:pt x="824" y="1520"/>
                    <a:pt x="793" y="1520"/>
                  </a:cubicBezTo>
                  <a:close/>
                  <a:moveTo>
                    <a:pt x="2059" y="1267"/>
                  </a:moveTo>
                  <a:cubicBezTo>
                    <a:pt x="2186" y="1267"/>
                    <a:pt x="2313" y="1298"/>
                    <a:pt x="2344" y="1457"/>
                  </a:cubicBezTo>
                  <a:cubicBezTo>
                    <a:pt x="2344" y="1552"/>
                    <a:pt x="2313" y="1647"/>
                    <a:pt x="2249" y="1678"/>
                  </a:cubicBezTo>
                  <a:cubicBezTo>
                    <a:pt x="2249" y="1647"/>
                    <a:pt x="2218" y="1647"/>
                    <a:pt x="2186" y="1647"/>
                  </a:cubicBezTo>
                  <a:cubicBezTo>
                    <a:pt x="2186" y="1647"/>
                    <a:pt x="2218" y="1615"/>
                    <a:pt x="2218" y="1615"/>
                  </a:cubicBezTo>
                  <a:cubicBezTo>
                    <a:pt x="2218" y="1552"/>
                    <a:pt x="2218" y="1520"/>
                    <a:pt x="2186" y="1488"/>
                  </a:cubicBezTo>
                  <a:cubicBezTo>
                    <a:pt x="2154" y="1457"/>
                    <a:pt x="2123" y="1457"/>
                    <a:pt x="2059" y="1457"/>
                  </a:cubicBezTo>
                  <a:cubicBezTo>
                    <a:pt x="2028" y="1457"/>
                    <a:pt x="2028" y="1457"/>
                    <a:pt x="1996" y="1488"/>
                  </a:cubicBezTo>
                  <a:cubicBezTo>
                    <a:pt x="1996" y="1488"/>
                    <a:pt x="1996" y="1457"/>
                    <a:pt x="1996" y="1457"/>
                  </a:cubicBezTo>
                  <a:cubicBezTo>
                    <a:pt x="1964" y="1425"/>
                    <a:pt x="1964" y="1425"/>
                    <a:pt x="1933" y="1425"/>
                  </a:cubicBezTo>
                  <a:cubicBezTo>
                    <a:pt x="1914" y="1416"/>
                    <a:pt x="1898" y="1412"/>
                    <a:pt x="1884" y="1412"/>
                  </a:cubicBezTo>
                  <a:cubicBezTo>
                    <a:pt x="1851" y="1412"/>
                    <a:pt x="1828" y="1434"/>
                    <a:pt x="1806" y="1457"/>
                  </a:cubicBezTo>
                  <a:cubicBezTo>
                    <a:pt x="1806" y="1457"/>
                    <a:pt x="1774" y="1488"/>
                    <a:pt x="1774" y="1488"/>
                  </a:cubicBezTo>
                  <a:cubicBezTo>
                    <a:pt x="1774" y="1457"/>
                    <a:pt x="1774" y="1425"/>
                    <a:pt x="1806" y="1393"/>
                  </a:cubicBezTo>
                  <a:cubicBezTo>
                    <a:pt x="1869" y="1298"/>
                    <a:pt x="1964" y="1267"/>
                    <a:pt x="2059" y="1267"/>
                  </a:cubicBezTo>
                  <a:close/>
                  <a:moveTo>
                    <a:pt x="1010" y="1457"/>
                  </a:moveTo>
                  <a:cubicBezTo>
                    <a:pt x="1046" y="1457"/>
                    <a:pt x="1078" y="1473"/>
                    <a:pt x="1109" y="1520"/>
                  </a:cubicBezTo>
                  <a:cubicBezTo>
                    <a:pt x="1141" y="1520"/>
                    <a:pt x="1141" y="1552"/>
                    <a:pt x="1141" y="1583"/>
                  </a:cubicBezTo>
                  <a:cubicBezTo>
                    <a:pt x="1141" y="1583"/>
                    <a:pt x="1141" y="1615"/>
                    <a:pt x="1141" y="1615"/>
                  </a:cubicBezTo>
                  <a:cubicBezTo>
                    <a:pt x="1141" y="1647"/>
                    <a:pt x="1141" y="1647"/>
                    <a:pt x="1141" y="1678"/>
                  </a:cubicBezTo>
                  <a:cubicBezTo>
                    <a:pt x="1173" y="1678"/>
                    <a:pt x="1173" y="1710"/>
                    <a:pt x="1173" y="1710"/>
                  </a:cubicBezTo>
                  <a:cubicBezTo>
                    <a:pt x="1109" y="1678"/>
                    <a:pt x="1046" y="1678"/>
                    <a:pt x="983" y="1678"/>
                  </a:cubicBezTo>
                  <a:cubicBezTo>
                    <a:pt x="983" y="1647"/>
                    <a:pt x="983" y="1647"/>
                    <a:pt x="983" y="1647"/>
                  </a:cubicBezTo>
                  <a:cubicBezTo>
                    <a:pt x="983" y="1583"/>
                    <a:pt x="951" y="1520"/>
                    <a:pt x="919" y="1488"/>
                  </a:cubicBezTo>
                  <a:lnTo>
                    <a:pt x="888" y="1488"/>
                  </a:lnTo>
                  <a:cubicBezTo>
                    <a:pt x="935" y="1473"/>
                    <a:pt x="975" y="1457"/>
                    <a:pt x="1010" y="1457"/>
                  </a:cubicBezTo>
                  <a:close/>
                  <a:moveTo>
                    <a:pt x="793" y="1552"/>
                  </a:moveTo>
                  <a:lnTo>
                    <a:pt x="793" y="1552"/>
                  </a:lnTo>
                  <a:cubicBezTo>
                    <a:pt x="793" y="1583"/>
                    <a:pt x="824" y="1584"/>
                    <a:pt x="824" y="1615"/>
                  </a:cubicBezTo>
                  <a:cubicBezTo>
                    <a:pt x="856" y="1647"/>
                    <a:pt x="856" y="1678"/>
                    <a:pt x="856" y="1678"/>
                  </a:cubicBezTo>
                  <a:cubicBezTo>
                    <a:pt x="856" y="1710"/>
                    <a:pt x="856" y="1710"/>
                    <a:pt x="856" y="1710"/>
                  </a:cubicBezTo>
                  <a:cubicBezTo>
                    <a:pt x="856" y="1742"/>
                    <a:pt x="824" y="1742"/>
                    <a:pt x="824" y="1742"/>
                  </a:cubicBezTo>
                  <a:cubicBezTo>
                    <a:pt x="793" y="1710"/>
                    <a:pt x="761" y="1710"/>
                    <a:pt x="729" y="1710"/>
                  </a:cubicBezTo>
                  <a:lnTo>
                    <a:pt x="698" y="1710"/>
                  </a:lnTo>
                  <a:cubicBezTo>
                    <a:pt x="666" y="1710"/>
                    <a:pt x="666" y="1710"/>
                    <a:pt x="666" y="1678"/>
                  </a:cubicBezTo>
                  <a:cubicBezTo>
                    <a:pt x="666" y="1678"/>
                    <a:pt x="666" y="1647"/>
                    <a:pt x="666" y="1647"/>
                  </a:cubicBezTo>
                  <a:cubicBezTo>
                    <a:pt x="666" y="1615"/>
                    <a:pt x="698" y="1583"/>
                    <a:pt x="729" y="1583"/>
                  </a:cubicBezTo>
                  <a:cubicBezTo>
                    <a:pt x="761" y="1583"/>
                    <a:pt x="761" y="1615"/>
                    <a:pt x="761" y="1615"/>
                  </a:cubicBezTo>
                  <a:cubicBezTo>
                    <a:pt x="761" y="1647"/>
                    <a:pt x="761" y="1647"/>
                    <a:pt x="729" y="1647"/>
                  </a:cubicBezTo>
                  <a:lnTo>
                    <a:pt x="729" y="1678"/>
                  </a:lnTo>
                  <a:cubicBezTo>
                    <a:pt x="761" y="1710"/>
                    <a:pt x="761" y="1710"/>
                    <a:pt x="761" y="1710"/>
                  </a:cubicBezTo>
                  <a:cubicBezTo>
                    <a:pt x="793" y="1710"/>
                    <a:pt x="793" y="1678"/>
                    <a:pt x="793" y="1647"/>
                  </a:cubicBezTo>
                  <a:cubicBezTo>
                    <a:pt x="824" y="1615"/>
                    <a:pt x="793" y="1584"/>
                    <a:pt x="793" y="1552"/>
                  </a:cubicBezTo>
                  <a:close/>
                  <a:moveTo>
                    <a:pt x="1141" y="1393"/>
                  </a:moveTo>
                  <a:cubicBezTo>
                    <a:pt x="1173" y="1393"/>
                    <a:pt x="1236" y="1393"/>
                    <a:pt x="1236" y="1457"/>
                  </a:cubicBezTo>
                  <a:lnTo>
                    <a:pt x="1268" y="1457"/>
                  </a:lnTo>
                  <a:cubicBezTo>
                    <a:pt x="1236" y="1488"/>
                    <a:pt x="1236" y="1488"/>
                    <a:pt x="1236" y="1520"/>
                  </a:cubicBezTo>
                  <a:cubicBezTo>
                    <a:pt x="1236" y="1615"/>
                    <a:pt x="1268" y="1678"/>
                    <a:pt x="1299" y="1742"/>
                  </a:cubicBezTo>
                  <a:lnTo>
                    <a:pt x="1236" y="1742"/>
                  </a:lnTo>
                  <a:cubicBezTo>
                    <a:pt x="1236" y="1710"/>
                    <a:pt x="1236" y="1678"/>
                    <a:pt x="1204" y="1647"/>
                  </a:cubicBezTo>
                  <a:cubicBezTo>
                    <a:pt x="1204" y="1615"/>
                    <a:pt x="1204" y="1615"/>
                    <a:pt x="1204" y="1583"/>
                  </a:cubicBezTo>
                  <a:cubicBezTo>
                    <a:pt x="1204" y="1520"/>
                    <a:pt x="1173" y="1488"/>
                    <a:pt x="1141" y="1425"/>
                  </a:cubicBezTo>
                  <a:lnTo>
                    <a:pt x="1078" y="1425"/>
                  </a:lnTo>
                  <a:cubicBezTo>
                    <a:pt x="1109" y="1425"/>
                    <a:pt x="1141" y="1393"/>
                    <a:pt x="1141" y="1393"/>
                  </a:cubicBezTo>
                  <a:close/>
                  <a:moveTo>
                    <a:pt x="634" y="1583"/>
                  </a:moveTo>
                  <a:cubicBezTo>
                    <a:pt x="603" y="1583"/>
                    <a:pt x="571" y="1615"/>
                    <a:pt x="571" y="1647"/>
                  </a:cubicBezTo>
                  <a:cubicBezTo>
                    <a:pt x="539" y="1647"/>
                    <a:pt x="539" y="1710"/>
                    <a:pt x="571" y="1742"/>
                  </a:cubicBezTo>
                  <a:cubicBezTo>
                    <a:pt x="571" y="1742"/>
                    <a:pt x="571" y="1773"/>
                    <a:pt x="571" y="1773"/>
                  </a:cubicBezTo>
                  <a:cubicBezTo>
                    <a:pt x="539" y="1773"/>
                    <a:pt x="508" y="1742"/>
                    <a:pt x="508" y="1710"/>
                  </a:cubicBezTo>
                  <a:cubicBezTo>
                    <a:pt x="508" y="1647"/>
                    <a:pt x="539" y="1615"/>
                    <a:pt x="603" y="1583"/>
                  </a:cubicBezTo>
                  <a:close/>
                  <a:moveTo>
                    <a:pt x="603" y="1678"/>
                  </a:moveTo>
                  <a:cubicBezTo>
                    <a:pt x="603" y="1710"/>
                    <a:pt x="634" y="1710"/>
                    <a:pt x="634" y="1742"/>
                  </a:cubicBezTo>
                  <a:cubicBezTo>
                    <a:pt x="666" y="1742"/>
                    <a:pt x="698" y="1773"/>
                    <a:pt x="729" y="1773"/>
                  </a:cubicBezTo>
                  <a:cubicBezTo>
                    <a:pt x="761" y="1773"/>
                    <a:pt x="761" y="1773"/>
                    <a:pt x="793" y="1805"/>
                  </a:cubicBezTo>
                  <a:cubicBezTo>
                    <a:pt x="793" y="1805"/>
                    <a:pt x="761" y="1837"/>
                    <a:pt x="761" y="1837"/>
                  </a:cubicBezTo>
                  <a:cubicBezTo>
                    <a:pt x="729" y="1805"/>
                    <a:pt x="698" y="1805"/>
                    <a:pt x="634" y="1805"/>
                  </a:cubicBezTo>
                  <a:cubicBezTo>
                    <a:pt x="603" y="1773"/>
                    <a:pt x="603" y="1742"/>
                    <a:pt x="603" y="1710"/>
                  </a:cubicBezTo>
                  <a:cubicBezTo>
                    <a:pt x="603" y="1710"/>
                    <a:pt x="603" y="1678"/>
                    <a:pt x="603" y="1678"/>
                  </a:cubicBezTo>
                  <a:close/>
                  <a:moveTo>
                    <a:pt x="1426" y="1330"/>
                  </a:moveTo>
                  <a:cubicBezTo>
                    <a:pt x="1426" y="1362"/>
                    <a:pt x="1426" y="1425"/>
                    <a:pt x="1458" y="1457"/>
                  </a:cubicBezTo>
                  <a:cubicBezTo>
                    <a:pt x="1426" y="1552"/>
                    <a:pt x="1426" y="1615"/>
                    <a:pt x="1458" y="1710"/>
                  </a:cubicBezTo>
                  <a:cubicBezTo>
                    <a:pt x="1458" y="1742"/>
                    <a:pt x="1458" y="1773"/>
                    <a:pt x="1458" y="1805"/>
                  </a:cubicBezTo>
                  <a:cubicBezTo>
                    <a:pt x="1458" y="1805"/>
                    <a:pt x="1458" y="1837"/>
                    <a:pt x="1458" y="1868"/>
                  </a:cubicBezTo>
                  <a:cubicBezTo>
                    <a:pt x="1458" y="1837"/>
                    <a:pt x="1426" y="1837"/>
                    <a:pt x="1426" y="1805"/>
                  </a:cubicBezTo>
                  <a:cubicBezTo>
                    <a:pt x="1363" y="1742"/>
                    <a:pt x="1299" y="1678"/>
                    <a:pt x="1299" y="1583"/>
                  </a:cubicBezTo>
                  <a:cubicBezTo>
                    <a:pt x="1299" y="1488"/>
                    <a:pt x="1331" y="1393"/>
                    <a:pt x="1426" y="1330"/>
                  </a:cubicBezTo>
                  <a:close/>
                  <a:moveTo>
                    <a:pt x="1838" y="1172"/>
                  </a:moveTo>
                  <a:cubicBezTo>
                    <a:pt x="1806" y="1203"/>
                    <a:pt x="1806" y="1267"/>
                    <a:pt x="1806" y="1298"/>
                  </a:cubicBezTo>
                  <a:lnTo>
                    <a:pt x="1774" y="1298"/>
                  </a:lnTo>
                  <a:cubicBezTo>
                    <a:pt x="1711" y="1393"/>
                    <a:pt x="1711" y="1488"/>
                    <a:pt x="1774" y="1552"/>
                  </a:cubicBezTo>
                  <a:cubicBezTo>
                    <a:pt x="1743" y="1615"/>
                    <a:pt x="1774" y="1678"/>
                    <a:pt x="1774" y="1710"/>
                  </a:cubicBezTo>
                  <a:cubicBezTo>
                    <a:pt x="1774" y="1742"/>
                    <a:pt x="1806" y="1773"/>
                    <a:pt x="1806" y="1773"/>
                  </a:cubicBezTo>
                  <a:cubicBezTo>
                    <a:pt x="1806" y="1805"/>
                    <a:pt x="1806" y="1837"/>
                    <a:pt x="1806" y="1868"/>
                  </a:cubicBezTo>
                  <a:cubicBezTo>
                    <a:pt x="1711" y="1837"/>
                    <a:pt x="1616" y="1773"/>
                    <a:pt x="1553" y="1710"/>
                  </a:cubicBezTo>
                  <a:cubicBezTo>
                    <a:pt x="1489" y="1647"/>
                    <a:pt x="1521" y="1583"/>
                    <a:pt x="1521" y="1520"/>
                  </a:cubicBezTo>
                  <a:lnTo>
                    <a:pt x="1553" y="1457"/>
                  </a:lnTo>
                  <a:cubicBezTo>
                    <a:pt x="1553" y="1457"/>
                    <a:pt x="1553" y="1457"/>
                    <a:pt x="1553" y="1425"/>
                  </a:cubicBezTo>
                  <a:cubicBezTo>
                    <a:pt x="1553" y="1362"/>
                    <a:pt x="1584" y="1267"/>
                    <a:pt x="1679" y="1235"/>
                  </a:cubicBezTo>
                  <a:cubicBezTo>
                    <a:pt x="1711" y="1203"/>
                    <a:pt x="1774" y="1172"/>
                    <a:pt x="1838" y="1172"/>
                  </a:cubicBezTo>
                  <a:close/>
                  <a:moveTo>
                    <a:pt x="1901" y="1488"/>
                  </a:moveTo>
                  <a:cubicBezTo>
                    <a:pt x="1933" y="1488"/>
                    <a:pt x="1933" y="1520"/>
                    <a:pt x="1964" y="1520"/>
                  </a:cubicBezTo>
                  <a:cubicBezTo>
                    <a:pt x="1964" y="1552"/>
                    <a:pt x="1964" y="1552"/>
                    <a:pt x="1964" y="1552"/>
                  </a:cubicBezTo>
                  <a:cubicBezTo>
                    <a:pt x="1996" y="1615"/>
                    <a:pt x="2028" y="1647"/>
                    <a:pt x="2091" y="1678"/>
                  </a:cubicBezTo>
                  <a:cubicBezTo>
                    <a:pt x="2154" y="1678"/>
                    <a:pt x="2218" y="1710"/>
                    <a:pt x="2218" y="1742"/>
                  </a:cubicBezTo>
                  <a:cubicBezTo>
                    <a:pt x="2218" y="1773"/>
                    <a:pt x="2218" y="1773"/>
                    <a:pt x="2218" y="1805"/>
                  </a:cubicBezTo>
                  <a:cubicBezTo>
                    <a:pt x="2186" y="1837"/>
                    <a:pt x="2091" y="1868"/>
                    <a:pt x="2059" y="1868"/>
                  </a:cubicBezTo>
                  <a:cubicBezTo>
                    <a:pt x="1964" y="1868"/>
                    <a:pt x="1869" y="1805"/>
                    <a:pt x="1838" y="1710"/>
                  </a:cubicBezTo>
                  <a:cubicBezTo>
                    <a:pt x="1806" y="1678"/>
                    <a:pt x="1806" y="1615"/>
                    <a:pt x="1806" y="1552"/>
                  </a:cubicBezTo>
                  <a:cubicBezTo>
                    <a:pt x="1838" y="1520"/>
                    <a:pt x="1838" y="1488"/>
                    <a:pt x="1869" y="1488"/>
                  </a:cubicBezTo>
                  <a:close/>
                  <a:moveTo>
                    <a:pt x="1014" y="1742"/>
                  </a:moveTo>
                  <a:cubicBezTo>
                    <a:pt x="1014" y="1742"/>
                    <a:pt x="983" y="1742"/>
                    <a:pt x="983" y="1773"/>
                  </a:cubicBezTo>
                  <a:cubicBezTo>
                    <a:pt x="951" y="1805"/>
                    <a:pt x="888" y="1837"/>
                    <a:pt x="856" y="1868"/>
                  </a:cubicBezTo>
                  <a:lnTo>
                    <a:pt x="824" y="1868"/>
                  </a:lnTo>
                  <a:cubicBezTo>
                    <a:pt x="824" y="1900"/>
                    <a:pt x="793" y="1900"/>
                    <a:pt x="761" y="1900"/>
                  </a:cubicBezTo>
                  <a:cubicBezTo>
                    <a:pt x="793" y="1868"/>
                    <a:pt x="793" y="1837"/>
                    <a:pt x="824" y="1805"/>
                  </a:cubicBezTo>
                  <a:cubicBezTo>
                    <a:pt x="888" y="1773"/>
                    <a:pt x="951" y="1742"/>
                    <a:pt x="1014" y="1742"/>
                  </a:cubicBezTo>
                  <a:close/>
                  <a:moveTo>
                    <a:pt x="413" y="1773"/>
                  </a:moveTo>
                  <a:cubicBezTo>
                    <a:pt x="413" y="1805"/>
                    <a:pt x="413" y="1868"/>
                    <a:pt x="476" y="1900"/>
                  </a:cubicBezTo>
                  <a:cubicBezTo>
                    <a:pt x="476" y="1932"/>
                    <a:pt x="508" y="1932"/>
                    <a:pt x="539" y="1932"/>
                  </a:cubicBezTo>
                  <a:cubicBezTo>
                    <a:pt x="571" y="1963"/>
                    <a:pt x="603" y="1963"/>
                    <a:pt x="634" y="1995"/>
                  </a:cubicBezTo>
                  <a:cubicBezTo>
                    <a:pt x="603" y="1963"/>
                    <a:pt x="571" y="1963"/>
                    <a:pt x="539" y="1963"/>
                  </a:cubicBezTo>
                  <a:lnTo>
                    <a:pt x="444" y="1963"/>
                  </a:lnTo>
                  <a:cubicBezTo>
                    <a:pt x="381" y="1932"/>
                    <a:pt x="349" y="1900"/>
                    <a:pt x="349" y="1837"/>
                  </a:cubicBezTo>
                  <a:cubicBezTo>
                    <a:pt x="381" y="1805"/>
                    <a:pt x="381" y="1773"/>
                    <a:pt x="413" y="1773"/>
                  </a:cubicBezTo>
                  <a:close/>
                  <a:moveTo>
                    <a:pt x="508" y="1805"/>
                  </a:moveTo>
                  <a:cubicBezTo>
                    <a:pt x="508" y="1837"/>
                    <a:pt x="539" y="1837"/>
                    <a:pt x="603" y="1837"/>
                  </a:cubicBezTo>
                  <a:lnTo>
                    <a:pt x="634" y="1837"/>
                  </a:lnTo>
                  <a:cubicBezTo>
                    <a:pt x="666" y="1837"/>
                    <a:pt x="698" y="1868"/>
                    <a:pt x="729" y="1868"/>
                  </a:cubicBezTo>
                  <a:cubicBezTo>
                    <a:pt x="729" y="1900"/>
                    <a:pt x="698" y="1932"/>
                    <a:pt x="698" y="1995"/>
                  </a:cubicBezTo>
                  <a:lnTo>
                    <a:pt x="666" y="1995"/>
                  </a:lnTo>
                  <a:cubicBezTo>
                    <a:pt x="666" y="1963"/>
                    <a:pt x="634" y="1932"/>
                    <a:pt x="603" y="1900"/>
                  </a:cubicBezTo>
                  <a:lnTo>
                    <a:pt x="571" y="1900"/>
                  </a:lnTo>
                  <a:cubicBezTo>
                    <a:pt x="571" y="1868"/>
                    <a:pt x="539" y="1868"/>
                    <a:pt x="508" y="1837"/>
                  </a:cubicBezTo>
                  <a:cubicBezTo>
                    <a:pt x="508" y="1837"/>
                    <a:pt x="508" y="1805"/>
                    <a:pt x="508" y="1805"/>
                  </a:cubicBezTo>
                  <a:close/>
                  <a:moveTo>
                    <a:pt x="2534" y="1267"/>
                  </a:moveTo>
                  <a:cubicBezTo>
                    <a:pt x="2566" y="1298"/>
                    <a:pt x="2629" y="1330"/>
                    <a:pt x="2661" y="1362"/>
                  </a:cubicBezTo>
                  <a:cubicBezTo>
                    <a:pt x="2724" y="1457"/>
                    <a:pt x="2724" y="1583"/>
                    <a:pt x="2693" y="1710"/>
                  </a:cubicBezTo>
                  <a:cubicBezTo>
                    <a:pt x="2661" y="1837"/>
                    <a:pt x="2598" y="1963"/>
                    <a:pt x="2503" y="1995"/>
                  </a:cubicBezTo>
                  <a:cubicBezTo>
                    <a:pt x="2487" y="2011"/>
                    <a:pt x="2463" y="2019"/>
                    <a:pt x="2435" y="2019"/>
                  </a:cubicBezTo>
                  <a:cubicBezTo>
                    <a:pt x="2408" y="2019"/>
                    <a:pt x="2376" y="2011"/>
                    <a:pt x="2344" y="1995"/>
                  </a:cubicBezTo>
                  <a:cubicBezTo>
                    <a:pt x="2376" y="1995"/>
                    <a:pt x="2439" y="1995"/>
                    <a:pt x="2471" y="1963"/>
                  </a:cubicBezTo>
                  <a:cubicBezTo>
                    <a:pt x="2503" y="1900"/>
                    <a:pt x="2534" y="1805"/>
                    <a:pt x="2534" y="1742"/>
                  </a:cubicBezTo>
                  <a:cubicBezTo>
                    <a:pt x="2534" y="1678"/>
                    <a:pt x="2534" y="1647"/>
                    <a:pt x="2503" y="1583"/>
                  </a:cubicBezTo>
                  <a:cubicBezTo>
                    <a:pt x="2598" y="1520"/>
                    <a:pt x="2566" y="1362"/>
                    <a:pt x="2534" y="1330"/>
                  </a:cubicBezTo>
                  <a:cubicBezTo>
                    <a:pt x="2534" y="1298"/>
                    <a:pt x="2534" y="1298"/>
                    <a:pt x="2534" y="1267"/>
                  </a:cubicBezTo>
                  <a:close/>
                  <a:moveTo>
                    <a:pt x="2408" y="1520"/>
                  </a:moveTo>
                  <a:cubicBezTo>
                    <a:pt x="2471" y="1583"/>
                    <a:pt x="2503" y="1678"/>
                    <a:pt x="2471" y="1773"/>
                  </a:cubicBezTo>
                  <a:cubicBezTo>
                    <a:pt x="2439" y="1900"/>
                    <a:pt x="2376" y="1932"/>
                    <a:pt x="2249" y="1963"/>
                  </a:cubicBezTo>
                  <a:lnTo>
                    <a:pt x="2186" y="1995"/>
                  </a:lnTo>
                  <a:cubicBezTo>
                    <a:pt x="2164" y="2018"/>
                    <a:pt x="2125" y="2040"/>
                    <a:pt x="2083" y="2040"/>
                  </a:cubicBezTo>
                  <a:cubicBezTo>
                    <a:pt x="2065" y="2040"/>
                    <a:pt x="2046" y="2036"/>
                    <a:pt x="2028" y="2027"/>
                  </a:cubicBezTo>
                  <a:cubicBezTo>
                    <a:pt x="1933" y="2027"/>
                    <a:pt x="1869" y="1932"/>
                    <a:pt x="1869" y="1837"/>
                  </a:cubicBezTo>
                  <a:lnTo>
                    <a:pt x="1869" y="1837"/>
                  </a:lnTo>
                  <a:cubicBezTo>
                    <a:pt x="1901" y="1900"/>
                    <a:pt x="1964" y="1932"/>
                    <a:pt x="2028" y="1932"/>
                  </a:cubicBezTo>
                  <a:lnTo>
                    <a:pt x="2059" y="1932"/>
                  </a:lnTo>
                  <a:cubicBezTo>
                    <a:pt x="2059" y="1932"/>
                    <a:pt x="2059" y="1932"/>
                    <a:pt x="2059" y="1900"/>
                  </a:cubicBezTo>
                  <a:cubicBezTo>
                    <a:pt x="2123" y="1900"/>
                    <a:pt x="2218" y="1900"/>
                    <a:pt x="2249" y="1837"/>
                  </a:cubicBezTo>
                  <a:cubicBezTo>
                    <a:pt x="2281" y="1805"/>
                    <a:pt x="2281" y="1773"/>
                    <a:pt x="2281" y="1742"/>
                  </a:cubicBezTo>
                  <a:cubicBezTo>
                    <a:pt x="2344" y="1710"/>
                    <a:pt x="2408" y="1615"/>
                    <a:pt x="2408" y="1520"/>
                  </a:cubicBezTo>
                  <a:close/>
                  <a:moveTo>
                    <a:pt x="1093" y="1760"/>
                  </a:moveTo>
                  <a:cubicBezTo>
                    <a:pt x="1107" y="1760"/>
                    <a:pt x="1122" y="1764"/>
                    <a:pt x="1141" y="1773"/>
                  </a:cubicBezTo>
                  <a:lnTo>
                    <a:pt x="1109" y="1805"/>
                  </a:lnTo>
                  <a:cubicBezTo>
                    <a:pt x="1078" y="1837"/>
                    <a:pt x="1046" y="1900"/>
                    <a:pt x="1014" y="1932"/>
                  </a:cubicBezTo>
                  <a:lnTo>
                    <a:pt x="1014" y="1995"/>
                  </a:lnTo>
                  <a:cubicBezTo>
                    <a:pt x="983" y="1995"/>
                    <a:pt x="983" y="2027"/>
                    <a:pt x="983" y="2027"/>
                  </a:cubicBezTo>
                  <a:cubicBezTo>
                    <a:pt x="972" y="2037"/>
                    <a:pt x="958" y="2041"/>
                    <a:pt x="942" y="2041"/>
                  </a:cubicBezTo>
                  <a:cubicBezTo>
                    <a:pt x="909" y="2041"/>
                    <a:pt x="866" y="2027"/>
                    <a:pt x="824" y="2027"/>
                  </a:cubicBezTo>
                  <a:cubicBezTo>
                    <a:pt x="793" y="1995"/>
                    <a:pt x="793" y="1995"/>
                    <a:pt x="761" y="1995"/>
                  </a:cubicBezTo>
                  <a:cubicBezTo>
                    <a:pt x="793" y="1963"/>
                    <a:pt x="824" y="1932"/>
                    <a:pt x="856" y="1932"/>
                  </a:cubicBezTo>
                  <a:cubicBezTo>
                    <a:pt x="888" y="1900"/>
                    <a:pt x="919" y="1900"/>
                    <a:pt x="951" y="1868"/>
                  </a:cubicBezTo>
                  <a:cubicBezTo>
                    <a:pt x="951" y="1868"/>
                    <a:pt x="983" y="1837"/>
                    <a:pt x="1014" y="1805"/>
                  </a:cubicBezTo>
                  <a:cubicBezTo>
                    <a:pt x="1037" y="1783"/>
                    <a:pt x="1059" y="1760"/>
                    <a:pt x="1093" y="1760"/>
                  </a:cubicBezTo>
                  <a:close/>
                  <a:moveTo>
                    <a:pt x="318" y="1900"/>
                  </a:moveTo>
                  <a:cubicBezTo>
                    <a:pt x="349" y="1963"/>
                    <a:pt x="381" y="1995"/>
                    <a:pt x="444" y="2027"/>
                  </a:cubicBezTo>
                  <a:lnTo>
                    <a:pt x="476" y="2027"/>
                  </a:lnTo>
                  <a:cubicBezTo>
                    <a:pt x="444" y="2027"/>
                    <a:pt x="413" y="2058"/>
                    <a:pt x="413" y="2090"/>
                  </a:cubicBezTo>
                  <a:cubicBezTo>
                    <a:pt x="413" y="2090"/>
                    <a:pt x="381" y="2058"/>
                    <a:pt x="381" y="2058"/>
                  </a:cubicBezTo>
                  <a:lnTo>
                    <a:pt x="349" y="2058"/>
                  </a:lnTo>
                  <a:cubicBezTo>
                    <a:pt x="318" y="2027"/>
                    <a:pt x="286" y="1995"/>
                    <a:pt x="286" y="1932"/>
                  </a:cubicBezTo>
                  <a:cubicBezTo>
                    <a:pt x="318" y="1932"/>
                    <a:pt x="318" y="1932"/>
                    <a:pt x="318" y="1900"/>
                  </a:cubicBezTo>
                  <a:close/>
                  <a:moveTo>
                    <a:pt x="698" y="2027"/>
                  </a:moveTo>
                  <a:cubicBezTo>
                    <a:pt x="729" y="2027"/>
                    <a:pt x="793" y="2058"/>
                    <a:pt x="856" y="2058"/>
                  </a:cubicBezTo>
                  <a:lnTo>
                    <a:pt x="824" y="2058"/>
                  </a:lnTo>
                  <a:cubicBezTo>
                    <a:pt x="779" y="2081"/>
                    <a:pt x="751" y="2103"/>
                    <a:pt x="726" y="2103"/>
                  </a:cubicBezTo>
                  <a:cubicBezTo>
                    <a:pt x="716" y="2103"/>
                    <a:pt x="707" y="2099"/>
                    <a:pt x="698" y="2090"/>
                  </a:cubicBezTo>
                  <a:cubicBezTo>
                    <a:pt x="666" y="2090"/>
                    <a:pt x="634" y="2090"/>
                    <a:pt x="634" y="2058"/>
                  </a:cubicBezTo>
                  <a:lnTo>
                    <a:pt x="603" y="2058"/>
                  </a:lnTo>
                  <a:cubicBezTo>
                    <a:pt x="634" y="2058"/>
                    <a:pt x="666" y="2058"/>
                    <a:pt x="698" y="2027"/>
                  </a:cubicBezTo>
                  <a:close/>
                  <a:moveTo>
                    <a:pt x="1521" y="1773"/>
                  </a:moveTo>
                  <a:cubicBezTo>
                    <a:pt x="1584" y="1837"/>
                    <a:pt x="1679" y="1900"/>
                    <a:pt x="1806" y="1900"/>
                  </a:cubicBezTo>
                  <a:cubicBezTo>
                    <a:pt x="1806" y="1963"/>
                    <a:pt x="1838" y="1995"/>
                    <a:pt x="1901" y="2027"/>
                  </a:cubicBezTo>
                  <a:cubicBezTo>
                    <a:pt x="1933" y="2058"/>
                    <a:pt x="1996" y="2090"/>
                    <a:pt x="2028" y="2090"/>
                  </a:cubicBezTo>
                  <a:cubicBezTo>
                    <a:pt x="2091" y="2090"/>
                    <a:pt x="2123" y="2058"/>
                    <a:pt x="2186" y="2058"/>
                  </a:cubicBezTo>
                  <a:cubicBezTo>
                    <a:pt x="2107" y="2157"/>
                    <a:pt x="2015" y="2207"/>
                    <a:pt x="1911" y="2207"/>
                  </a:cubicBezTo>
                  <a:cubicBezTo>
                    <a:pt x="1849" y="2207"/>
                    <a:pt x="1782" y="2189"/>
                    <a:pt x="1711" y="2153"/>
                  </a:cubicBezTo>
                  <a:cubicBezTo>
                    <a:pt x="1648" y="2122"/>
                    <a:pt x="1553" y="2058"/>
                    <a:pt x="1521" y="1932"/>
                  </a:cubicBezTo>
                  <a:cubicBezTo>
                    <a:pt x="1521" y="1900"/>
                    <a:pt x="1521" y="1868"/>
                    <a:pt x="1521" y="1837"/>
                  </a:cubicBezTo>
                  <a:lnTo>
                    <a:pt x="1521" y="1773"/>
                  </a:lnTo>
                  <a:close/>
                  <a:moveTo>
                    <a:pt x="349" y="2153"/>
                  </a:moveTo>
                  <a:cubicBezTo>
                    <a:pt x="254" y="2185"/>
                    <a:pt x="191" y="2217"/>
                    <a:pt x="128" y="2248"/>
                  </a:cubicBezTo>
                  <a:cubicBezTo>
                    <a:pt x="128" y="2217"/>
                    <a:pt x="159" y="2217"/>
                    <a:pt x="191" y="2185"/>
                  </a:cubicBezTo>
                  <a:cubicBezTo>
                    <a:pt x="254" y="2153"/>
                    <a:pt x="286" y="2153"/>
                    <a:pt x="349" y="2153"/>
                  </a:cubicBezTo>
                  <a:close/>
                  <a:moveTo>
                    <a:pt x="1299" y="1773"/>
                  </a:moveTo>
                  <a:cubicBezTo>
                    <a:pt x="1299" y="1773"/>
                    <a:pt x="1331" y="1773"/>
                    <a:pt x="1331" y="1805"/>
                  </a:cubicBezTo>
                  <a:cubicBezTo>
                    <a:pt x="1331" y="1900"/>
                    <a:pt x="1268" y="2027"/>
                    <a:pt x="1173" y="2122"/>
                  </a:cubicBezTo>
                  <a:cubicBezTo>
                    <a:pt x="1109" y="2185"/>
                    <a:pt x="1046" y="2248"/>
                    <a:pt x="951" y="2248"/>
                  </a:cubicBezTo>
                  <a:lnTo>
                    <a:pt x="888" y="2248"/>
                  </a:lnTo>
                  <a:lnTo>
                    <a:pt x="919" y="2217"/>
                  </a:lnTo>
                  <a:cubicBezTo>
                    <a:pt x="951" y="2153"/>
                    <a:pt x="983" y="2122"/>
                    <a:pt x="1046" y="2058"/>
                  </a:cubicBezTo>
                  <a:cubicBezTo>
                    <a:pt x="1046" y="2027"/>
                    <a:pt x="1046" y="1995"/>
                    <a:pt x="1078" y="1995"/>
                  </a:cubicBezTo>
                  <a:cubicBezTo>
                    <a:pt x="1078" y="1932"/>
                    <a:pt x="1109" y="1900"/>
                    <a:pt x="1141" y="1868"/>
                  </a:cubicBezTo>
                  <a:cubicBezTo>
                    <a:pt x="1173" y="1837"/>
                    <a:pt x="1236" y="1773"/>
                    <a:pt x="1299" y="1773"/>
                  </a:cubicBezTo>
                  <a:close/>
                  <a:moveTo>
                    <a:pt x="2249" y="2058"/>
                  </a:moveTo>
                  <a:cubicBezTo>
                    <a:pt x="2313" y="2090"/>
                    <a:pt x="2376" y="2090"/>
                    <a:pt x="2408" y="2090"/>
                  </a:cubicBezTo>
                  <a:cubicBezTo>
                    <a:pt x="2408" y="2153"/>
                    <a:pt x="2344" y="2217"/>
                    <a:pt x="2281" y="2248"/>
                  </a:cubicBezTo>
                  <a:cubicBezTo>
                    <a:pt x="2249" y="2264"/>
                    <a:pt x="2202" y="2272"/>
                    <a:pt x="2154" y="2272"/>
                  </a:cubicBezTo>
                  <a:cubicBezTo>
                    <a:pt x="2107" y="2272"/>
                    <a:pt x="2059" y="2264"/>
                    <a:pt x="2028" y="2248"/>
                  </a:cubicBezTo>
                  <a:cubicBezTo>
                    <a:pt x="2123" y="2217"/>
                    <a:pt x="2218" y="2153"/>
                    <a:pt x="2249" y="2058"/>
                  </a:cubicBezTo>
                  <a:close/>
                  <a:moveTo>
                    <a:pt x="951" y="2090"/>
                  </a:moveTo>
                  <a:cubicBezTo>
                    <a:pt x="919" y="2153"/>
                    <a:pt x="888" y="2185"/>
                    <a:pt x="856" y="2217"/>
                  </a:cubicBezTo>
                  <a:cubicBezTo>
                    <a:pt x="824" y="2248"/>
                    <a:pt x="824" y="2248"/>
                    <a:pt x="824" y="2280"/>
                  </a:cubicBezTo>
                  <a:cubicBezTo>
                    <a:pt x="782" y="2280"/>
                    <a:pt x="740" y="2294"/>
                    <a:pt x="698" y="2294"/>
                  </a:cubicBezTo>
                  <a:cubicBezTo>
                    <a:pt x="676" y="2294"/>
                    <a:pt x="655" y="2291"/>
                    <a:pt x="634" y="2280"/>
                  </a:cubicBezTo>
                  <a:cubicBezTo>
                    <a:pt x="571" y="2248"/>
                    <a:pt x="508" y="2217"/>
                    <a:pt x="508" y="2153"/>
                  </a:cubicBezTo>
                  <a:cubicBezTo>
                    <a:pt x="476" y="2122"/>
                    <a:pt x="476" y="2122"/>
                    <a:pt x="508" y="2090"/>
                  </a:cubicBezTo>
                  <a:cubicBezTo>
                    <a:pt x="539" y="2090"/>
                    <a:pt x="571" y="2090"/>
                    <a:pt x="634" y="2122"/>
                  </a:cubicBezTo>
                  <a:cubicBezTo>
                    <a:pt x="666" y="2153"/>
                    <a:pt x="698" y="2153"/>
                    <a:pt x="729" y="2153"/>
                  </a:cubicBezTo>
                  <a:cubicBezTo>
                    <a:pt x="761" y="2153"/>
                    <a:pt x="793" y="2153"/>
                    <a:pt x="856" y="2122"/>
                  </a:cubicBezTo>
                  <a:cubicBezTo>
                    <a:pt x="888" y="2122"/>
                    <a:pt x="888" y="2090"/>
                    <a:pt x="951" y="2090"/>
                  </a:cubicBezTo>
                  <a:close/>
                  <a:moveTo>
                    <a:pt x="2439" y="0"/>
                  </a:moveTo>
                  <a:cubicBezTo>
                    <a:pt x="2439" y="32"/>
                    <a:pt x="2439" y="63"/>
                    <a:pt x="2439" y="127"/>
                  </a:cubicBezTo>
                  <a:cubicBezTo>
                    <a:pt x="2439" y="222"/>
                    <a:pt x="2503" y="317"/>
                    <a:pt x="2566" y="380"/>
                  </a:cubicBezTo>
                  <a:cubicBezTo>
                    <a:pt x="2566" y="380"/>
                    <a:pt x="2566" y="412"/>
                    <a:pt x="2534" y="412"/>
                  </a:cubicBezTo>
                  <a:cubicBezTo>
                    <a:pt x="2534" y="380"/>
                    <a:pt x="2503" y="348"/>
                    <a:pt x="2503" y="317"/>
                  </a:cubicBezTo>
                  <a:cubicBezTo>
                    <a:pt x="2408" y="253"/>
                    <a:pt x="2313" y="222"/>
                    <a:pt x="2218" y="222"/>
                  </a:cubicBezTo>
                  <a:cubicBezTo>
                    <a:pt x="2218" y="222"/>
                    <a:pt x="2218" y="253"/>
                    <a:pt x="2218" y="253"/>
                  </a:cubicBezTo>
                  <a:cubicBezTo>
                    <a:pt x="2186" y="348"/>
                    <a:pt x="2218" y="443"/>
                    <a:pt x="2281" y="507"/>
                  </a:cubicBezTo>
                  <a:cubicBezTo>
                    <a:pt x="2344" y="570"/>
                    <a:pt x="2408" y="602"/>
                    <a:pt x="2503" y="602"/>
                  </a:cubicBezTo>
                  <a:cubicBezTo>
                    <a:pt x="2503" y="602"/>
                    <a:pt x="2503" y="602"/>
                    <a:pt x="2503" y="633"/>
                  </a:cubicBezTo>
                  <a:cubicBezTo>
                    <a:pt x="2439" y="633"/>
                    <a:pt x="2408" y="665"/>
                    <a:pt x="2376" y="697"/>
                  </a:cubicBezTo>
                  <a:cubicBezTo>
                    <a:pt x="2344" y="728"/>
                    <a:pt x="2344" y="760"/>
                    <a:pt x="2344" y="792"/>
                  </a:cubicBezTo>
                  <a:cubicBezTo>
                    <a:pt x="2305" y="779"/>
                    <a:pt x="2266" y="771"/>
                    <a:pt x="2229" y="771"/>
                  </a:cubicBezTo>
                  <a:cubicBezTo>
                    <a:pt x="2176" y="771"/>
                    <a:pt x="2128" y="786"/>
                    <a:pt x="2091" y="823"/>
                  </a:cubicBezTo>
                  <a:lnTo>
                    <a:pt x="2028" y="823"/>
                  </a:lnTo>
                  <a:cubicBezTo>
                    <a:pt x="1996" y="815"/>
                    <a:pt x="1964" y="812"/>
                    <a:pt x="1933" y="812"/>
                  </a:cubicBezTo>
                  <a:cubicBezTo>
                    <a:pt x="1838" y="812"/>
                    <a:pt x="1743" y="847"/>
                    <a:pt x="1648" y="918"/>
                  </a:cubicBezTo>
                  <a:cubicBezTo>
                    <a:pt x="1521" y="982"/>
                    <a:pt x="1426" y="1108"/>
                    <a:pt x="1394" y="1235"/>
                  </a:cubicBezTo>
                  <a:cubicBezTo>
                    <a:pt x="1331" y="1267"/>
                    <a:pt x="1299" y="1330"/>
                    <a:pt x="1268" y="1393"/>
                  </a:cubicBezTo>
                  <a:cubicBezTo>
                    <a:pt x="1236" y="1362"/>
                    <a:pt x="1204" y="1330"/>
                    <a:pt x="1141" y="1330"/>
                  </a:cubicBezTo>
                  <a:cubicBezTo>
                    <a:pt x="1109" y="1330"/>
                    <a:pt x="1046" y="1362"/>
                    <a:pt x="1014" y="1393"/>
                  </a:cubicBezTo>
                  <a:lnTo>
                    <a:pt x="983" y="1393"/>
                  </a:lnTo>
                  <a:cubicBezTo>
                    <a:pt x="1046" y="1330"/>
                    <a:pt x="1046" y="1267"/>
                    <a:pt x="1046" y="1203"/>
                  </a:cubicBezTo>
                  <a:cubicBezTo>
                    <a:pt x="1046" y="1108"/>
                    <a:pt x="983" y="1013"/>
                    <a:pt x="888" y="950"/>
                  </a:cubicBezTo>
                  <a:lnTo>
                    <a:pt x="856" y="950"/>
                  </a:lnTo>
                  <a:cubicBezTo>
                    <a:pt x="793" y="1013"/>
                    <a:pt x="761" y="1108"/>
                    <a:pt x="761" y="1203"/>
                  </a:cubicBezTo>
                  <a:cubicBezTo>
                    <a:pt x="761" y="1267"/>
                    <a:pt x="793" y="1298"/>
                    <a:pt x="824" y="1330"/>
                  </a:cubicBezTo>
                  <a:lnTo>
                    <a:pt x="761" y="1330"/>
                  </a:lnTo>
                  <a:cubicBezTo>
                    <a:pt x="761" y="1235"/>
                    <a:pt x="729" y="1140"/>
                    <a:pt x="634" y="1077"/>
                  </a:cubicBezTo>
                  <a:cubicBezTo>
                    <a:pt x="571" y="1013"/>
                    <a:pt x="476" y="1013"/>
                    <a:pt x="381" y="1013"/>
                  </a:cubicBezTo>
                  <a:cubicBezTo>
                    <a:pt x="381" y="1029"/>
                    <a:pt x="373" y="1029"/>
                    <a:pt x="365" y="1029"/>
                  </a:cubicBezTo>
                  <a:cubicBezTo>
                    <a:pt x="357" y="1029"/>
                    <a:pt x="349" y="1029"/>
                    <a:pt x="349" y="1045"/>
                  </a:cubicBezTo>
                  <a:cubicBezTo>
                    <a:pt x="349" y="1140"/>
                    <a:pt x="413" y="1267"/>
                    <a:pt x="539" y="1362"/>
                  </a:cubicBezTo>
                  <a:cubicBezTo>
                    <a:pt x="539" y="1362"/>
                    <a:pt x="571" y="1362"/>
                    <a:pt x="603" y="1393"/>
                  </a:cubicBezTo>
                  <a:lnTo>
                    <a:pt x="539" y="1393"/>
                  </a:lnTo>
                  <a:cubicBezTo>
                    <a:pt x="476" y="1425"/>
                    <a:pt x="349" y="1520"/>
                    <a:pt x="349" y="1615"/>
                  </a:cubicBezTo>
                  <a:cubicBezTo>
                    <a:pt x="349" y="1647"/>
                    <a:pt x="349" y="1678"/>
                    <a:pt x="381" y="1710"/>
                  </a:cubicBezTo>
                  <a:cubicBezTo>
                    <a:pt x="349" y="1710"/>
                    <a:pt x="318" y="1742"/>
                    <a:pt x="318" y="1773"/>
                  </a:cubicBezTo>
                  <a:cubicBezTo>
                    <a:pt x="286" y="1805"/>
                    <a:pt x="286" y="1805"/>
                    <a:pt x="286" y="1837"/>
                  </a:cubicBezTo>
                  <a:cubicBezTo>
                    <a:pt x="254" y="1868"/>
                    <a:pt x="223" y="1900"/>
                    <a:pt x="223" y="1932"/>
                  </a:cubicBezTo>
                  <a:cubicBezTo>
                    <a:pt x="223" y="1995"/>
                    <a:pt x="223" y="2027"/>
                    <a:pt x="254" y="2058"/>
                  </a:cubicBezTo>
                  <a:cubicBezTo>
                    <a:pt x="254" y="2058"/>
                    <a:pt x="286" y="2058"/>
                    <a:pt x="286" y="2090"/>
                  </a:cubicBezTo>
                  <a:lnTo>
                    <a:pt x="318" y="2090"/>
                  </a:lnTo>
                  <a:cubicBezTo>
                    <a:pt x="318" y="2090"/>
                    <a:pt x="318" y="2122"/>
                    <a:pt x="349" y="2122"/>
                  </a:cubicBezTo>
                  <a:lnTo>
                    <a:pt x="159" y="2122"/>
                  </a:lnTo>
                  <a:cubicBezTo>
                    <a:pt x="64" y="2185"/>
                    <a:pt x="1" y="2248"/>
                    <a:pt x="1" y="2343"/>
                  </a:cubicBezTo>
                  <a:cubicBezTo>
                    <a:pt x="1" y="2343"/>
                    <a:pt x="1" y="2343"/>
                    <a:pt x="1" y="2375"/>
                  </a:cubicBezTo>
                  <a:cubicBezTo>
                    <a:pt x="64" y="2407"/>
                    <a:pt x="96" y="2407"/>
                    <a:pt x="159" y="2407"/>
                  </a:cubicBezTo>
                  <a:cubicBezTo>
                    <a:pt x="191" y="2407"/>
                    <a:pt x="223" y="2407"/>
                    <a:pt x="254" y="2375"/>
                  </a:cubicBezTo>
                  <a:cubicBezTo>
                    <a:pt x="349" y="2343"/>
                    <a:pt x="413" y="2280"/>
                    <a:pt x="413" y="2217"/>
                  </a:cubicBezTo>
                  <a:lnTo>
                    <a:pt x="413" y="2217"/>
                  </a:lnTo>
                  <a:cubicBezTo>
                    <a:pt x="381" y="2248"/>
                    <a:pt x="349" y="2280"/>
                    <a:pt x="286" y="2312"/>
                  </a:cubicBezTo>
                  <a:cubicBezTo>
                    <a:pt x="267" y="2349"/>
                    <a:pt x="227" y="2364"/>
                    <a:pt x="184" y="2364"/>
                  </a:cubicBezTo>
                  <a:cubicBezTo>
                    <a:pt x="154" y="2364"/>
                    <a:pt x="122" y="2357"/>
                    <a:pt x="96" y="2343"/>
                  </a:cubicBezTo>
                  <a:cubicBezTo>
                    <a:pt x="96" y="2343"/>
                    <a:pt x="128" y="2343"/>
                    <a:pt x="128" y="2312"/>
                  </a:cubicBezTo>
                  <a:cubicBezTo>
                    <a:pt x="159" y="2280"/>
                    <a:pt x="191" y="2280"/>
                    <a:pt x="254" y="2248"/>
                  </a:cubicBezTo>
                  <a:cubicBezTo>
                    <a:pt x="286" y="2217"/>
                    <a:pt x="318" y="2217"/>
                    <a:pt x="349" y="2217"/>
                  </a:cubicBezTo>
                  <a:lnTo>
                    <a:pt x="444" y="2217"/>
                  </a:lnTo>
                  <a:cubicBezTo>
                    <a:pt x="476" y="2248"/>
                    <a:pt x="539" y="2312"/>
                    <a:pt x="571" y="2312"/>
                  </a:cubicBezTo>
                  <a:cubicBezTo>
                    <a:pt x="603" y="2343"/>
                    <a:pt x="666" y="2343"/>
                    <a:pt x="729" y="2343"/>
                  </a:cubicBezTo>
                  <a:cubicBezTo>
                    <a:pt x="793" y="2343"/>
                    <a:pt x="824" y="2343"/>
                    <a:pt x="856" y="2312"/>
                  </a:cubicBezTo>
                  <a:lnTo>
                    <a:pt x="951" y="2312"/>
                  </a:lnTo>
                  <a:cubicBezTo>
                    <a:pt x="983" y="2312"/>
                    <a:pt x="1014" y="2312"/>
                    <a:pt x="1046" y="2280"/>
                  </a:cubicBezTo>
                  <a:cubicBezTo>
                    <a:pt x="1141" y="2248"/>
                    <a:pt x="1204" y="2217"/>
                    <a:pt x="1268" y="2153"/>
                  </a:cubicBezTo>
                  <a:cubicBezTo>
                    <a:pt x="1268" y="2090"/>
                    <a:pt x="1363" y="1963"/>
                    <a:pt x="1394" y="1868"/>
                  </a:cubicBezTo>
                  <a:cubicBezTo>
                    <a:pt x="1394" y="1900"/>
                    <a:pt x="1426" y="1932"/>
                    <a:pt x="1458" y="1932"/>
                  </a:cubicBezTo>
                  <a:cubicBezTo>
                    <a:pt x="1489" y="1995"/>
                    <a:pt x="1489" y="2027"/>
                    <a:pt x="1521" y="2058"/>
                  </a:cubicBezTo>
                  <a:cubicBezTo>
                    <a:pt x="1584" y="2153"/>
                    <a:pt x="1679" y="2217"/>
                    <a:pt x="1774" y="2248"/>
                  </a:cubicBezTo>
                  <a:cubicBezTo>
                    <a:pt x="1838" y="2248"/>
                    <a:pt x="1869" y="2280"/>
                    <a:pt x="1901" y="2280"/>
                  </a:cubicBezTo>
                  <a:cubicBezTo>
                    <a:pt x="1933" y="2280"/>
                    <a:pt x="1933" y="2248"/>
                    <a:pt x="1933" y="2248"/>
                  </a:cubicBezTo>
                  <a:cubicBezTo>
                    <a:pt x="1964" y="2312"/>
                    <a:pt x="2028" y="2343"/>
                    <a:pt x="2091" y="2343"/>
                  </a:cubicBezTo>
                  <a:lnTo>
                    <a:pt x="2123" y="2343"/>
                  </a:lnTo>
                  <a:cubicBezTo>
                    <a:pt x="2249" y="2343"/>
                    <a:pt x="2439" y="2248"/>
                    <a:pt x="2471" y="2153"/>
                  </a:cubicBezTo>
                  <a:cubicBezTo>
                    <a:pt x="2503" y="2122"/>
                    <a:pt x="2503" y="2122"/>
                    <a:pt x="2471" y="2090"/>
                  </a:cubicBezTo>
                  <a:cubicBezTo>
                    <a:pt x="2534" y="2090"/>
                    <a:pt x="2566" y="2058"/>
                    <a:pt x="2598" y="2027"/>
                  </a:cubicBezTo>
                  <a:cubicBezTo>
                    <a:pt x="2756" y="1900"/>
                    <a:pt x="2851" y="1615"/>
                    <a:pt x="2756" y="1393"/>
                  </a:cubicBezTo>
                  <a:cubicBezTo>
                    <a:pt x="2724" y="1330"/>
                    <a:pt x="2693" y="1298"/>
                    <a:pt x="2629" y="1267"/>
                  </a:cubicBezTo>
                  <a:cubicBezTo>
                    <a:pt x="2661" y="1235"/>
                    <a:pt x="2661" y="1203"/>
                    <a:pt x="2661" y="1140"/>
                  </a:cubicBezTo>
                  <a:cubicBezTo>
                    <a:pt x="2724" y="1203"/>
                    <a:pt x="2851" y="1235"/>
                    <a:pt x="2946" y="1235"/>
                  </a:cubicBezTo>
                  <a:cubicBezTo>
                    <a:pt x="2946" y="1235"/>
                    <a:pt x="2978" y="1235"/>
                    <a:pt x="3009" y="1203"/>
                  </a:cubicBezTo>
                  <a:lnTo>
                    <a:pt x="3104" y="1203"/>
                  </a:lnTo>
                  <a:cubicBezTo>
                    <a:pt x="3104" y="1172"/>
                    <a:pt x="3073" y="1172"/>
                    <a:pt x="3073" y="1140"/>
                  </a:cubicBezTo>
                  <a:cubicBezTo>
                    <a:pt x="3041" y="1140"/>
                    <a:pt x="2978" y="1172"/>
                    <a:pt x="2946" y="1172"/>
                  </a:cubicBezTo>
                  <a:lnTo>
                    <a:pt x="2914" y="1172"/>
                  </a:lnTo>
                  <a:cubicBezTo>
                    <a:pt x="2819" y="1172"/>
                    <a:pt x="2724" y="1140"/>
                    <a:pt x="2661" y="1108"/>
                  </a:cubicBezTo>
                  <a:cubicBezTo>
                    <a:pt x="2661" y="982"/>
                    <a:pt x="2851" y="982"/>
                    <a:pt x="2978" y="982"/>
                  </a:cubicBezTo>
                  <a:cubicBezTo>
                    <a:pt x="2978" y="982"/>
                    <a:pt x="2946" y="950"/>
                    <a:pt x="2946" y="918"/>
                  </a:cubicBezTo>
                  <a:lnTo>
                    <a:pt x="2819" y="918"/>
                  </a:lnTo>
                  <a:cubicBezTo>
                    <a:pt x="2788" y="918"/>
                    <a:pt x="2756" y="950"/>
                    <a:pt x="2756" y="950"/>
                  </a:cubicBezTo>
                  <a:cubicBezTo>
                    <a:pt x="2756" y="918"/>
                    <a:pt x="2756" y="918"/>
                    <a:pt x="2756" y="918"/>
                  </a:cubicBezTo>
                  <a:cubicBezTo>
                    <a:pt x="2756" y="887"/>
                    <a:pt x="2756" y="887"/>
                    <a:pt x="2756" y="855"/>
                  </a:cubicBezTo>
                  <a:cubicBezTo>
                    <a:pt x="2788" y="855"/>
                    <a:pt x="2819" y="855"/>
                    <a:pt x="2851" y="823"/>
                  </a:cubicBezTo>
                  <a:lnTo>
                    <a:pt x="2883" y="823"/>
                  </a:lnTo>
                  <a:cubicBezTo>
                    <a:pt x="2883" y="823"/>
                    <a:pt x="2883" y="792"/>
                    <a:pt x="2883" y="792"/>
                  </a:cubicBezTo>
                  <a:lnTo>
                    <a:pt x="2788" y="792"/>
                  </a:lnTo>
                  <a:cubicBezTo>
                    <a:pt x="2788" y="760"/>
                    <a:pt x="2819" y="760"/>
                    <a:pt x="2851" y="728"/>
                  </a:cubicBezTo>
                  <a:cubicBezTo>
                    <a:pt x="2788" y="665"/>
                    <a:pt x="2756" y="570"/>
                    <a:pt x="2724" y="507"/>
                  </a:cubicBezTo>
                  <a:cubicBezTo>
                    <a:pt x="2724" y="507"/>
                    <a:pt x="2724" y="538"/>
                    <a:pt x="2724" y="538"/>
                  </a:cubicBezTo>
                  <a:cubicBezTo>
                    <a:pt x="2724" y="602"/>
                    <a:pt x="2756" y="665"/>
                    <a:pt x="2788" y="697"/>
                  </a:cubicBezTo>
                  <a:cubicBezTo>
                    <a:pt x="2756" y="697"/>
                    <a:pt x="2756" y="697"/>
                    <a:pt x="2724" y="665"/>
                  </a:cubicBezTo>
                  <a:cubicBezTo>
                    <a:pt x="2693" y="633"/>
                    <a:pt x="2693" y="570"/>
                    <a:pt x="2693" y="538"/>
                  </a:cubicBezTo>
                  <a:cubicBezTo>
                    <a:pt x="2693" y="538"/>
                    <a:pt x="2693" y="507"/>
                    <a:pt x="2724" y="507"/>
                  </a:cubicBezTo>
                  <a:cubicBezTo>
                    <a:pt x="2693" y="475"/>
                    <a:pt x="2693" y="475"/>
                    <a:pt x="2693" y="443"/>
                  </a:cubicBezTo>
                  <a:cubicBezTo>
                    <a:pt x="2661" y="475"/>
                    <a:pt x="2661" y="475"/>
                    <a:pt x="2661" y="507"/>
                  </a:cubicBezTo>
                  <a:lnTo>
                    <a:pt x="2598" y="507"/>
                  </a:lnTo>
                  <a:cubicBezTo>
                    <a:pt x="2598" y="475"/>
                    <a:pt x="2629" y="412"/>
                    <a:pt x="2661" y="380"/>
                  </a:cubicBezTo>
                  <a:cubicBezTo>
                    <a:pt x="2629" y="348"/>
                    <a:pt x="2629" y="348"/>
                    <a:pt x="2629" y="317"/>
                  </a:cubicBezTo>
                  <a:lnTo>
                    <a:pt x="2598" y="317"/>
                  </a:lnTo>
                  <a:cubicBezTo>
                    <a:pt x="2566" y="253"/>
                    <a:pt x="2566" y="190"/>
                    <a:pt x="2534" y="158"/>
                  </a:cubicBezTo>
                  <a:lnTo>
                    <a:pt x="2534" y="158"/>
                  </a:lnTo>
                  <a:cubicBezTo>
                    <a:pt x="2534" y="222"/>
                    <a:pt x="2566" y="253"/>
                    <a:pt x="2566" y="317"/>
                  </a:cubicBezTo>
                  <a:cubicBezTo>
                    <a:pt x="2503" y="253"/>
                    <a:pt x="2503" y="158"/>
                    <a:pt x="2503" y="95"/>
                  </a:cubicBezTo>
                  <a:cubicBezTo>
                    <a:pt x="2471" y="63"/>
                    <a:pt x="2471" y="32"/>
                    <a:pt x="2471" y="32"/>
                  </a:cubicBezTo>
                  <a:cubicBezTo>
                    <a:pt x="2471" y="0"/>
                    <a:pt x="2439" y="0"/>
                    <a:pt x="2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401050" y="2223700"/>
              <a:ext cx="190050" cy="196375"/>
            </a:xfrm>
            <a:custGeom>
              <a:rect b="b" l="l" r="r" t="t"/>
              <a:pathLst>
                <a:path extrusionOk="0" h="7855" w="7602">
                  <a:moveTo>
                    <a:pt x="6651" y="1"/>
                  </a:moveTo>
                  <a:lnTo>
                    <a:pt x="254" y="4149"/>
                  </a:lnTo>
                  <a:cubicBezTo>
                    <a:pt x="1" y="5479"/>
                    <a:pt x="1141" y="6999"/>
                    <a:pt x="2598" y="7854"/>
                  </a:cubicBezTo>
                  <a:lnTo>
                    <a:pt x="2819" y="7538"/>
                  </a:lnTo>
                  <a:lnTo>
                    <a:pt x="7602" y="919"/>
                  </a:lnTo>
                  <a:cubicBezTo>
                    <a:pt x="6746" y="381"/>
                    <a:pt x="6651" y="1"/>
                    <a:pt x="6651" y="1"/>
                  </a:cubicBez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541200" y="2248250"/>
              <a:ext cx="64950" cy="182900"/>
            </a:xfrm>
            <a:custGeom>
              <a:rect b="b" l="l" r="r" t="t"/>
              <a:pathLst>
                <a:path extrusionOk="0" h="7316" w="2598">
                  <a:moveTo>
                    <a:pt x="32" y="7316"/>
                  </a:moveTo>
                  <a:lnTo>
                    <a:pt x="32" y="7316"/>
                  </a:lnTo>
                  <a:lnTo>
                    <a:pt x="32" y="7316"/>
                  </a:lnTo>
                  <a:lnTo>
                    <a:pt x="0" y="7316"/>
                  </a:lnTo>
                  <a:cubicBezTo>
                    <a:pt x="0" y="7316"/>
                    <a:pt x="0" y="7316"/>
                    <a:pt x="32" y="7316"/>
                  </a:cubicBezTo>
                  <a:lnTo>
                    <a:pt x="2597" y="0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06125" y="2203900"/>
              <a:ext cx="15050" cy="44375"/>
            </a:xfrm>
            <a:custGeom>
              <a:rect b="b" l="l" r="r" t="t"/>
              <a:pathLst>
                <a:path extrusionOk="0" h="1775" w="602">
                  <a:moveTo>
                    <a:pt x="0" y="1774"/>
                  </a:moveTo>
                  <a:lnTo>
                    <a:pt x="602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567325" y="2193900"/>
              <a:ext cx="55450" cy="52775"/>
            </a:xfrm>
            <a:custGeom>
              <a:rect b="b" l="l" r="r" t="t"/>
              <a:pathLst>
                <a:path extrusionOk="0" h="2111" w="2218">
                  <a:moveTo>
                    <a:pt x="1880" y="0"/>
                  </a:moveTo>
                  <a:cubicBezTo>
                    <a:pt x="1827" y="0"/>
                    <a:pt x="1779" y="15"/>
                    <a:pt x="1742" y="52"/>
                  </a:cubicBezTo>
                  <a:lnTo>
                    <a:pt x="0" y="1193"/>
                  </a:lnTo>
                  <a:cubicBezTo>
                    <a:pt x="0" y="1193"/>
                    <a:pt x="64" y="1573"/>
                    <a:pt x="951" y="2111"/>
                  </a:cubicBezTo>
                  <a:lnTo>
                    <a:pt x="2154" y="401"/>
                  </a:lnTo>
                  <a:cubicBezTo>
                    <a:pt x="2217" y="211"/>
                    <a:pt x="2122" y="84"/>
                    <a:pt x="1996" y="21"/>
                  </a:cubicBezTo>
                  <a:cubicBezTo>
                    <a:pt x="1956" y="8"/>
                    <a:pt x="1917" y="0"/>
                    <a:pt x="188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465975" y="2246650"/>
              <a:ext cx="140175" cy="188500"/>
            </a:xfrm>
            <a:custGeom>
              <a:rect b="b" l="l" r="r" t="t"/>
              <a:pathLst>
                <a:path extrusionOk="0" h="7540" w="5607">
                  <a:moveTo>
                    <a:pt x="5005" y="1"/>
                  </a:moveTo>
                  <a:lnTo>
                    <a:pt x="222" y="6620"/>
                  </a:lnTo>
                  <a:lnTo>
                    <a:pt x="1" y="6936"/>
                  </a:lnTo>
                  <a:cubicBezTo>
                    <a:pt x="673" y="7305"/>
                    <a:pt x="1404" y="7540"/>
                    <a:pt x="2093" y="7540"/>
                  </a:cubicBezTo>
                  <a:cubicBezTo>
                    <a:pt x="2411" y="7540"/>
                    <a:pt x="2719" y="7490"/>
                    <a:pt x="3009" y="7380"/>
                  </a:cubicBezTo>
                  <a:lnTo>
                    <a:pt x="5606" y="64"/>
                  </a:lnTo>
                  <a:lnTo>
                    <a:pt x="5606" y="64"/>
                  </a:lnTo>
                  <a:cubicBezTo>
                    <a:pt x="5525" y="76"/>
                    <a:pt x="5444" y="83"/>
                    <a:pt x="5366" y="83"/>
                  </a:cubicBezTo>
                  <a:cubicBezTo>
                    <a:pt x="5231" y="83"/>
                    <a:pt x="5105" y="61"/>
                    <a:pt x="5005" y="1"/>
                  </a:cubicBez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591075" y="2203900"/>
              <a:ext cx="30100" cy="45400"/>
            </a:xfrm>
            <a:custGeom>
              <a:rect b="b" l="l" r="r" t="t"/>
              <a:pathLst>
                <a:path extrusionOk="0" h="1816" w="1204">
                  <a:moveTo>
                    <a:pt x="1204" y="1"/>
                  </a:moveTo>
                  <a:lnTo>
                    <a:pt x="1" y="1711"/>
                  </a:lnTo>
                  <a:cubicBezTo>
                    <a:pt x="112" y="1785"/>
                    <a:pt x="267" y="1816"/>
                    <a:pt x="395" y="1816"/>
                  </a:cubicBezTo>
                  <a:cubicBezTo>
                    <a:pt x="485" y="1816"/>
                    <a:pt x="563" y="1801"/>
                    <a:pt x="602" y="1774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746300" y="3167425"/>
              <a:ext cx="3975" cy="4775"/>
            </a:xfrm>
            <a:custGeom>
              <a:rect b="b" l="l" r="r" t="t"/>
              <a:pathLst>
                <a:path extrusionOk="0" h="191" w="159">
                  <a:moveTo>
                    <a:pt x="1" y="191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789850" y="2327425"/>
              <a:ext cx="751375" cy="858250"/>
            </a:xfrm>
            <a:custGeom>
              <a:rect b="b" l="l" r="r" t="t"/>
              <a:pathLst>
                <a:path extrusionOk="0" h="34330" w="30055">
                  <a:moveTo>
                    <a:pt x="24702" y="0"/>
                  </a:moveTo>
                  <a:lnTo>
                    <a:pt x="317" y="31131"/>
                  </a:lnTo>
                  <a:cubicBezTo>
                    <a:pt x="0" y="31764"/>
                    <a:pt x="1331" y="33253"/>
                    <a:pt x="2724" y="34329"/>
                  </a:cubicBezTo>
                  <a:lnTo>
                    <a:pt x="27046" y="3674"/>
                  </a:lnTo>
                  <a:cubicBezTo>
                    <a:pt x="27721" y="4066"/>
                    <a:pt x="28455" y="4308"/>
                    <a:pt x="29147" y="4308"/>
                  </a:cubicBezTo>
                  <a:cubicBezTo>
                    <a:pt x="29462" y="4308"/>
                    <a:pt x="29767" y="4258"/>
                    <a:pt x="30054" y="4149"/>
                  </a:cubicBezTo>
                  <a:lnTo>
                    <a:pt x="30054" y="4149"/>
                  </a:lnTo>
                  <a:cubicBezTo>
                    <a:pt x="29926" y="4195"/>
                    <a:pt x="29778" y="4217"/>
                    <a:pt x="29615" y="4217"/>
                  </a:cubicBezTo>
                  <a:cubicBezTo>
                    <a:pt x="28775" y="4217"/>
                    <a:pt x="27537" y="3631"/>
                    <a:pt x="26476" y="2755"/>
                  </a:cubicBezTo>
                  <a:cubicBezTo>
                    <a:pt x="25399" y="1837"/>
                    <a:pt x="24702" y="729"/>
                    <a:pt x="24702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2699600" y="3189600"/>
              <a:ext cx="33275" cy="42775"/>
            </a:xfrm>
            <a:custGeom>
              <a:rect b="b" l="l" r="r" t="t"/>
              <a:pathLst>
                <a:path extrusionOk="0" h="1711" w="1331">
                  <a:moveTo>
                    <a:pt x="1330" y="1"/>
                  </a:moveTo>
                  <a:lnTo>
                    <a:pt x="665" y="824"/>
                  </a:lnTo>
                  <a:lnTo>
                    <a:pt x="198" y="1454"/>
                  </a:lnTo>
                  <a:lnTo>
                    <a:pt x="198" y="1454"/>
                  </a:lnTo>
                  <a:lnTo>
                    <a:pt x="539" y="1014"/>
                  </a:lnTo>
                  <a:lnTo>
                    <a:pt x="1204" y="159"/>
                  </a:lnTo>
                  <a:lnTo>
                    <a:pt x="1330" y="1"/>
                  </a:lnTo>
                  <a:close/>
                  <a:moveTo>
                    <a:pt x="198" y="1454"/>
                  </a:moveTo>
                  <a:lnTo>
                    <a:pt x="24" y="1680"/>
                  </a:lnTo>
                  <a:lnTo>
                    <a:pt x="24" y="1680"/>
                  </a:lnTo>
                  <a:cubicBezTo>
                    <a:pt x="26" y="1679"/>
                    <a:pt x="29" y="1679"/>
                    <a:pt x="32" y="1679"/>
                  </a:cubicBezTo>
                  <a:lnTo>
                    <a:pt x="198" y="1454"/>
                  </a:lnTo>
                  <a:close/>
                  <a:moveTo>
                    <a:pt x="24" y="1680"/>
                  </a:moveTo>
                  <a:cubicBezTo>
                    <a:pt x="0" y="1684"/>
                    <a:pt x="0" y="1711"/>
                    <a:pt x="0" y="1711"/>
                  </a:cubicBezTo>
                  <a:lnTo>
                    <a:pt x="24" y="168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846050" y="3286200"/>
              <a:ext cx="25375" cy="32475"/>
            </a:xfrm>
            <a:custGeom>
              <a:rect b="b" l="l" r="r" t="t"/>
              <a:pathLst>
                <a:path extrusionOk="0" h="1299" w="1015">
                  <a:moveTo>
                    <a:pt x="1014" y="0"/>
                  </a:moveTo>
                  <a:lnTo>
                    <a:pt x="919" y="127"/>
                  </a:lnTo>
                  <a:lnTo>
                    <a:pt x="887" y="169"/>
                  </a:lnTo>
                  <a:lnTo>
                    <a:pt x="887" y="169"/>
                  </a:lnTo>
                  <a:lnTo>
                    <a:pt x="951" y="127"/>
                  </a:lnTo>
                  <a:lnTo>
                    <a:pt x="1014" y="0"/>
                  </a:lnTo>
                  <a:close/>
                  <a:moveTo>
                    <a:pt x="887" y="169"/>
                  </a:moveTo>
                  <a:lnTo>
                    <a:pt x="856" y="190"/>
                  </a:lnTo>
                  <a:lnTo>
                    <a:pt x="1" y="1299"/>
                  </a:lnTo>
                  <a:lnTo>
                    <a:pt x="33" y="1299"/>
                  </a:lnTo>
                  <a:lnTo>
                    <a:pt x="887" y="16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718600" y="3228400"/>
              <a:ext cx="72850" cy="62575"/>
            </a:xfrm>
            <a:custGeom>
              <a:rect b="b" l="l" r="r" t="t"/>
              <a:pathLst>
                <a:path extrusionOk="0" h="2503" w="2914">
                  <a:moveTo>
                    <a:pt x="0" y="0"/>
                  </a:moveTo>
                  <a:cubicBezTo>
                    <a:pt x="64" y="190"/>
                    <a:pt x="159" y="380"/>
                    <a:pt x="285" y="602"/>
                  </a:cubicBezTo>
                  <a:cubicBezTo>
                    <a:pt x="570" y="982"/>
                    <a:pt x="919" y="1362"/>
                    <a:pt x="1330" y="1742"/>
                  </a:cubicBezTo>
                  <a:cubicBezTo>
                    <a:pt x="1584" y="1964"/>
                    <a:pt x="1837" y="2186"/>
                    <a:pt x="2090" y="2376"/>
                  </a:cubicBezTo>
                  <a:cubicBezTo>
                    <a:pt x="2122" y="2439"/>
                    <a:pt x="2185" y="2471"/>
                    <a:pt x="2249" y="2502"/>
                  </a:cubicBezTo>
                  <a:lnTo>
                    <a:pt x="2914" y="1615"/>
                  </a:lnTo>
                  <a:cubicBezTo>
                    <a:pt x="1932" y="824"/>
                    <a:pt x="760" y="159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732850" y="3171400"/>
              <a:ext cx="14275" cy="18225"/>
            </a:xfrm>
            <a:custGeom>
              <a:rect b="b" l="l" r="r" t="t"/>
              <a:pathLst>
                <a:path extrusionOk="0" h="729" w="571">
                  <a:moveTo>
                    <a:pt x="570" y="0"/>
                  </a:moveTo>
                  <a:cubicBezTo>
                    <a:pt x="570" y="0"/>
                    <a:pt x="539" y="0"/>
                    <a:pt x="539" y="32"/>
                  </a:cubicBezTo>
                  <a:lnTo>
                    <a:pt x="0" y="72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713850" y="3172175"/>
              <a:ext cx="83950" cy="96625"/>
            </a:xfrm>
            <a:custGeom>
              <a:rect b="b" l="l" r="r" t="t"/>
              <a:pathLst>
                <a:path extrusionOk="0" h="3865" w="3358">
                  <a:moveTo>
                    <a:pt x="1299" y="1"/>
                  </a:moveTo>
                  <a:lnTo>
                    <a:pt x="1014" y="349"/>
                  </a:lnTo>
                  <a:cubicBezTo>
                    <a:pt x="993" y="376"/>
                    <a:pt x="976" y="405"/>
                    <a:pt x="963" y="435"/>
                  </a:cubicBezTo>
                  <a:lnTo>
                    <a:pt x="963" y="435"/>
                  </a:lnTo>
                  <a:lnTo>
                    <a:pt x="1299" y="1"/>
                  </a:lnTo>
                  <a:close/>
                  <a:moveTo>
                    <a:pt x="963" y="435"/>
                  </a:moveTo>
                  <a:lnTo>
                    <a:pt x="760" y="698"/>
                  </a:lnTo>
                  <a:lnTo>
                    <a:pt x="95" y="1521"/>
                  </a:lnTo>
                  <a:cubicBezTo>
                    <a:pt x="127" y="1521"/>
                    <a:pt x="0" y="1774"/>
                    <a:pt x="190" y="2249"/>
                  </a:cubicBezTo>
                  <a:cubicBezTo>
                    <a:pt x="950" y="2408"/>
                    <a:pt x="2122" y="3073"/>
                    <a:pt x="3104" y="3864"/>
                  </a:cubicBezTo>
                  <a:lnTo>
                    <a:pt x="3357" y="3579"/>
                  </a:lnTo>
                  <a:cubicBezTo>
                    <a:pt x="1968" y="2523"/>
                    <a:pt x="695" y="1063"/>
                    <a:pt x="963" y="43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750250" y="3142900"/>
              <a:ext cx="19050" cy="24550"/>
            </a:xfrm>
            <a:custGeom>
              <a:rect b="b" l="l" r="r" t="t"/>
              <a:pathLst>
                <a:path extrusionOk="0" h="982" w="762">
                  <a:moveTo>
                    <a:pt x="761" y="0"/>
                  </a:moveTo>
                  <a:cubicBezTo>
                    <a:pt x="729" y="32"/>
                    <a:pt x="729" y="32"/>
                    <a:pt x="729" y="32"/>
                  </a:cubicBezTo>
                  <a:lnTo>
                    <a:pt x="1" y="982"/>
                  </a:lnTo>
                  <a:lnTo>
                    <a:pt x="1" y="98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750250" y="3142900"/>
              <a:ext cx="19050" cy="24550"/>
            </a:xfrm>
            <a:custGeom>
              <a:rect b="b" l="l" r="r" t="t"/>
              <a:pathLst>
                <a:path extrusionOk="0" h="982" w="762">
                  <a:moveTo>
                    <a:pt x="761" y="0"/>
                  </a:moveTo>
                  <a:cubicBezTo>
                    <a:pt x="729" y="32"/>
                    <a:pt x="729" y="32"/>
                    <a:pt x="729" y="32"/>
                  </a:cubicBezTo>
                  <a:lnTo>
                    <a:pt x="1" y="982"/>
                  </a:lnTo>
                  <a:lnTo>
                    <a:pt x="1" y="98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871400" y="3282225"/>
              <a:ext cx="3175" cy="4775"/>
            </a:xfrm>
            <a:custGeom>
              <a:rect b="b" l="l" r="r" t="t"/>
              <a:pathLst>
                <a:path extrusionOk="0" h="191" w="127">
                  <a:moveTo>
                    <a:pt x="127" y="1"/>
                  </a:moveTo>
                  <a:lnTo>
                    <a:pt x="0" y="159"/>
                  </a:lnTo>
                  <a:lnTo>
                    <a:pt x="0" y="19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871400" y="3282225"/>
              <a:ext cx="3175" cy="4775"/>
            </a:xfrm>
            <a:custGeom>
              <a:rect b="b" l="l" r="r" t="t"/>
              <a:pathLst>
                <a:path extrusionOk="0" h="191" w="127">
                  <a:moveTo>
                    <a:pt x="127" y="1"/>
                  </a:moveTo>
                  <a:lnTo>
                    <a:pt x="0" y="159"/>
                  </a:lnTo>
                  <a:lnTo>
                    <a:pt x="0" y="19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869800" y="3286200"/>
              <a:ext cx="1625" cy="3175"/>
            </a:xfrm>
            <a:custGeom>
              <a:rect b="b" l="l" r="r" t="t"/>
              <a:pathLst>
                <a:path extrusionOk="0" h="127" w="65">
                  <a:moveTo>
                    <a:pt x="64" y="0"/>
                  </a:moveTo>
                  <a:lnTo>
                    <a:pt x="33" y="64"/>
                  </a:lnTo>
                  <a:lnTo>
                    <a:pt x="33" y="64"/>
                  </a:lnTo>
                  <a:lnTo>
                    <a:pt x="64" y="32"/>
                  </a:lnTo>
                  <a:lnTo>
                    <a:pt x="64" y="0"/>
                  </a:lnTo>
                  <a:close/>
                  <a:moveTo>
                    <a:pt x="33" y="64"/>
                  </a:moveTo>
                  <a:lnTo>
                    <a:pt x="1" y="95"/>
                  </a:lnTo>
                  <a:lnTo>
                    <a:pt x="1" y="127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869800" y="3286200"/>
              <a:ext cx="1625" cy="3175"/>
            </a:xfrm>
            <a:custGeom>
              <a:rect b="b" l="l" r="r" t="t"/>
              <a:pathLst>
                <a:path extrusionOk="0" h="127" w="65">
                  <a:moveTo>
                    <a:pt x="64" y="0"/>
                  </a:moveTo>
                  <a:lnTo>
                    <a:pt x="33" y="64"/>
                  </a:lnTo>
                  <a:lnTo>
                    <a:pt x="33" y="64"/>
                  </a:lnTo>
                  <a:lnTo>
                    <a:pt x="64" y="32"/>
                  </a:lnTo>
                  <a:lnTo>
                    <a:pt x="64" y="0"/>
                  </a:lnTo>
                  <a:close/>
                  <a:moveTo>
                    <a:pt x="33" y="64"/>
                  </a:moveTo>
                  <a:lnTo>
                    <a:pt x="1" y="95"/>
                  </a:lnTo>
                  <a:lnTo>
                    <a:pt x="1" y="127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728100" y="3143675"/>
              <a:ext cx="98975" cy="118000"/>
            </a:xfrm>
            <a:custGeom>
              <a:rect b="b" l="l" r="r" t="t"/>
              <a:pathLst>
                <a:path extrusionOk="0" h="4720" w="3959">
                  <a:moveTo>
                    <a:pt x="1615" y="1"/>
                  </a:moveTo>
                  <a:lnTo>
                    <a:pt x="887" y="951"/>
                  </a:lnTo>
                  <a:lnTo>
                    <a:pt x="729" y="1141"/>
                  </a:lnTo>
                  <a:lnTo>
                    <a:pt x="475" y="1489"/>
                  </a:lnTo>
                  <a:cubicBezTo>
                    <a:pt x="0" y="2059"/>
                    <a:pt x="1330" y="3579"/>
                    <a:pt x="2787" y="4719"/>
                  </a:cubicBezTo>
                  <a:lnTo>
                    <a:pt x="3040" y="4403"/>
                  </a:lnTo>
                  <a:lnTo>
                    <a:pt x="3072" y="4308"/>
                  </a:lnTo>
                  <a:lnTo>
                    <a:pt x="3959" y="3231"/>
                  </a:lnTo>
                  <a:cubicBezTo>
                    <a:pt x="2534" y="2123"/>
                    <a:pt x="1204" y="603"/>
                    <a:pt x="1615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69275" y="3104100"/>
              <a:ext cx="30100" cy="38825"/>
            </a:xfrm>
            <a:custGeom>
              <a:rect b="b" l="l" r="r" t="t"/>
              <a:pathLst>
                <a:path extrusionOk="0" h="1553" w="1204">
                  <a:moveTo>
                    <a:pt x="1203" y="0"/>
                  </a:moveTo>
                  <a:cubicBezTo>
                    <a:pt x="1195" y="9"/>
                    <a:pt x="1189" y="17"/>
                    <a:pt x="1184" y="25"/>
                  </a:cubicBezTo>
                  <a:lnTo>
                    <a:pt x="1184" y="25"/>
                  </a:lnTo>
                  <a:lnTo>
                    <a:pt x="1203" y="0"/>
                  </a:lnTo>
                  <a:close/>
                  <a:moveTo>
                    <a:pt x="1184" y="25"/>
                  </a:moveTo>
                  <a:lnTo>
                    <a:pt x="32" y="1511"/>
                  </a:lnTo>
                  <a:lnTo>
                    <a:pt x="32" y="1511"/>
                  </a:lnTo>
                  <a:cubicBezTo>
                    <a:pt x="32" y="1507"/>
                    <a:pt x="32" y="1500"/>
                    <a:pt x="32" y="1489"/>
                  </a:cubicBezTo>
                  <a:lnTo>
                    <a:pt x="0" y="1552"/>
                  </a:lnTo>
                  <a:lnTo>
                    <a:pt x="32" y="1511"/>
                  </a:lnTo>
                  <a:lnTo>
                    <a:pt x="32" y="1511"/>
                  </a:lnTo>
                  <a:cubicBezTo>
                    <a:pt x="32" y="1520"/>
                    <a:pt x="32" y="1520"/>
                    <a:pt x="32" y="1520"/>
                  </a:cubicBezTo>
                  <a:lnTo>
                    <a:pt x="1172" y="64"/>
                  </a:lnTo>
                  <a:cubicBezTo>
                    <a:pt x="1172" y="64"/>
                    <a:pt x="1172" y="47"/>
                    <a:pt x="1184" y="2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898325" y="3238700"/>
              <a:ext cx="11100" cy="14275"/>
            </a:xfrm>
            <a:custGeom>
              <a:rect b="b" l="l" r="r" t="t"/>
              <a:pathLst>
                <a:path extrusionOk="0" h="571" w="444">
                  <a:moveTo>
                    <a:pt x="443" y="0"/>
                  </a:moveTo>
                  <a:lnTo>
                    <a:pt x="0" y="538"/>
                  </a:lnTo>
                  <a:cubicBezTo>
                    <a:pt x="0" y="538"/>
                    <a:pt x="0" y="538"/>
                    <a:pt x="0" y="570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758975" y="3105675"/>
              <a:ext cx="98975" cy="116425"/>
            </a:xfrm>
            <a:custGeom>
              <a:rect b="b" l="l" r="r" t="t"/>
              <a:pathLst>
                <a:path extrusionOk="0" h="4657" w="3959">
                  <a:moveTo>
                    <a:pt x="1584" y="1"/>
                  </a:moveTo>
                  <a:lnTo>
                    <a:pt x="444" y="1457"/>
                  </a:lnTo>
                  <a:cubicBezTo>
                    <a:pt x="0" y="2028"/>
                    <a:pt x="1330" y="3579"/>
                    <a:pt x="2787" y="4656"/>
                  </a:cubicBezTo>
                  <a:lnTo>
                    <a:pt x="3959" y="3199"/>
                  </a:lnTo>
                  <a:cubicBezTo>
                    <a:pt x="2566" y="2123"/>
                    <a:pt x="1235" y="602"/>
                    <a:pt x="1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768475" y="3141300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4" y="1"/>
                  </a:moveTo>
                  <a:lnTo>
                    <a:pt x="0" y="64"/>
                  </a:lnTo>
                  <a:lnTo>
                    <a:pt x="0" y="96"/>
                  </a:lnTo>
                  <a:lnTo>
                    <a:pt x="64" y="3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758175" y="3142100"/>
              <a:ext cx="70500" cy="82375"/>
            </a:xfrm>
            <a:custGeom>
              <a:rect b="b" l="l" r="r" t="t"/>
              <a:pathLst>
                <a:path extrusionOk="0" h="3295" w="2820">
                  <a:moveTo>
                    <a:pt x="476" y="0"/>
                  </a:moveTo>
                  <a:lnTo>
                    <a:pt x="412" y="64"/>
                  </a:lnTo>
                  <a:cubicBezTo>
                    <a:pt x="1" y="666"/>
                    <a:pt x="1331" y="2186"/>
                    <a:pt x="2756" y="3294"/>
                  </a:cubicBezTo>
                  <a:lnTo>
                    <a:pt x="2819" y="3199"/>
                  </a:lnTo>
                  <a:cubicBezTo>
                    <a:pt x="1362" y="2122"/>
                    <a:pt x="32" y="571"/>
                    <a:pt x="47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572125" y="3227625"/>
              <a:ext cx="202700" cy="252575"/>
            </a:xfrm>
            <a:custGeom>
              <a:rect b="b" l="l" r="r" t="t"/>
              <a:pathLst>
                <a:path extrusionOk="0" h="10103" w="8108">
                  <a:moveTo>
                    <a:pt x="5524" y="1"/>
                  </a:moveTo>
                  <a:cubicBezTo>
                    <a:pt x="5348" y="1"/>
                    <a:pt x="5217" y="50"/>
                    <a:pt x="5131" y="158"/>
                  </a:cubicBezTo>
                  <a:lnTo>
                    <a:pt x="380" y="6207"/>
                  </a:lnTo>
                  <a:lnTo>
                    <a:pt x="349" y="6238"/>
                  </a:lnTo>
                  <a:cubicBezTo>
                    <a:pt x="64" y="6650"/>
                    <a:pt x="0" y="7220"/>
                    <a:pt x="285" y="7917"/>
                  </a:cubicBezTo>
                  <a:cubicBezTo>
                    <a:pt x="634" y="8740"/>
                    <a:pt x="1331" y="9564"/>
                    <a:pt x="2186" y="10102"/>
                  </a:cubicBezTo>
                  <a:lnTo>
                    <a:pt x="8108" y="2533"/>
                  </a:lnTo>
                  <a:cubicBezTo>
                    <a:pt x="8044" y="2502"/>
                    <a:pt x="7981" y="2470"/>
                    <a:pt x="7949" y="2407"/>
                  </a:cubicBezTo>
                  <a:cubicBezTo>
                    <a:pt x="7886" y="2375"/>
                    <a:pt x="7854" y="2343"/>
                    <a:pt x="7791" y="2312"/>
                  </a:cubicBezTo>
                  <a:cubicBezTo>
                    <a:pt x="6968" y="1646"/>
                    <a:pt x="6461" y="1076"/>
                    <a:pt x="6176" y="633"/>
                  </a:cubicBezTo>
                  <a:cubicBezTo>
                    <a:pt x="5986" y="411"/>
                    <a:pt x="5859" y="221"/>
                    <a:pt x="5796" y="31"/>
                  </a:cubicBezTo>
                  <a:cubicBezTo>
                    <a:pt x="5696" y="11"/>
                    <a:pt x="5605" y="1"/>
                    <a:pt x="552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40525" y="3318650"/>
              <a:ext cx="6350" cy="7950"/>
            </a:xfrm>
            <a:custGeom>
              <a:rect b="b" l="l" r="r" t="t"/>
              <a:pathLst>
                <a:path extrusionOk="0" h="318" w="254">
                  <a:moveTo>
                    <a:pt x="254" y="1"/>
                  </a:moveTo>
                  <a:cubicBezTo>
                    <a:pt x="225" y="1"/>
                    <a:pt x="222" y="1"/>
                    <a:pt x="222" y="24"/>
                  </a:cubicBezTo>
                  <a:lnTo>
                    <a:pt x="222" y="24"/>
                  </a:lnTo>
                  <a:cubicBezTo>
                    <a:pt x="236" y="9"/>
                    <a:pt x="246" y="1"/>
                    <a:pt x="254" y="1"/>
                  </a:cubicBezTo>
                  <a:close/>
                  <a:moveTo>
                    <a:pt x="222" y="24"/>
                  </a:moveTo>
                  <a:cubicBezTo>
                    <a:pt x="176" y="72"/>
                    <a:pt x="98" y="188"/>
                    <a:pt x="0" y="286"/>
                  </a:cubicBezTo>
                  <a:lnTo>
                    <a:pt x="0" y="317"/>
                  </a:lnTo>
                  <a:lnTo>
                    <a:pt x="222" y="32"/>
                  </a:lnTo>
                  <a:cubicBezTo>
                    <a:pt x="222" y="29"/>
                    <a:pt x="222" y="26"/>
                    <a:pt x="222" y="24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700375" y="3210175"/>
              <a:ext cx="16650" cy="21425"/>
            </a:xfrm>
            <a:custGeom>
              <a:rect b="b" l="l" r="r" t="t"/>
              <a:pathLst>
                <a:path extrusionOk="0" h="857" w="666">
                  <a:moveTo>
                    <a:pt x="634" y="1"/>
                  </a:moveTo>
                  <a:lnTo>
                    <a:pt x="1" y="856"/>
                  </a:lnTo>
                  <a:cubicBezTo>
                    <a:pt x="87" y="748"/>
                    <a:pt x="218" y="699"/>
                    <a:pt x="394" y="699"/>
                  </a:cubicBezTo>
                  <a:cubicBezTo>
                    <a:pt x="475" y="699"/>
                    <a:pt x="566" y="709"/>
                    <a:pt x="666" y="729"/>
                  </a:cubicBezTo>
                  <a:cubicBezTo>
                    <a:pt x="539" y="444"/>
                    <a:pt x="508" y="191"/>
                    <a:pt x="63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717000" y="3228400"/>
              <a:ext cx="8750" cy="15075"/>
            </a:xfrm>
            <a:custGeom>
              <a:rect b="b" l="l" r="r" t="t"/>
              <a:pathLst>
                <a:path extrusionOk="0" h="603" w="350">
                  <a:moveTo>
                    <a:pt x="1" y="0"/>
                  </a:moveTo>
                  <a:cubicBezTo>
                    <a:pt x="64" y="190"/>
                    <a:pt x="191" y="380"/>
                    <a:pt x="349" y="602"/>
                  </a:cubicBezTo>
                  <a:cubicBezTo>
                    <a:pt x="223" y="380"/>
                    <a:pt x="128" y="190"/>
                    <a:pt x="64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770850" y="3287775"/>
              <a:ext cx="3975" cy="3200"/>
            </a:xfrm>
            <a:custGeom>
              <a:rect b="b" l="l" r="r" t="t"/>
              <a:pathLst>
                <a:path extrusionOk="0" h="128" w="159">
                  <a:moveTo>
                    <a:pt x="0" y="1"/>
                  </a:moveTo>
                  <a:cubicBezTo>
                    <a:pt x="64" y="32"/>
                    <a:pt x="95" y="96"/>
                    <a:pt x="159" y="127"/>
                  </a:cubicBezTo>
                  <a:lnTo>
                    <a:pt x="159" y="127"/>
                  </a:lnTo>
                  <a:cubicBezTo>
                    <a:pt x="95" y="96"/>
                    <a:pt x="64" y="32"/>
                    <a:pt x="0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846050" y="3318650"/>
              <a:ext cx="825" cy="25"/>
            </a:xfrm>
            <a:custGeom>
              <a:rect b="b" l="l" r="r" t="t"/>
              <a:pathLst>
                <a:path extrusionOk="0" h="1" w="3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713050" y="3210175"/>
              <a:ext cx="5575" cy="18250"/>
            </a:xfrm>
            <a:custGeom>
              <a:rect b="b" l="l" r="r" t="t"/>
              <a:pathLst>
                <a:path extrusionOk="0" h="730" w="223">
                  <a:moveTo>
                    <a:pt x="127" y="1"/>
                  </a:moveTo>
                  <a:lnTo>
                    <a:pt x="127" y="1"/>
                  </a:lnTo>
                  <a:cubicBezTo>
                    <a:pt x="1" y="191"/>
                    <a:pt x="32" y="413"/>
                    <a:pt x="159" y="729"/>
                  </a:cubicBezTo>
                  <a:lnTo>
                    <a:pt x="222" y="729"/>
                  </a:lnTo>
                  <a:cubicBezTo>
                    <a:pt x="32" y="254"/>
                    <a:pt x="127" y="1"/>
                    <a:pt x="127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2908600" y="2431125"/>
              <a:ext cx="632625" cy="807600"/>
            </a:xfrm>
            <a:custGeom>
              <a:rect b="b" l="l" r="r" t="t"/>
              <a:pathLst>
                <a:path extrusionOk="0" h="32304" w="25305">
                  <a:moveTo>
                    <a:pt x="25304" y="1"/>
                  </a:moveTo>
                  <a:lnTo>
                    <a:pt x="1" y="32303"/>
                  </a:lnTo>
                  <a:lnTo>
                    <a:pt x="64" y="32240"/>
                  </a:lnTo>
                  <a:lnTo>
                    <a:pt x="25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2874575" y="3252950"/>
              <a:ext cx="22975" cy="29300"/>
            </a:xfrm>
            <a:custGeom>
              <a:rect b="b" l="l" r="r" t="t"/>
              <a:pathLst>
                <a:path extrusionOk="0" h="1172" w="919">
                  <a:moveTo>
                    <a:pt x="918" y="0"/>
                  </a:moveTo>
                  <a:lnTo>
                    <a:pt x="190" y="919"/>
                  </a:lnTo>
                  <a:lnTo>
                    <a:pt x="0" y="1172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2857925" y="2420050"/>
              <a:ext cx="683300" cy="817075"/>
            </a:xfrm>
            <a:custGeom>
              <a:rect b="b" l="l" r="r" t="t"/>
              <a:pathLst>
                <a:path extrusionOk="0" h="32683" w="27332">
                  <a:moveTo>
                    <a:pt x="24323" y="0"/>
                  </a:moveTo>
                  <a:lnTo>
                    <a:pt x="1" y="30624"/>
                  </a:lnTo>
                  <a:cubicBezTo>
                    <a:pt x="902" y="31331"/>
                    <a:pt x="1860" y="31850"/>
                    <a:pt x="2441" y="31850"/>
                  </a:cubicBezTo>
                  <a:cubicBezTo>
                    <a:pt x="2616" y="31850"/>
                    <a:pt x="2756" y="31803"/>
                    <a:pt x="2851" y="31701"/>
                  </a:cubicBezTo>
                  <a:lnTo>
                    <a:pt x="2851" y="31701"/>
                  </a:lnTo>
                  <a:lnTo>
                    <a:pt x="2091" y="32683"/>
                  </a:lnTo>
                  <a:lnTo>
                    <a:pt x="27331" y="444"/>
                  </a:lnTo>
                  <a:lnTo>
                    <a:pt x="27331" y="444"/>
                  </a:lnTo>
                  <a:cubicBezTo>
                    <a:pt x="27032" y="557"/>
                    <a:pt x="26712" y="610"/>
                    <a:pt x="26383" y="610"/>
                  </a:cubicBezTo>
                  <a:cubicBezTo>
                    <a:pt x="25703" y="610"/>
                    <a:pt x="24984" y="385"/>
                    <a:pt x="2432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2857925" y="2420050"/>
              <a:ext cx="683300" cy="817075"/>
            </a:xfrm>
            <a:custGeom>
              <a:rect b="b" l="l" r="r" t="t"/>
              <a:pathLst>
                <a:path extrusionOk="0" h="32683" w="27332">
                  <a:moveTo>
                    <a:pt x="24323" y="0"/>
                  </a:moveTo>
                  <a:lnTo>
                    <a:pt x="1" y="30624"/>
                  </a:lnTo>
                  <a:cubicBezTo>
                    <a:pt x="902" y="31331"/>
                    <a:pt x="1860" y="31850"/>
                    <a:pt x="2441" y="31850"/>
                  </a:cubicBezTo>
                  <a:cubicBezTo>
                    <a:pt x="2616" y="31850"/>
                    <a:pt x="2756" y="31803"/>
                    <a:pt x="2851" y="31701"/>
                  </a:cubicBezTo>
                  <a:lnTo>
                    <a:pt x="2851" y="31701"/>
                  </a:lnTo>
                  <a:lnTo>
                    <a:pt x="2091" y="32683"/>
                  </a:lnTo>
                  <a:lnTo>
                    <a:pt x="27331" y="444"/>
                  </a:lnTo>
                  <a:lnTo>
                    <a:pt x="27331" y="444"/>
                  </a:lnTo>
                  <a:cubicBezTo>
                    <a:pt x="27032" y="557"/>
                    <a:pt x="26712" y="610"/>
                    <a:pt x="26383" y="610"/>
                  </a:cubicBezTo>
                  <a:cubicBezTo>
                    <a:pt x="25703" y="610"/>
                    <a:pt x="24984" y="385"/>
                    <a:pt x="24323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2879325" y="3252950"/>
              <a:ext cx="18225" cy="22975"/>
            </a:xfrm>
            <a:custGeom>
              <a:rect b="b" l="l" r="r" t="t"/>
              <a:pathLst>
                <a:path extrusionOk="0" h="919" w="729">
                  <a:moveTo>
                    <a:pt x="728" y="0"/>
                  </a:moveTo>
                  <a:lnTo>
                    <a:pt x="0" y="919"/>
                  </a:lnTo>
                  <a:lnTo>
                    <a:pt x="728" y="0"/>
                  </a:lnTo>
                  <a:cubicBezTo>
                    <a:pt x="728" y="0"/>
                    <a:pt x="728" y="0"/>
                    <a:pt x="72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2879325" y="3252950"/>
              <a:ext cx="18225" cy="22975"/>
            </a:xfrm>
            <a:custGeom>
              <a:rect b="b" l="l" r="r" t="t"/>
              <a:pathLst>
                <a:path extrusionOk="0" h="919" w="729">
                  <a:moveTo>
                    <a:pt x="728" y="0"/>
                  </a:moveTo>
                  <a:lnTo>
                    <a:pt x="0" y="919"/>
                  </a:lnTo>
                  <a:lnTo>
                    <a:pt x="728" y="0"/>
                  </a:lnTo>
                  <a:cubicBezTo>
                    <a:pt x="728" y="0"/>
                    <a:pt x="728" y="0"/>
                    <a:pt x="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774800" y="3268775"/>
              <a:ext cx="62575" cy="51475"/>
            </a:xfrm>
            <a:custGeom>
              <a:rect b="b" l="l" r="r" t="t"/>
              <a:pathLst>
                <a:path extrusionOk="0" h="2059" w="2503">
                  <a:moveTo>
                    <a:pt x="697" y="0"/>
                  </a:moveTo>
                  <a:lnTo>
                    <a:pt x="1" y="887"/>
                  </a:lnTo>
                  <a:cubicBezTo>
                    <a:pt x="1299" y="1869"/>
                    <a:pt x="2091" y="2059"/>
                    <a:pt x="2503" y="2059"/>
                  </a:cubicBezTo>
                  <a:cubicBezTo>
                    <a:pt x="2344" y="1521"/>
                    <a:pt x="1584" y="729"/>
                    <a:pt x="6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774800" y="3268775"/>
              <a:ext cx="62575" cy="51475"/>
            </a:xfrm>
            <a:custGeom>
              <a:rect b="b" l="l" r="r" t="t"/>
              <a:pathLst>
                <a:path extrusionOk="0" h="2059" w="2503">
                  <a:moveTo>
                    <a:pt x="697" y="0"/>
                  </a:moveTo>
                  <a:lnTo>
                    <a:pt x="1" y="887"/>
                  </a:lnTo>
                  <a:cubicBezTo>
                    <a:pt x="1299" y="1869"/>
                    <a:pt x="2091" y="2059"/>
                    <a:pt x="2503" y="2059"/>
                  </a:cubicBezTo>
                  <a:cubicBezTo>
                    <a:pt x="2344" y="1521"/>
                    <a:pt x="1584" y="729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867425" y="3289350"/>
              <a:ext cx="2400" cy="1625"/>
            </a:xfrm>
            <a:custGeom>
              <a:rect b="b" l="l" r="r" t="t"/>
              <a:pathLst>
                <a:path extrusionOk="0" h="65" w="96">
                  <a:moveTo>
                    <a:pt x="64" y="1"/>
                  </a:moveTo>
                  <a:lnTo>
                    <a:pt x="1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867425" y="3289350"/>
              <a:ext cx="2400" cy="1625"/>
            </a:xfrm>
            <a:custGeom>
              <a:rect b="b" l="l" r="r" t="t"/>
              <a:pathLst>
                <a:path extrusionOk="0" h="65" w="96">
                  <a:moveTo>
                    <a:pt x="64" y="1"/>
                  </a:moveTo>
                  <a:lnTo>
                    <a:pt x="1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791425" y="3261650"/>
              <a:ext cx="77625" cy="58600"/>
            </a:xfrm>
            <a:custGeom>
              <a:rect b="b" l="l" r="r" t="t"/>
              <a:pathLst>
                <a:path extrusionOk="0" h="2344" w="3105">
                  <a:moveTo>
                    <a:pt x="3104" y="1109"/>
                  </a:moveTo>
                  <a:lnTo>
                    <a:pt x="3064" y="1149"/>
                  </a:lnTo>
                  <a:lnTo>
                    <a:pt x="3064" y="1149"/>
                  </a:lnTo>
                  <a:cubicBezTo>
                    <a:pt x="3079" y="1137"/>
                    <a:pt x="3092" y="1123"/>
                    <a:pt x="3104" y="1109"/>
                  </a:cubicBezTo>
                  <a:close/>
                  <a:moveTo>
                    <a:pt x="254" y="0"/>
                  </a:moveTo>
                  <a:lnTo>
                    <a:pt x="1" y="285"/>
                  </a:lnTo>
                  <a:cubicBezTo>
                    <a:pt x="919" y="1014"/>
                    <a:pt x="1679" y="1806"/>
                    <a:pt x="1838" y="2344"/>
                  </a:cubicBezTo>
                  <a:cubicBezTo>
                    <a:pt x="2028" y="2344"/>
                    <a:pt x="2154" y="2312"/>
                    <a:pt x="2186" y="2281"/>
                  </a:cubicBezTo>
                  <a:lnTo>
                    <a:pt x="3041" y="1172"/>
                  </a:lnTo>
                  <a:lnTo>
                    <a:pt x="3064" y="1149"/>
                  </a:lnTo>
                  <a:lnTo>
                    <a:pt x="3064" y="1149"/>
                  </a:lnTo>
                  <a:cubicBezTo>
                    <a:pt x="2981" y="1221"/>
                    <a:pt x="2865" y="1254"/>
                    <a:pt x="2725" y="1254"/>
                  </a:cubicBezTo>
                  <a:cubicBezTo>
                    <a:pt x="2159" y="1254"/>
                    <a:pt x="1187" y="713"/>
                    <a:pt x="2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791425" y="3261650"/>
              <a:ext cx="77625" cy="58600"/>
            </a:xfrm>
            <a:custGeom>
              <a:rect b="b" l="l" r="r" t="t"/>
              <a:pathLst>
                <a:path extrusionOk="0" h="2344" w="3105">
                  <a:moveTo>
                    <a:pt x="3104" y="1109"/>
                  </a:moveTo>
                  <a:lnTo>
                    <a:pt x="3064" y="1149"/>
                  </a:lnTo>
                  <a:lnTo>
                    <a:pt x="3064" y="1149"/>
                  </a:lnTo>
                  <a:cubicBezTo>
                    <a:pt x="3079" y="1137"/>
                    <a:pt x="3092" y="1123"/>
                    <a:pt x="3104" y="1109"/>
                  </a:cubicBezTo>
                  <a:close/>
                  <a:moveTo>
                    <a:pt x="254" y="0"/>
                  </a:moveTo>
                  <a:lnTo>
                    <a:pt x="1" y="285"/>
                  </a:lnTo>
                  <a:cubicBezTo>
                    <a:pt x="919" y="1014"/>
                    <a:pt x="1679" y="1806"/>
                    <a:pt x="1838" y="2344"/>
                  </a:cubicBezTo>
                  <a:cubicBezTo>
                    <a:pt x="2028" y="2344"/>
                    <a:pt x="2154" y="2312"/>
                    <a:pt x="2186" y="2281"/>
                  </a:cubicBezTo>
                  <a:lnTo>
                    <a:pt x="3041" y="1172"/>
                  </a:lnTo>
                  <a:lnTo>
                    <a:pt x="3064" y="1149"/>
                  </a:lnTo>
                  <a:lnTo>
                    <a:pt x="3064" y="1149"/>
                  </a:lnTo>
                  <a:cubicBezTo>
                    <a:pt x="2981" y="1221"/>
                    <a:pt x="2865" y="1254"/>
                    <a:pt x="2725" y="1254"/>
                  </a:cubicBezTo>
                  <a:cubicBezTo>
                    <a:pt x="2159" y="1254"/>
                    <a:pt x="1187" y="713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2871400" y="3276800"/>
              <a:ext cx="7275" cy="9425"/>
            </a:xfrm>
            <a:custGeom>
              <a:rect b="b" l="l" r="r" t="t"/>
              <a:pathLst>
                <a:path extrusionOk="0" h="377" w="291">
                  <a:moveTo>
                    <a:pt x="290" y="0"/>
                  </a:moveTo>
                  <a:lnTo>
                    <a:pt x="127" y="218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32" y="34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2871400" y="3276800"/>
              <a:ext cx="7275" cy="9425"/>
            </a:xfrm>
            <a:custGeom>
              <a:rect b="b" l="l" r="r" t="t"/>
              <a:pathLst>
                <a:path extrusionOk="0" h="377" w="291">
                  <a:moveTo>
                    <a:pt x="290" y="0"/>
                  </a:moveTo>
                  <a:lnTo>
                    <a:pt x="127" y="218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32" y="34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2871400" y="3276800"/>
              <a:ext cx="7275" cy="9425"/>
            </a:xfrm>
            <a:custGeom>
              <a:rect b="b" l="l" r="r" t="t"/>
              <a:pathLst>
                <a:path extrusionOk="0" h="377" w="291">
                  <a:moveTo>
                    <a:pt x="290" y="0"/>
                  </a:moveTo>
                  <a:lnTo>
                    <a:pt x="127" y="218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32" y="34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869025" y="3285400"/>
              <a:ext cx="3175" cy="3975"/>
            </a:xfrm>
            <a:custGeom>
              <a:rect b="b" l="l" r="r" t="t"/>
              <a:pathLst>
                <a:path extrusionOk="0" h="159" w="127">
                  <a:moveTo>
                    <a:pt x="127" y="1"/>
                  </a:moveTo>
                  <a:lnTo>
                    <a:pt x="95" y="32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127" y="1"/>
                  </a:lnTo>
                  <a:close/>
                  <a:moveTo>
                    <a:pt x="85" y="53"/>
                  </a:moveTo>
                  <a:lnTo>
                    <a:pt x="0" y="159"/>
                  </a:lnTo>
                  <a:lnTo>
                    <a:pt x="32" y="159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2869025" y="3285400"/>
              <a:ext cx="3175" cy="3975"/>
            </a:xfrm>
            <a:custGeom>
              <a:rect b="b" l="l" r="r" t="t"/>
              <a:pathLst>
                <a:path extrusionOk="0" h="159" w="127">
                  <a:moveTo>
                    <a:pt x="127" y="1"/>
                  </a:moveTo>
                  <a:lnTo>
                    <a:pt x="95" y="32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127" y="1"/>
                  </a:lnTo>
                  <a:close/>
                  <a:moveTo>
                    <a:pt x="85" y="53"/>
                  </a:moveTo>
                  <a:lnTo>
                    <a:pt x="0" y="159"/>
                  </a:lnTo>
                  <a:lnTo>
                    <a:pt x="32" y="159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2869025" y="3285400"/>
              <a:ext cx="3175" cy="3975"/>
            </a:xfrm>
            <a:custGeom>
              <a:rect b="b" l="l" r="r" t="t"/>
              <a:pathLst>
                <a:path extrusionOk="0" h="159" w="127">
                  <a:moveTo>
                    <a:pt x="127" y="1"/>
                  </a:moveTo>
                  <a:lnTo>
                    <a:pt x="95" y="32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127" y="1"/>
                  </a:lnTo>
                  <a:close/>
                  <a:moveTo>
                    <a:pt x="85" y="53"/>
                  </a:moveTo>
                  <a:lnTo>
                    <a:pt x="0" y="159"/>
                  </a:lnTo>
                  <a:lnTo>
                    <a:pt x="32" y="159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2797775" y="3224450"/>
              <a:ext cx="99775" cy="68550"/>
            </a:xfrm>
            <a:custGeom>
              <a:rect b="b" l="l" r="r" t="t"/>
              <a:pathLst>
                <a:path extrusionOk="0" h="2742" w="3991">
                  <a:moveTo>
                    <a:pt x="1172" y="0"/>
                  </a:moveTo>
                  <a:lnTo>
                    <a:pt x="285" y="1077"/>
                  </a:lnTo>
                  <a:lnTo>
                    <a:pt x="253" y="1172"/>
                  </a:lnTo>
                  <a:lnTo>
                    <a:pt x="0" y="1488"/>
                  </a:lnTo>
                  <a:cubicBezTo>
                    <a:pt x="933" y="2201"/>
                    <a:pt x="1905" y="2742"/>
                    <a:pt x="2486" y="2742"/>
                  </a:cubicBezTo>
                  <a:cubicBezTo>
                    <a:pt x="2654" y="2742"/>
                    <a:pt x="2790" y="2696"/>
                    <a:pt x="2882" y="2597"/>
                  </a:cubicBezTo>
                  <a:lnTo>
                    <a:pt x="2977" y="2439"/>
                  </a:lnTo>
                  <a:lnTo>
                    <a:pt x="3294" y="2059"/>
                  </a:lnTo>
                  <a:lnTo>
                    <a:pt x="3990" y="1140"/>
                  </a:lnTo>
                  <a:lnTo>
                    <a:pt x="3990" y="1140"/>
                  </a:lnTo>
                  <a:cubicBezTo>
                    <a:pt x="3900" y="1217"/>
                    <a:pt x="3778" y="1253"/>
                    <a:pt x="3630" y="1253"/>
                  </a:cubicBezTo>
                  <a:cubicBezTo>
                    <a:pt x="3050" y="1253"/>
                    <a:pt x="2081" y="707"/>
                    <a:pt x="1172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897525" y="3237100"/>
              <a:ext cx="12700" cy="15875"/>
            </a:xfrm>
            <a:custGeom>
              <a:rect b="b" l="l" r="r" t="t"/>
              <a:pathLst>
                <a:path extrusionOk="0" h="635" w="508">
                  <a:moveTo>
                    <a:pt x="507" y="1"/>
                  </a:moveTo>
                  <a:lnTo>
                    <a:pt x="444" y="6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2897525" y="3237100"/>
              <a:ext cx="12700" cy="15875"/>
            </a:xfrm>
            <a:custGeom>
              <a:rect b="b" l="l" r="r" t="t"/>
              <a:pathLst>
                <a:path extrusionOk="0" h="635" w="508">
                  <a:moveTo>
                    <a:pt x="507" y="1"/>
                  </a:moveTo>
                  <a:lnTo>
                    <a:pt x="444" y="6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2828650" y="3185650"/>
              <a:ext cx="99775" cy="68175"/>
            </a:xfrm>
            <a:custGeom>
              <a:rect b="b" l="l" r="r" t="t"/>
              <a:pathLst>
                <a:path extrusionOk="0" h="2727" w="3991">
                  <a:moveTo>
                    <a:pt x="1172" y="0"/>
                  </a:moveTo>
                  <a:lnTo>
                    <a:pt x="0" y="1457"/>
                  </a:lnTo>
                  <a:cubicBezTo>
                    <a:pt x="922" y="2185"/>
                    <a:pt x="1881" y="2727"/>
                    <a:pt x="2451" y="2727"/>
                  </a:cubicBezTo>
                  <a:cubicBezTo>
                    <a:pt x="2624" y="2727"/>
                    <a:pt x="2762" y="2677"/>
                    <a:pt x="2850" y="2565"/>
                  </a:cubicBezTo>
                  <a:lnTo>
                    <a:pt x="2850" y="2565"/>
                  </a:lnTo>
                  <a:lnTo>
                    <a:pt x="2755" y="2692"/>
                  </a:lnTo>
                  <a:lnTo>
                    <a:pt x="2755" y="2692"/>
                  </a:lnTo>
                  <a:lnTo>
                    <a:pt x="3262" y="2059"/>
                  </a:lnTo>
                  <a:lnTo>
                    <a:pt x="3990" y="1077"/>
                  </a:lnTo>
                  <a:lnTo>
                    <a:pt x="3990" y="1077"/>
                  </a:lnTo>
                  <a:cubicBezTo>
                    <a:pt x="3903" y="1179"/>
                    <a:pt x="3768" y="1226"/>
                    <a:pt x="3598" y="1226"/>
                  </a:cubicBezTo>
                  <a:cubicBezTo>
                    <a:pt x="3031" y="1226"/>
                    <a:pt x="2073" y="707"/>
                    <a:pt x="11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2828650" y="3185650"/>
              <a:ext cx="99775" cy="68175"/>
            </a:xfrm>
            <a:custGeom>
              <a:rect b="b" l="l" r="r" t="t"/>
              <a:pathLst>
                <a:path extrusionOk="0" h="2727" w="3991">
                  <a:moveTo>
                    <a:pt x="1172" y="0"/>
                  </a:moveTo>
                  <a:lnTo>
                    <a:pt x="0" y="1457"/>
                  </a:lnTo>
                  <a:cubicBezTo>
                    <a:pt x="922" y="2185"/>
                    <a:pt x="1881" y="2727"/>
                    <a:pt x="2451" y="2727"/>
                  </a:cubicBezTo>
                  <a:cubicBezTo>
                    <a:pt x="2624" y="2727"/>
                    <a:pt x="2762" y="2677"/>
                    <a:pt x="2850" y="2565"/>
                  </a:cubicBezTo>
                  <a:lnTo>
                    <a:pt x="2850" y="2565"/>
                  </a:lnTo>
                  <a:lnTo>
                    <a:pt x="2755" y="2692"/>
                  </a:lnTo>
                  <a:lnTo>
                    <a:pt x="2755" y="2692"/>
                  </a:lnTo>
                  <a:lnTo>
                    <a:pt x="3262" y="2059"/>
                  </a:lnTo>
                  <a:lnTo>
                    <a:pt x="3990" y="1077"/>
                  </a:lnTo>
                  <a:lnTo>
                    <a:pt x="3990" y="1077"/>
                  </a:lnTo>
                  <a:cubicBezTo>
                    <a:pt x="3903" y="1179"/>
                    <a:pt x="3768" y="1226"/>
                    <a:pt x="3598" y="1226"/>
                  </a:cubicBezTo>
                  <a:cubicBezTo>
                    <a:pt x="3031" y="1226"/>
                    <a:pt x="2073" y="707"/>
                    <a:pt x="1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2827050" y="3222075"/>
              <a:ext cx="72875" cy="33700"/>
            </a:xfrm>
            <a:custGeom>
              <a:rect b="b" l="l" r="r" t="t"/>
              <a:pathLst>
                <a:path extrusionOk="0" h="1348" w="2915">
                  <a:moveTo>
                    <a:pt x="64" y="0"/>
                  </a:moveTo>
                  <a:lnTo>
                    <a:pt x="1" y="95"/>
                  </a:lnTo>
                  <a:cubicBezTo>
                    <a:pt x="910" y="802"/>
                    <a:pt x="1879" y="1348"/>
                    <a:pt x="2459" y="1348"/>
                  </a:cubicBezTo>
                  <a:cubicBezTo>
                    <a:pt x="2607" y="1348"/>
                    <a:pt x="2729" y="1312"/>
                    <a:pt x="2819" y="1235"/>
                  </a:cubicBezTo>
                  <a:lnTo>
                    <a:pt x="2914" y="1108"/>
                  </a:lnTo>
                  <a:lnTo>
                    <a:pt x="2914" y="1108"/>
                  </a:lnTo>
                  <a:cubicBezTo>
                    <a:pt x="2826" y="1220"/>
                    <a:pt x="2688" y="1270"/>
                    <a:pt x="2515" y="1270"/>
                  </a:cubicBezTo>
                  <a:cubicBezTo>
                    <a:pt x="1945" y="1270"/>
                    <a:pt x="986" y="728"/>
                    <a:pt x="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2827050" y="3222075"/>
              <a:ext cx="72875" cy="33700"/>
            </a:xfrm>
            <a:custGeom>
              <a:rect b="b" l="l" r="r" t="t"/>
              <a:pathLst>
                <a:path extrusionOk="0" h="1348" w="2915">
                  <a:moveTo>
                    <a:pt x="64" y="0"/>
                  </a:moveTo>
                  <a:lnTo>
                    <a:pt x="1" y="95"/>
                  </a:lnTo>
                  <a:cubicBezTo>
                    <a:pt x="910" y="802"/>
                    <a:pt x="1879" y="1348"/>
                    <a:pt x="2459" y="1348"/>
                  </a:cubicBezTo>
                  <a:cubicBezTo>
                    <a:pt x="2607" y="1348"/>
                    <a:pt x="2729" y="1312"/>
                    <a:pt x="2819" y="1235"/>
                  </a:cubicBezTo>
                  <a:lnTo>
                    <a:pt x="2914" y="1108"/>
                  </a:lnTo>
                  <a:lnTo>
                    <a:pt x="2914" y="1108"/>
                  </a:lnTo>
                  <a:cubicBezTo>
                    <a:pt x="2826" y="1220"/>
                    <a:pt x="2688" y="1270"/>
                    <a:pt x="2515" y="1270"/>
                  </a:cubicBezTo>
                  <a:cubicBezTo>
                    <a:pt x="1945" y="1270"/>
                    <a:pt x="986" y="728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626750" y="3290950"/>
              <a:ext cx="219325" cy="209500"/>
            </a:xfrm>
            <a:custGeom>
              <a:rect b="b" l="l" r="r" t="t"/>
              <a:pathLst>
                <a:path extrusionOk="0" h="8380" w="8773">
                  <a:moveTo>
                    <a:pt x="5891" y="0"/>
                  </a:moveTo>
                  <a:lnTo>
                    <a:pt x="1" y="7569"/>
                  </a:lnTo>
                  <a:cubicBezTo>
                    <a:pt x="571" y="7981"/>
                    <a:pt x="1236" y="8266"/>
                    <a:pt x="1869" y="8361"/>
                  </a:cubicBezTo>
                  <a:cubicBezTo>
                    <a:pt x="1993" y="8373"/>
                    <a:pt x="2113" y="8380"/>
                    <a:pt x="2227" y="8380"/>
                  </a:cubicBezTo>
                  <a:cubicBezTo>
                    <a:pt x="2694" y="8380"/>
                    <a:pt x="3071" y="8273"/>
                    <a:pt x="3326" y="8044"/>
                  </a:cubicBezTo>
                  <a:lnTo>
                    <a:pt x="3643" y="7664"/>
                  </a:lnTo>
                  <a:lnTo>
                    <a:pt x="8361" y="1647"/>
                  </a:lnTo>
                  <a:cubicBezTo>
                    <a:pt x="8361" y="1647"/>
                    <a:pt x="8456" y="1520"/>
                    <a:pt x="8551" y="1425"/>
                  </a:cubicBezTo>
                  <a:lnTo>
                    <a:pt x="8773" y="1140"/>
                  </a:lnTo>
                  <a:lnTo>
                    <a:pt x="8741" y="1140"/>
                  </a:lnTo>
                  <a:lnTo>
                    <a:pt x="8401" y="1566"/>
                  </a:lnTo>
                  <a:lnTo>
                    <a:pt x="8401" y="1566"/>
                  </a:lnTo>
                  <a:cubicBezTo>
                    <a:pt x="8455" y="1479"/>
                    <a:pt x="8451" y="1373"/>
                    <a:pt x="8425" y="1267"/>
                  </a:cubicBezTo>
                  <a:lnTo>
                    <a:pt x="8425" y="1267"/>
                  </a:lnTo>
                  <a:cubicBezTo>
                    <a:pt x="8409" y="1268"/>
                    <a:pt x="8394" y="1268"/>
                    <a:pt x="8378" y="1268"/>
                  </a:cubicBezTo>
                  <a:cubicBezTo>
                    <a:pt x="7801" y="1268"/>
                    <a:pt x="6816" y="709"/>
                    <a:pt x="589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626750" y="3290950"/>
              <a:ext cx="219325" cy="209500"/>
            </a:xfrm>
            <a:custGeom>
              <a:rect b="b" l="l" r="r" t="t"/>
              <a:pathLst>
                <a:path extrusionOk="0" h="8380" w="8773">
                  <a:moveTo>
                    <a:pt x="5891" y="0"/>
                  </a:moveTo>
                  <a:lnTo>
                    <a:pt x="1" y="7569"/>
                  </a:lnTo>
                  <a:cubicBezTo>
                    <a:pt x="571" y="7981"/>
                    <a:pt x="1236" y="8266"/>
                    <a:pt x="1869" y="8361"/>
                  </a:cubicBezTo>
                  <a:cubicBezTo>
                    <a:pt x="1993" y="8373"/>
                    <a:pt x="2113" y="8380"/>
                    <a:pt x="2227" y="8380"/>
                  </a:cubicBezTo>
                  <a:cubicBezTo>
                    <a:pt x="2694" y="8380"/>
                    <a:pt x="3071" y="8273"/>
                    <a:pt x="3326" y="8044"/>
                  </a:cubicBezTo>
                  <a:lnTo>
                    <a:pt x="3643" y="7664"/>
                  </a:lnTo>
                  <a:lnTo>
                    <a:pt x="8361" y="1647"/>
                  </a:lnTo>
                  <a:cubicBezTo>
                    <a:pt x="8361" y="1647"/>
                    <a:pt x="8456" y="1520"/>
                    <a:pt x="8551" y="1425"/>
                  </a:cubicBezTo>
                  <a:lnTo>
                    <a:pt x="8773" y="1140"/>
                  </a:lnTo>
                  <a:lnTo>
                    <a:pt x="8741" y="1140"/>
                  </a:lnTo>
                  <a:lnTo>
                    <a:pt x="8401" y="1566"/>
                  </a:lnTo>
                  <a:lnTo>
                    <a:pt x="8401" y="1566"/>
                  </a:lnTo>
                  <a:cubicBezTo>
                    <a:pt x="8455" y="1479"/>
                    <a:pt x="8451" y="1373"/>
                    <a:pt x="8425" y="1267"/>
                  </a:cubicBezTo>
                  <a:lnTo>
                    <a:pt x="8425" y="1267"/>
                  </a:lnTo>
                  <a:cubicBezTo>
                    <a:pt x="8409" y="1268"/>
                    <a:pt x="8394" y="1268"/>
                    <a:pt x="8378" y="1268"/>
                  </a:cubicBezTo>
                  <a:cubicBezTo>
                    <a:pt x="7801" y="1268"/>
                    <a:pt x="6816" y="709"/>
                    <a:pt x="5891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2835775" y="3319450"/>
              <a:ext cx="9525" cy="11900"/>
            </a:xfrm>
            <a:custGeom>
              <a:rect b="b" l="l" r="r" t="t"/>
              <a:pathLst>
                <a:path extrusionOk="0" h="476" w="381">
                  <a:moveTo>
                    <a:pt x="380" y="0"/>
                  </a:moveTo>
                  <a:cubicBezTo>
                    <a:pt x="317" y="64"/>
                    <a:pt x="190" y="95"/>
                    <a:pt x="64" y="127"/>
                  </a:cubicBezTo>
                  <a:cubicBezTo>
                    <a:pt x="90" y="233"/>
                    <a:pt x="94" y="339"/>
                    <a:pt x="40" y="426"/>
                  </a:cubicBezTo>
                  <a:lnTo>
                    <a:pt x="40" y="426"/>
                  </a:lnTo>
                  <a:lnTo>
                    <a:pt x="380" y="0"/>
                  </a:lnTo>
                  <a:close/>
                  <a:moveTo>
                    <a:pt x="40" y="426"/>
                  </a:moveTo>
                  <a:lnTo>
                    <a:pt x="0" y="475"/>
                  </a:lnTo>
                  <a:cubicBezTo>
                    <a:pt x="16" y="460"/>
                    <a:pt x="29" y="443"/>
                    <a:pt x="40" y="426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35775" y="3319450"/>
              <a:ext cx="9525" cy="11900"/>
            </a:xfrm>
            <a:custGeom>
              <a:rect b="b" l="l" r="r" t="t"/>
              <a:pathLst>
                <a:path extrusionOk="0" h="476" w="381">
                  <a:moveTo>
                    <a:pt x="380" y="0"/>
                  </a:moveTo>
                  <a:cubicBezTo>
                    <a:pt x="317" y="64"/>
                    <a:pt x="190" y="95"/>
                    <a:pt x="64" y="127"/>
                  </a:cubicBezTo>
                  <a:cubicBezTo>
                    <a:pt x="90" y="233"/>
                    <a:pt x="94" y="339"/>
                    <a:pt x="40" y="426"/>
                  </a:cubicBezTo>
                  <a:lnTo>
                    <a:pt x="40" y="426"/>
                  </a:lnTo>
                  <a:lnTo>
                    <a:pt x="380" y="0"/>
                  </a:lnTo>
                  <a:close/>
                  <a:moveTo>
                    <a:pt x="40" y="426"/>
                  </a:moveTo>
                  <a:lnTo>
                    <a:pt x="0" y="475"/>
                  </a:lnTo>
                  <a:cubicBezTo>
                    <a:pt x="16" y="460"/>
                    <a:pt x="29" y="443"/>
                    <a:pt x="40" y="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774800" y="3290950"/>
              <a:ext cx="62575" cy="31725"/>
            </a:xfrm>
            <a:custGeom>
              <a:rect b="b" l="l" r="r" t="t"/>
              <a:pathLst>
                <a:path extrusionOk="0" h="1269" w="2503">
                  <a:moveTo>
                    <a:pt x="1" y="0"/>
                  </a:moveTo>
                  <a:lnTo>
                    <a:pt x="1" y="0"/>
                  </a:lnTo>
                  <a:cubicBezTo>
                    <a:pt x="926" y="709"/>
                    <a:pt x="1880" y="1268"/>
                    <a:pt x="2456" y="1268"/>
                  </a:cubicBezTo>
                  <a:cubicBezTo>
                    <a:pt x="2472" y="1268"/>
                    <a:pt x="2487" y="1268"/>
                    <a:pt x="2503" y="1267"/>
                  </a:cubicBezTo>
                  <a:cubicBezTo>
                    <a:pt x="2503" y="1235"/>
                    <a:pt x="2503" y="1204"/>
                    <a:pt x="2503" y="1172"/>
                  </a:cubicBezTo>
                  <a:cubicBezTo>
                    <a:pt x="2091" y="1172"/>
                    <a:pt x="1299" y="982"/>
                    <a:pt x="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774800" y="3290950"/>
              <a:ext cx="62575" cy="31725"/>
            </a:xfrm>
            <a:custGeom>
              <a:rect b="b" l="l" r="r" t="t"/>
              <a:pathLst>
                <a:path extrusionOk="0" h="1269" w="2503">
                  <a:moveTo>
                    <a:pt x="1" y="0"/>
                  </a:moveTo>
                  <a:lnTo>
                    <a:pt x="1" y="0"/>
                  </a:lnTo>
                  <a:cubicBezTo>
                    <a:pt x="926" y="709"/>
                    <a:pt x="1880" y="1268"/>
                    <a:pt x="2456" y="1268"/>
                  </a:cubicBezTo>
                  <a:cubicBezTo>
                    <a:pt x="2472" y="1268"/>
                    <a:pt x="2487" y="1268"/>
                    <a:pt x="2503" y="1267"/>
                  </a:cubicBezTo>
                  <a:cubicBezTo>
                    <a:pt x="2503" y="1235"/>
                    <a:pt x="2503" y="1204"/>
                    <a:pt x="2503" y="1172"/>
                  </a:cubicBezTo>
                  <a:cubicBezTo>
                    <a:pt x="2091" y="1172"/>
                    <a:pt x="1299" y="98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2845275" y="3318650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lnTo>
                    <a:pt x="0" y="32"/>
                  </a:lnTo>
                  <a:lnTo>
                    <a:pt x="32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2845275" y="3318650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lnTo>
                    <a:pt x="0" y="32"/>
                  </a:lnTo>
                  <a:lnTo>
                    <a:pt x="32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2837350" y="3318650"/>
              <a:ext cx="8725" cy="3975"/>
            </a:xfrm>
            <a:custGeom>
              <a:rect b="b" l="l" r="r" t="t"/>
              <a:pathLst>
                <a:path extrusionOk="0" h="159" w="349">
                  <a:moveTo>
                    <a:pt x="349" y="1"/>
                  </a:moveTo>
                  <a:cubicBezTo>
                    <a:pt x="286" y="32"/>
                    <a:pt x="191" y="64"/>
                    <a:pt x="1" y="64"/>
                  </a:cubicBezTo>
                  <a:cubicBezTo>
                    <a:pt x="1" y="96"/>
                    <a:pt x="1" y="127"/>
                    <a:pt x="1" y="159"/>
                  </a:cubicBezTo>
                  <a:cubicBezTo>
                    <a:pt x="127" y="127"/>
                    <a:pt x="254" y="96"/>
                    <a:pt x="317" y="32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2837350" y="3318650"/>
              <a:ext cx="8725" cy="3975"/>
            </a:xfrm>
            <a:custGeom>
              <a:rect b="b" l="l" r="r" t="t"/>
              <a:pathLst>
                <a:path extrusionOk="0" h="159" w="349">
                  <a:moveTo>
                    <a:pt x="349" y="1"/>
                  </a:moveTo>
                  <a:cubicBezTo>
                    <a:pt x="286" y="32"/>
                    <a:pt x="191" y="64"/>
                    <a:pt x="1" y="64"/>
                  </a:cubicBezTo>
                  <a:cubicBezTo>
                    <a:pt x="1" y="96"/>
                    <a:pt x="1" y="127"/>
                    <a:pt x="1" y="159"/>
                  </a:cubicBezTo>
                  <a:cubicBezTo>
                    <a:pt x="127" y="127"/>
                    <a:pt x="254" y="96"/>
                    <a:pt x="317" y="32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3014700" y="2770775"/>
              <a:ext cx="247825" cy="86750"/>
            </a:xfrm>
            <a:custGeom>
              <a:rect b="b" l="l" r="r" t="t"/>
              <a:pathLst>
                <a:path extrusionOk="0" h="3470" w="9913">
                  <a:moveTo>
                    <a:pt x="5" y="2339"/>
                  </a:moveTo>
                  <a:cubicBezTo>
                    <a:pt x="3" y="2341"/>
                    <a:pt x="2" y="2342"/>
                    <a:pt x="0" y="2344"/>
                  </a:cubicBezTo>
                  <a:lnTo>
                    <a:pt x="5" y="2339"/>
                  </a:lnTo>
                  <a:close/>
                  <a:moveTo>
                    <a:pt x="1837" y="1"/>
                  </a:moveTo>
                  <a:lnTo>
                    <a:pt x="5" y="2339"/>
                  </a:lnTo>
                  <a:lnTo>
                    <a:pt x="5" y="2339"/>
                  </a:lnTo>
                  <a:cubicBezTo>
                    <a:pt x="64" y="2267"/>
                    <a:pt x="192" y="2235"/>
                    <a:pt x="354" y="2235"/>
                  </a:cubicBezTo>
                  <a:cubicBezTo>
                    <a:pt x="741" y="2235"/>
                    <a:pt x="1318" y="2417"/>
                    <a:pt x="1584" y="2661"/>
                  </a:cubicBezTo>
                  <a:cubicBezTo>
                    <a:pt x="1929" y="2948"/>
                    <a:pt x="2768" y="3470"/>
                    <a:pt x="3536" y="3470"/>
                  </a:cubicBezTo>
                  <a:cubicBezTo>
                    <a:pt x="3615" y="3470"/>
                    <a:pt x="3692" y="3464"/>
                    <a:pt x="3769" y="3453"/>
                  </a:cubicBezTo>
                  <a:cubicBezTo>
                    <a:pt x="4491" y="3337"/>
                    <a:pt x="5582" y="3195"/>
                    <a:pt x="6393" y="3195"/>
                  </a:cubicBezTo>
                  <a:cubicBezTo>
                    <a:pt x="6471" y="3195"/>
                    <a:pt x="6547" y="3197"/>
                    <a:pt x="6619" y="3199"/>
                  </a:cubicBezTo>
                  <a:cubicBezTo>
                    <a:pt x="7443" y="3231"/>
                    <a:pt x="7854" y="3294"/>
                    <a:pt x="7854" y="3294"/>
                  </a:cubicBezTo>
                  <a:lnTo>
                    <a:pt x="9913" y="634"/>
                  </a:lnTo>
                  <a:lnTo>
                    <a:pt x="9913" y="634"/>
                  </a:lnTo>
                  <a:cubicBezTo>
                    <a:pt x="9913" y="634"/>
                    <a:pt x="8266" y="775"/>
                    <a:pt x="6727" y="775"/>
                  </a:cubicBezTo>
                  <a:cubicBezTo>
                    <a:pt x="5958" y="775"/>
                    <a:pt x="5215" y="740"/>
                    <a:pt x="4719" y="634"/>
                  </a:cubicBezTo>
                  <a:cubicBezTo>
                    <a:pt x="3199" y="349"/>
                    <a:pt x="1837" y="1"/>
                    <a:pt x="1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2895150" y="2909325"/>
              <a:ext cx="123525" cy="119000"/>
            </a:xfrm>
            <a:custGeom>
              <a:rect b="b" l="l" r="r" t="t"/>
              <a:pathLst>
                <a:path extrusionOk="0" h="4760" w="4941">
                  <a:moveTo>
                    <a:pt x="2281" y="1"/>
                  </a:moveTo>
                  <a:lnTo>
                    <a:pt x="0" y="2914"/>
                  </a:lnTo>
                  <a:cubicBezTo>
                    <a:pt x="159" y="3104"/>
                    <a:pt x="317" y="3263"/>
                    <a:pt x="475" y="3453"/>
                  </a:cubicBezTo>
                  <a:cubicBezTo>
                    <a:pt x="729" y="3674"/>
                    <a:pt x="1014" y="3896"/>
                    <a:pt x="1299" y="4086"/>
                  </a:cubicBezTo>
                  <a:cubicBezTo>
                    <a:pt x="1774" y="4371"/>
                    <a:pt x="2281" y="4624"/>
                    <a:pt x="2851" y="4719"/>
                  </a:cubicBezTo>
                  <a:cubicBezTo>
                    <a:pt x="3000" y="4746"/>
                    <a:pt x="3154" y="4760"/>
                    <a:pt x="3308" y="4760"/>
                  </a:cubicBezTo>
                  <a:cubicBezTo>
                    <a:pt x="3710" y="4760"/>
                    <a:pt x="4114" y="4663"/>
                    <a:pt x="4434" y="4434"/>
                  </a:cubicBezTo>
                  <a:cubicBezTo>
                    <a:pt x="4624" y="4308"/>
                    <a:pt x="4782" y="4149"/>
                    <a:pt x="4846" y="3928"/>
                  </a:cubicBezTo>
                  <a:cubicBezTo>
                    <a:pt x="4941" y="3674"/>
                    <a:pt x="4814" y="3389"/>
                    <a:pt x="4592" y="3231"/>
                  </a:cubicBezTo>
                  <a:cubicBezTo>
                    <a:pt x="4307" y="2946"/>
                    <a:pt x="3959" y="2724"/>
                    <a:pt x="3642" y="2471"/>
                  </a:cubicBezTo>
                  <a:cubicBezTo>
                    <a:pt x="3326" y="2249"/>
                    <a:pt x="3009" y="2028"/>
                    <a:pt x="2724" y="1743"/>
                  </a:cubicBezTo>
                  <a:cubicBezTo>
                    <a:pt x="2661" y="1679"/>
                    <a:pt x="2597" y="1521"/>
                    <a:pt x="2692" y="1458"/>
                  </a:cubicBezTo>
                  <a:cubicBezTo>
                    <a:pt x="2717" y="1445"/>
                    <a:pt x="2745" y="1440"/>
                    <a:pt x="2776" y="1440"/>
                  </a:cubicBezTo>
                  <a:cubicBezTo>
                    <a:pt x="2903" y="1440"/>
                    <a:pt x="3072" y="1527"/>
                    <a:pt x="3199" y="1553"/>
                  </a:cubicBezTo>
                  <a:cubicBezTo>
                    <a:pt x="3389" y="1616"/>
                    <a:pt x="3611" y="1648"/>
                    <a:pt x="3832" y="1679"/>
                  </a:cubicBezTo>
                  <a:cubicBezTo>
                    <a:pt x="3959" y="1679"/>
                    <a:pt x="4054" y="1679"/>
                    <a:pt x="4149" y="1648"/>
                  </a:cubicBezTo>
                  <a:cubicBezTo>
                    <a:pt x="4276" y="1616"/>
                    <a:pt x="4434" y="1458"/>
                    <a:pt x="4434" y="1331"/>
                  </a:cubicBezTo>
                  <a:cubicBezTo>
                    <a:pt x="4402" y="1268"/>
                    <a:pt x="4339" y="1204"/>
                    <a:pt x="4276" y="1173"/>
                  </a:cubicBezTo>
                  <a:cubicBezTo>
                    <a:pt x="3959" y="1046"/>
                    <a:pt x="3611" y="919"/>
                    <a:pt x="3357" y="698"/>
                  </a:cubicBezTo>
                  <a:cubicBezTo>
                    <a:pt x="3262" y="603"/>
                    <a:pt x="3136" y="508"/>
                    <a:pt x="3009" y="413"/>
                  </a:cubicBezTo>
                  <a:cubicBezTo>
                    <a:pt x="2787" y="254"/>
                    <a:pt x="2534" y="127"/>
                    <a:pt x="2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989375" y="2734350"/>
              <a:ext cx="394300" cy="112875"/>
            </a:xfrm>
            <a:custGeom>
              <a:rect b="b" l="l" r="r" t="t"/>
              <a:pathLst>
                <a:path extrusionOk="0" h="4515" w="15772">
                  <a:moveTo>
                    <a:pt x="14473" y="1"/>
                  </a:moveTo>
                  <a:lnTo>
                    <a:pt x="14473" y="1"/>
                  </a:lnTo>
                  <a:cubicBezTo>
                    <a:pt x="14473" y="1"/>
                    <a:pt x="13428" y="223"/>
                    <a:pt x="11116" y="698"/>
                  </a:cubicBezTo>
                  <a:cubicBezTo>
                    <a:pt x="9413" y="1038"/>
                    <a:pt x="6710" y="1712"/>
                    <a:pt x="6058" y="1712"/>
                  </a:cubicBezTo>
                  <a:cubicBezTo>
                    <a:pt x="6043" y="1712"/>
                    <a:pt x="6030" y="1712"/>
                    <a:pt x="6017" y="1711"/>
                  </a:cubicBezTo>
                  <a:cubicBezTo>
                    <a:pt x="5447" y="1711"/>
                    <a:pt x="3769" y="856"/>
                    <a:pt x="2914" y="856"/>
                  </a:cubicBezTo>
                  <a:cubicBezTo>
                    <a:pt x="1995" y="856"/>
                    <a:pt x="1140" y="1489"/>
                    <a:pt x="633" y="2598"/>
                  </a:cubicBezTo>
                  <a:cubicBezTo>
                    <a:pt x="0" y="3928"/>
                    <a:pt x="697" y="4213"/>
                    <a:pt x="697" y="4213"/>
                  </a:cubicBezTo>
                  <a:lnTo>
                    <a:pt x="1203" y="3548"/>
                  </a:lnTo>
                  <a:cubicBezTo>
                    <a:pt x="1314" y="3474"/>
                    <a:pt x="1433" y="3442"/>
                    <a:pt x="1562" y="3442"/>
                  </a:cubicBezTo>
                  <a:cubicBezTo>
                    <a:pt x="2207" y="3442"/>
                    <a:pt x="3109" y="4234"/>
                    <a:pt x="4560" y="4498"/>
                  </a:cubicBezTo>
                  <a:cubicBezTo>
                    <a:pt x="4633" y="4509"/>
                    <a:pt x="4707" y="4514"/>
                    <a:pt x="4783" y="4514"/>
                  </a:cubicBezTo>
                  <a:cubicBezTo>
                    <a:pt x="5339" y="4514"/>
                    <a:pt x="5968" y="4245"/>
                    <a:pt x="6302" y="4245"/>
                  </a:cubicBezTo>
                  <a:cubicBezTo>
                    <a:pt x="8582" y="4213"/>
                    <a:pt x="12288" y="3865"/>
                    <a:pt x="13808" y="3485"/>
                  </a:cubicBezTo>
                  <a:cubicBezTo>
                    <a:pt x="15771" y="2978"/>
                    <a:pt x="15233" y="1648"/>
                    <a:pt x="14473" y="1"/>
                  </a:cubicBez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787475" y="2765250"/>
              <a:ext cx="231200" cy="255825"/>
            </a:xfrm>
            <a:custGeom>
              <a:rect b="b" l="l" r="r" t="t"/>
              <a:pathLst>
                <a:path extrusionOk="0" h="10233" w="9248">
                  <a:moveTo>
                    <a:pt x="0" y="0"/>
                  </a:moveTo>
                  <a:cubicBezTo>
                    <a:pt x="32" y="222"/>
                    <a:pt x="222" y="982"/>
                    <a:pt x="317" y="1203"/>
                  </a:cubicBezTo>
                  <a:cubicBezTo>
                    <a:pt x="539" y="1805"/>
                    <a:pt x="1014" y="2882"/>
                    <a:pt x="1299" y="3484"/>
                  </a:cubicBezTo>
                  <a:cubicBezTo>
                    <a:pt x="1742" y="4434"/>
                    <a:pt x="2186" y="5289"/>
                    <a:pt x="2787" y="6271"/>
                  </a:cubicBezTo>
                  <a:cubicBezTo>
                    <a:pt x="3389" y="7221"/>
                    <a:pt x="3991" y="8107"/>
                    <a:pt x="4814" y="8899"/>
                  </a:cubicBezTo>
                  <a:cubicBezTo>
                    <a:pt x="5067" y="9152"/>
                    <a:pt x="5321" y="9374"/>
                    <a:pt x="5637" y="9564"/>
                  </a:cubicBezTo>
                  <a:cubicBezTo>
                    <a:pt x="6113" y="9849"/>
                    <a:pt x="6619" y="10102"/>
                    <a:pt x="7158" y="10197"/>
                  </a:cubicBezTo>
                  <a:cubicBezTo>
                    <a:pt x="7290" y="10221"/>
                    <a:pt x="7425" y="10233"/>
                    <a:pt x="7561" y="10233"/>
                  </a:cubicBezTo>
                  <a:cubicBezTo>
                    <a:pt x="7981" y="10233"/>
                    <a:pt x="8406" y="10120"/>
                    <a:pt x="8741" y="9881"/>
                  </a:cubicBezTo>
                  <a:cubicBezTo>
                    <a:pt x="8931" y="9754"/>
                    <a:pt x="9089" y="9596"/>
                    <a:pt x="9153" y="9406"/>
                  </a:cubicBezTo>
                  <a:cubicBezTo>
                    <a:pt x="9248" y="9121"/>
                    <a:pt x="9121" y="8867"/>
                    <a:pt x="8899" y="8677"/>
                  </a:cubicBezTo>
                  <a:cubicBezTo>
                    <a:pt x="8614" y="8424"/>
                    <a:pt x="8266" y="8171"/>
                    <a:pt x="7949" y="7949"/>
                  </a:cubicBezTo>
                  <a:cubicBezTo>
                    <a:pt x="7633" y="7696"/>
                    <a:pt x="7316" y="7474"/>
                    <a:pt x="7031" y="7189"/>
                  </a:cubicBezTo>
                  <a:cubicBezTo>
                    <a:pt x="6968" y="7126"/>
                    <a:pt x="6904" y="6999"/>
                    <a:pt x="6999" y="6936"/>
                  </a:cubicBezTo>
                  <a:cubicBezTo>
                    <a:pt x="7033" y="6910"/>
                    <a:pt x="7073" y="6901"/>
                    <a:pt x="7116" y="6901"/>
                  </a:cubicBezTo>
                  <a:cubicBezTo>
                    <a:pt x="7236" y="6901"/>
                    <a:pt x="7381" y="6976"/>
                    <a:pt x="7474" y="6999"/>
                  </a:cubicBezTo>
                  <a:cubicBezTo>
                    <a:pt x="7696" y="7062"/>
                    <a:pt x="7918" y="7126"/>
                    <a:pt x="8139" y="7126"/>
                  </a:cubicBezTo>
                  <a:cubicBezTo>
                    <a:pt x="8234" y="7126"/>
                    <a:pt x="8361" y="7126"/>
                    <a:pt x="8456" y="7094"/>
                  </a:cubicBezTo>
                  <a:cubicBezTo>
                    <a:pt x="8551" y="7062"/>
                    <a:pt x="8741" y="6936"/>
                    <a:pt x="8709" y="6777"/>
                  </a:cubicBezTo>
                  <a:cubicBezTo>
                    <a:pt x="8709" y="6714"/>
                    <a:pt x="8646" y="6682"/>
                    <a:pt x="8551" y="6651"/>
                  </a:cubicBezTo>
                  <a:cubicBezTo>
                    <a:pt x="8266" y="6492"/>
                    <a:pt x="7918" y="6366"/>
                    <a:pt x="7664" y="6144"/>
                  </a:cubicBezTo>
                  <a:cubicBezTo>
                    <a:pt x="7538" y="6049"/>
                    <a:pt x="7411" y="5985"/>
                    <a:pt x="7316" y="5890"/>
                  </a:cubicBezTo>
                  <a:cubicBezTo>
                    <a:pt x="7031" y="5700"/>
                    <a:pt x="6746" y="5510"/>
                    <a:pt x="6461" y="5415"/>
                  </a:cubicBezTo>
                  <a:cubicBezTo>
                    <a:pt x="6176" y="5320"/>
                    <a:pt x="5859" y="5289"/>
                    <a:pt x="5637" y="5099"/>
                  </a:cubicBezTo>
                  <a:cubicBezTo>
                    <a:pt x="5416" y="4940"/>
                    <a:pt x="5257" y="4655"/>
                    <a:pt x="5131" y="4402"/>
                  </a:cubicBezTo>
                  <a:cubicBezTo>
                    <a:pt x="4592" y="3167"/>
                    <a:pt x="3832" y="1457"/>
                    <a:pt x="3484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134250" y="2199675"/>
              <a:ext cx="38025" cy="31975"/>
            </a:xfrm>
            <a:custGeom>
              <a:rect b="b" l="l" r="r" t="t"/>
              <a:pathLst>
                <a:path extrusionOk="0" h="1279" w="1521">
                  <a:moveTo>
                    <a:pt x="905" y="1"/>
                  </a:moveTo>
                  <a:cubicBezTo>
                    <a:pt x="721" y="1"/>
                    <a:pt x="535" y="57"/>
                    <a:pt x="380" y="170"/>
                  </a:cubicBezTo>
                  <a:cubicBezTo>
                    <a:pt x="32" y="455"/>
                    <a:pt x="0" y="962"/>
                    <a:pt x="285" y="1278"/>
                  </a:cubicBezTo>
                  <a:lnTo>
                    <a:pt x="1521" y="265"/>
                  </a:lnTo>
                  <a:cubicBezTo>
                    <a:pt x="1362" y="89"/>
                    <a:pt x="1135" y="1"/>
                    <a:pt x="905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884725" y="2111200"/>
              <a:ext cx="298625" cy="321550"/>
            </a:xfrm>
            <a:custGeom>
              <a:rect b="b" l="l" r="r" t="t"/>
              <a:pathLst>
                <a:path extrusionOk="0" h="12862" w="11945">
                  <a:moveTo>
                    <a:pt x="1931" y="0"/>
                  </a:moveTo>
                  <a:cubicBezTo>
                    <a:pt x="1394" y="0"/>
                    <a:pt x="1290" y="1980"/>
                    <a:pt x="2033" y="2537"/>
                  </a:cubicBezTo>
                  <a:cubicBezTo>
                    <a:pt x="2033" y="2537"/>
                    <a:pt x="1272" y="2252"/>
                    <a:pt x="576" y="1587"/>
                  </a:cubicBezTo>
                  <a:cubicBezTo>
                    <a:pt x="534" y="1545"/>
                    <a:pt x="494" y="1526"/>
                    <a:pt x="457" y="1526"/>
                  </a:cubicBezTo>
                  <a:cubicBezTo>
                    <a:pt x="77" y="1526"/>
                    <a:pt x="0" y="3594"/>
                    <a:pt x="924" y="4374"/>
                  </a:cubicBezTo>
                  <a:cubicBezTo>
                    <a:pt x="924" y="4374"/>
                    <a:pt x="69" y="4881"/>
                    <a:pt x="164" y="6147"/>
                  </a:cubicBezTo>
                  <a:cubicBezTo>
                    <a:pt x="291" y="7414"/>
                    <a:pt x="1209" y="7984"/>
                    <a:pt x="1811" y="8111"/>
                  </a:cubicBezTo>
                  <a:lnTo>
                    <a:pt x="8271" y="12861"/>
                  </a:lnTo>
                  <a:cubicBezTo>
                    <a:pt x="8271" y="12069"/>
                    <a:pt x="10076" y="10929"/>
                    <a:pt x="10995" y="9283"/>
                  </a:cubicBezTo>
                  <a:cubicBezTo>
                    <a:pt x="11945" y="7667"/>
                    <a:pt x="11470" y="4976"/>
                    <a:pt x="10203" y="4564"/>
                  </a:cubicBezTo>
                  <a:cubicBezTo>
                    <a:pt x="10203" y="4564"/>
                    <a:pt x="10171" y="2125"/>
                    <a:pt x="6878" y="1492"/>
                  </a:cubicBezTo>
                  <a:cubicBezTo>
                    <a:pt x="3584" y="827"/>
                    <a:pt x="2571" y="99"/>
                    <a:pt x="1969" y="4"/>
                  </a:cubicBezTo>
                  <a:cubicBezTo>
                    <a:pt x="1956" y="1"/>
                    <a:pt x="1944" y="0"/>
                    <a:pt x="1931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2912575" y="2203900"/>
              <a:ext cx="237525" cy="297875"/>
            </a:xfrm>
            <a:custGeom>
              <a:rect b="b" l="l" r="r" t="t"/>
              <a:pathLst>
                <a:path extrusionOk="0" h="11915" w="9501">
                  <a:moveTo>
                    <a:pt x="1552" y="1"/>
                  </a:moveTo>
                  <a:cubicBezTo>
                    <a:pt x="760" y="349"/>
                    <a:pt x="0" y="1553"/>
                    <a:pt x="0" y="4941"/>
                  </a:cubicBezTo>
                  <a:cubicBezTo>
                    <a:pt x="0" y="7823"/>
                    <a:pt x="887" y="8551"/>
                    <a:pt x="1330" y="8773"/>
                  </a:cubicBezTo>
                  <a:cubicBezTo>
                    <a:pt x="1519" y="8861"/>
                    <a:pt x="1767" y="8894"/>
                    <a:pt x="2052" y="8894"/>
                  </a:cubicBezTo>
                  <a:cubicBezTo>
                    <a:pt x="2484" y="8894"/>
                    <a:pt x="3000" y="8818"/>
                    <a:pt x="3515" y="8741"/>
                  </a:cubicBezTo>
                  <a:lnTo>
                    <a:pt x="3515" y="10388"/>
                  </a:lnTo>
                  <a:cubicBezTo>
                    <a:pt x="3515" y="10388"/>
                    <a:pt x="2850" y="11022"/>
                    <a:pt x="3072" y="11402"/>
                  </a:cubicBezTo>
                  <a:cubicBezTo>
                    <a:pt x="3226" y="11666"/>
                    <a:pt x="3670" y="11914"/>
                    <a:pt x="4362" y="11914"/>
                  </a:cubicBezTo>
                  <a:cubicBezTo>
                    <a:pt x="4667" y="11914"/>
                    <a:pt x="5019" y="11866"/>
                    <a:pt x="5416" y="11750"/>
                  </a:cubicBezTo>
                  <a:cubicBezTo>
                    <a:pt x="6841" y="11275"/>
                    <a:pt x="7157" y="10293"/>
                    <a:pt x="7157" y="10293"/>
                  </a:cubicBezTo>
                  <a:lnTo>
                    <a:pt x="7221" y="6715"/>
                  </a:lnTo>
                  <a:cubicBezTo>
                    <a:pt x="7221" y="6715"/>
                    <a:pt x="7376" y="6880"/>
                    <a:pt x="7668" y="6880"/>
                  </a:cubicBezTo>
                  <a:cubicBezTo>
                    <a:pt x="7888" y="6880"/>
                    <a:pt x="8184" y="6787"/>
                    <a:pt x="8551" y="6461"/>
                  </a:cubicBezTo>
                  <a:cubicBezTo>
                    <a:pt x="9247" y="5860"/>
                    <a:pt x="9501" y="4783"/>
                    <a:pt x="8994" y="4213"/>
                  </a:cubicBezTo>
                  <a:cubicBezTo>
                    <a:pt x="8721" y="3908"/>
                    <a:pt x="8408" y="3750"/>
                    <a:pt x="8087" y="3750"/>
                  </a:cubicBezTo>
                  <a:cubicBezTo>
                    <a:pt x="7774" y="3750"/>
                    <a:pt x="7454" y="3900"/>
                    <a:pt x="7157" y="4213"/>
                  </a:cubicBezTo>
                  <a:lnTo>
                    <a:pt x="6967" y="3769"/>
                  </a:lnTo>
                  <a:cubicBezTo>
                    <a:pt x="6461" y="3674"/>
                    <a:pt x="4972" y="3833"/>
                    <a:pt x="4180" y="3326"/>
                  </a:cubicBezTo>
                  <a:cubicBezTo>
                    <a:pt x="2439" y="2249"/>
                    <a:pt x="1710" y="1109"/>
                    <a:pt x="1552" y="1"/>
                  </a:cubicBez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2951350" y="2203900"/>
              <a:ext cx="140175" cy="98025"/>
            </a:xfrm>
            <a:custGeom>
              <a:rect b="b" l="l" r="r" t="t"/>
              <a:pathLst>
                <a:path extrusionOk="0" h="3921" w="5607">
                  <a:moveTo>
                    <a:pt x="1" y="1"/>
                  </a:moveTo>
                  <a:cubicBezTo>
                    <a:pt x="1" y="1"/>
                    <a:pt x="1" y="1806"/>
                    <a:pt x="2028" y="3104"/>
                  </a:cubicBezTo>
                  <a:cubicBezTo>
                    <a:pt x="3002" y="3754"/>
                    <a:pt x="3878" y="3920"/>
                    <a:pt x="4520" y="3920"/>
                  </a:cubicBezTo>
                  <a:cubicBezTo>
                    <a:pt x="5192" y="3920"/>
                    <a:pt x="5606" y="3738"/>
                    <a:pt x="5606" y="3738"/>
                  </a:cubicBezTo>
                  <a:cubicBezTo>
                    <a:pt x="1901" y="25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3071700" y="2297325"/>
              <a:ext cx="19825" cy="40400"/>
            </a:xfrm>
            <a:custGeom>
              <a:rect b="b" l="l" r="r" t="t"/>
              <a:pathLst>
                <a:path extrusionOk="0" h="1616" w="793">
                  <a:moveTo>
                    <a:pt x="792" y="1"/>
                  </a:moveTo>
                  <a:cubicBezTo>
                    <a:pt x="349" y="32"/>
                    <a:pt x="1" y="412"/>
                    <a:pt x="1" y="856"/>
                  </a:cubicBezTo>
                  <a:cubicBezTo>
                    <a:pt x="1" y="1268"/>
                    <a:pt x="349" y="1616"/>
                    <a:pt x="792" y="1616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2929975" y="2293375"/>
              <a:ext cx="19025" cy="19900"/>
            </a:xfrm>
            <a:custGeom>
              <a:rect b="b" l="l" r="r" t="t"/>
              <a:pathLst>
                <a:path extrusionOk="0" h="796" w="761">
                  <a:moveTo>
                    <a:pt x="381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617"/>
                    <a:pt x="164" y="796"/>
                    <a:pt x="364" y="796"/>
                  </a:cubicBezTo>
                  <a:cubicBezTo>
                    <a:pt x="380" y="796"/>
                    <a:pt x="396" y="794"/>
                    <a:pt x="413" y="792"/>
                  </a:cubicBezTo>
                  <a:cubicBezTo>
                    <a:pt x="603" y="792"/>
                    <a:pt x="761" y="602"/>
                    <a:pt x="761" y="412"/>
                  </a:cubicBezTo>
                  <a:cubicBezTo>
                    <a:pt x="761" y="190"/>
                    <a:pt x="571" y="0"/>
                    <a:pt x="38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3004400" y="2297325"/>
              <a:ext cx="21400" cy="21400"/>
            </a:xfrm>
            <a:custGeom>
              <a:rect b="b" l="l" r="r" t="t"/>
              <a:pathLst>
                <a:path extrusionOk="0" h="856" w="856">
                  <a:moveTo>
                    <a:pt x="412" y="1"/>
                  </a:moveTo>
                  <a:cubicBezTo>
                    <a:pt x="191" y="1"/>
                    <a:pt x="1" y="191"/>
                    <a:pt x="32" y="444"/>
                  </a:cubicBezTo>
                  <a:cubicBezTo>
                    <a:pt x="32" y="666"/>
                    <a:pt x="222" y="856"/>
                    <a:pt x="444" y="856"/>
                  </a:cubicBezTo>
                  <a:cubicBezTo>
                    <a:pt x="666" y="856"/>
                    <a:pt x="856" y="634"/>
                    <a:pt x="824" y="412"/>
                  </a:cubicBezTo>
                  <a:cubicBezTo>
                    <a:pt x="824" y="191"/>
                    <a:pt x="634" y="1"/>
                    <a:pt x="41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981450" y="2363050"/>
              <a:ext cx="33275" cy="21950"/>
            </a:xfrm>
            <a:custGeom>
              <a:rect b="b" l="l" r="r" t="t"/>
              <a:pathLst>
                <a:path extrusionOk="0" h="878" w="1331">
                  <a:moveTo>
                    <a:pt x="1204" y="0"/>
                  </a:moveTo>
                  <a:lnTo>
                    <a:pt x="0" y="380"/>
                  </a:lnTo>
                  <a:cubicBezTo>
                    <a:pt x="80" y="674"/>
                    <a:pt x="340" y="877"/>
                    <a:pt x="610" y="877"/>
                  </a:cubicBezTo>
                  <a:cubicBezTo>
                    <a:pt x="660" y="877"/>
                    <a:pt x="711" y="870"/>
                    <a:pt x="760" y="855"/>
                  </a:cubicBezTo>
                  <a:cubicBezTo>
                    <a:pt x="1109" y="729"/>
                    <a:pt x="1330" y="349"/>
                    <a:pt x="1204" y="0"/>
                  </a:cubicBez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922075" y="2267250"/>
              <a:ext cx="26150" cy="18225"/>
            </a:xfrm>
            <a:custGeom>
              <a:rect b="b" l="l" r="r" t="t"/>
              <a:pathLst>
                <a:path extrusionOk="0" h="729" w="1046">
                  <a:moveTo>
                    <a:pt x="558" y="1"/>
                  </a:moveTo>
                  <a:cubicBezTo>
                    <a:pt x="497" y="1"/>
                    <a:pt x="436" y="11"/>
                    <a:pt x="380" y="32"/>
                  </a:cubicBezTo>
                  <a:cubicBezTo>
                    <a:pt x="95" y="159"/>
                    <a:pt x="0" y="444"/>
                    <a:pt x="63" y="729"/>
                  </a:cubicBezTo>
                  <a:lnTo>
                    <a:pt x="1045" y="349"/>
                  </a:lnTo>
                  <a:cubicBezTo>
                    <a:pt x="996" y="127"/>
                    <a:pt x="774" y="1"/>
                    <a:pt x="55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941850" y="2295750"/>
              <a:ext cx="31700" cy="58600"/>
            </a:xfrm>
            <a:custGeom>
              <a:rect b="b" l="l" r="r" t="t"/>
              <a:pathLst>
                <a:path extrusionOk="0" h="2344" w="1268">
                  <a:moveTo>
                    <a:pt x="1236" y="0"/>
                  </a:moveTo>
                  <a:lnTo>
                    <a:pt x="1" y="2059"/>
                  </a:lnTo>
                  <a:lnTo>
                    <a:pt x="1268" y="234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999650" y="2388375"/>
              <a:ext cx="76025" cy="48325"/>
            </a:xfrm>
            <a:custGeom>
              <a:rect b="b" l="l" r="r" t="t"/>
              <a:pathLst>
                <a:path extrusionOk="0" h="1933" w="3041">
                  <a:moveTo>
                    <a:pt x="3041" y="1"/>
                  </a:moveTo>
                  <a:cubicBezTo>
                    <a:pt x="2756" y="761"/>
                    <a:pt x="919" y="1267"/>
                    <a:pt x="32" y="1362"/>
                  </a:cubicBezTo>
                  <a:lnTo>
                    <a:pt x="1" y="1932"/>
                  </a:lnTo>
                  <a:cubicBezTo>
                    <a:pt x="1" y="1932"/>
                    <a:pt x="1838" y="1426"/>
                    <a:pt x="2376" y="951"/>
                  </a:cubicBezTo>
                  <a:cubicBezTo>
                    <a:pt x="2946" y="476"/>
                    <a:pt x="3041" y="1"/>
                    <a:pt x="3041" y="1"/>
                  </a:cubicBezTo>
                  <a:close/>
                </a:path>
              </a:pathLst>
            </a:custGeom>
            <a:solidFill>
              <a:srgbClr val="FF9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1978325" y="2043975"/>
              <a:ext cx="413300" cy="482175"/>
            </a:xfrm>
            <a:custGeom>
              <a:rect b="b" l="l" r="r" t="t"/>
              <a:pathLst>
                <a:path extrusionOk="0" h="19287" w="16532">
                  <a:moveTo>
                    <a:pt x="10230" y="1"/>
                  </a:moveTo>
                  <a:cubicBezTo>
                    <a:pt x="7063" y="1"/>
                    <a:pt x="4498" y="2566"/>
                    <a:pt x="4498" y="5733"/>
                  </a:cubicBezTo>
                  <a:cubicBezTo>
                    <a:pt x="4498" y="6239"/>
                    <a:pt x="4498" y="6715"/>
                    <a:pt x="4498" y="7221"/>
                  </a:cubicBezTo>
                  <a:cubicBezTo>
                    <a:pt x="4529" y="8013"/>
                    <a:pt x="4244" y="8456"/>
                    <a:pt x="3833" y="8773"/>
                  </a:cubicBezTo>
                  <a:cubicBezTo>
                    <a:pt x="3326" y="9121"/>
                    <a:pt x="2756" y="9406"/>
                    <a:pt x="2249" y="9786"/>
                  </a:cubicBezTo>
                  <a:cubicBezTo>
                    <a:pt x="1267" y="10483"/>
                    <a:pt x="951" y="11940"/>
                    <a:pt x="1552" y="12985"/>
                  </a:cubicBezTo>
                  <a:cubicBezTo>
                    <a:pt x="1711" y="13302"/>
                    <a:pt x="1901" y="13587"/>
                    <a:pt x="1742" y="13935"/>
                  </a:cubicBezTo>
                  <a:cubicBezTo>
                    <a:pt x="1647" y="14125"/>
                    <a:pt x="1489" y="14283"/>
                    <a:pt x="1299" y="14378"/>
                  </a:cubicBezTo>
                  <a:cubicBezTo>
                    <a:pt x="1141" y="14505"/>
                    <a:pt x="951" y="14632"/>
                    <a:pt x="792" y="14758"/>
                  </a:cubicBezTo>
                  <a:cubicBezTo>
                    <a:pt x="254" y="15233"/>
                    <a:pt x="1" y="15994"/>
                    <a:pt x="127" y="16690"/>
                  </a:cubicBezTo>
                  <a:cubicBezTo>
                    <a:pt x="317" y="17545"/>
                    <a:pt x="919" y="18052"/>
                    <a:pt x="1647" y="18400"/>
                  </a:cubicBezTo>
                  <a:cubicBezTo>
                    <a:pt x="2866" y="19010"/>
                    <a:pt x="4240" y="19287"/>
                    <a:pt x="5603" y="19287"/>
                  </a:cubicBezTo>
                  <a:cubicBezTo>
                    <a:pt x="5868" y="19287"/>
                    <a:pt x="6134" y="19276"/>
                    <a:pt x="6398" y="19255"/>
                  </a:cubicBezTo>
                  <a:cubicBezTo>
                    <a:pt x="8013" y="19160"/>
                    <a:pt x="9311" y="18622"/>
                    <a:pt x="10768" y="17894"/>
                  </a:cubicBezTo>
                  <a:cubicBezTo>
                    <a:pt x="12225" y="17134"/>
                    <a:pt x="13302" y="16089"/>
                    <a:pt x="14252" y="14727"/>
                  </a:cubicBezTo>
                  <a:cubicBezTo>
                    <a:pt x="14695" y="14062"/>
                    <a:pt x="15107" y="13333"/>
                    <a:pt x="15265" y="12542"/>
                  </a:cubicBezTo>
                  <a:cubicBezTo>
                    <a:pt x="15392" y="11687"/>
                    <a:pt x="15423" y="10895"/>
                    <a:pt x="15423" y="10135"/>
                  </a:cubicBezTo>
                  <a:cubicBezTo>
                    <a:pt x="15423" y="9343"/>
                    <a:pt x="15392" y="7443"/>
                    <a:pt x="15392" y="6113"/>
                  </a:cubicBezTo>
                  <a:cubicBezTo>
                    <a:pt x="15392" y="5986"/>
                    <a:pt x="15392" y="5859"/>
                    <a:pt x="15392" y="5733"/>
                  </a:cubicBezTo>
                  <a:lnTo>
                    <a:pt x="15392" y="5638"/>
                  </a:lnTo>
                  <a:cubicBezTo>
                    <a:pt x="15867" y="5068"/>
                    <a:pt x="16532" y="3928"/>
                    <a:pt x="15835" y="2439"/>
                  </a:cubicBezTo>
                  <a:cubicBezTo>
                    <a:pt x="15174" y="990"/>
                    <a:pt x="13819" y="847"/>
                    <a:pt x="13310" y="847"/>
                  </a:cubicBezTo>
                  <a:cubicBezTo>
                    <a:pt x="13185" y="847"/>
                    <a:pt x="13112" y="856"/>
                    <a:pt x="13112" y="856"/>
                  </a:cubicBezTo>
                  <a:cubicBezTo>
                    <a:pt x="12320" y="317"/>
                    <a:pt x="11370" y="1"/>
                    <a:pt x="1023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300550" y="2361450"/>
              <a:ext cx="188475" cy="315150"/>
            </a:xfrm>
            <a:custGeom>
              <a:rect b="b" l="l" r="r" t="t"/>
              <a:pathLst>
                <a:path extrusionOk="0" h="12606" w="7539">
                  <a:moveTo>
                    <a:pt x="33" y="1"/>
                  </a:moveTo>
                  <a:lnTo>
                    <a:pt x="1" y="4466"/>
                  </a:lnTo>
                  <a:lnTo>
                    <a:pt x="4055" y="12605"/>
                  </a:lnTo>
                  <a:lnTo>
                    <a:pt x="7538" y="12605"/>
                  </a:lnTo>
                  <a:cubicBezTo>
                    <a:pt x="7538" y="12605"/>
                    <a:pt x="3833" y="2756"/>
                    <a:pt x="3073" y="1426"/>
                  </a:cubicBezTo>
                  <a:cubicBezTo>
                    <a:pt x="2281" y="64"/>
                    <a:pt x="951" y="96"/>
                    <a:pt x="33" y="1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037700" y="3738275"/>
              <a:ext cx="88700" cy="200200"/>
            </a:xfrm>
            <a:custGeom>
              <a:rect b="b" l="l" r="r" t="t"/>
              <a:pathLst>
                <a:path extrusionOk="0" h="8008" w="3548">
                  <a:moveTo>
                    <a:pt x="539" y="0"/>
                  </a:moveTo>
                  <a:cubicBezTo>
                    <a:pt x="476" y="412"/>
                    <a:pt x="349" y="919"/>
                    <a:pt x="317" y="2090"/>
                  </a:cubicBezTo>
                  <a:cubicBezTo>
                    <a:pt x="317" y="3389"/>
                    <a:pt x="64" y="3832"/>
                    <a:pt x="32" y="4877"/>
                  </a:cubicBezTo>
                  <a:cubicBezTo>
                    <a:pt x="1" y="6112"/>
                    <a:pt x="222" y="6556"/>
                    <a:pt x="698" y="7221"/>
                  </a:cubicBezTo>
                  <a:cubicBezTo>
                    <a:pt x="1002" y="7620"/>
                    <a:pt x="1579" y="8007"/>
                    <a:pt x="2109" y="8007"/>
                  </a:cubicBezTo>
                  <a:cubicBezTo>
                    <a:pt x="2462" y="8007"/>
                    <a:pt x="2794" y="7835"/>
                    <a:pt x="3009" y="7379"/>
                  </a:cubicBezTo>
                  <a:cubicBezTo>
                    <a:pt x="3548" y="6207"/>
                    <a:pt x="3484" y="5479"/>
                    <a:pt x="3294" y="4307"/>
                  </a:cubicBezTo>
                  <a:cubicBezTo>
                    <a:pt x="3136" y="3072"/>
                    <a:pt x="3104" y="2407"/>
                    <a:pt x="3009" y="1489"/>
                  </a:cubicBezTo>
                  <a:cubicBezTo>
                    <a:pt x="2914" y="665"/>
                    <a:pt x="2788" y="32"/>
                    <a:pt x="2788" y="32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036125" y="3484125"/>
              <a:ext cx="106125" cy="404425"/>
            </a:xfrm>
            <a:custGeom>
              <a:rect b="b" l="l" r="r" t="t"/>
              <a:pathLst>
                <a:path extrusionOk="0" h="16177" w="4245">
                  <a:moveTo>
                    <a:pt x="0" y="0"/>
                  </a:moveTo>
                  <a:cubicBezTo>
                    <a:pt x="64" y="2819"/>
                    <a:pt x="507" y="7506"/>
                    <a:pt x="602" y="10166"/>
                  </a:cubicBezTo>
                  <a:cubicBezTo>
                    <a:pt x="602" y="10673"/>
                    <a:pt x="571" y="14030"/>
                    <a:pt x="761" y="15043"/>
                  </a:cubicBezTo>
                  <a:cubicBezTo>
                    <a:pt x="909" y="15849"/>
                    <a:pt x="1475" y="16177"/>
                    <a:pt x="1999" y="16177"/>
                  </a:cubicBezTo>
                  <a:cubicBezTo>
                    <a:pt x="2484" y="16177"/>
                    <a:pt x="2932" y="15896"/>
                    <a:pt x="2977" y="15455"/>
                  </a:cubicBezTo>
                  <a:cubicBezTo>
                    <a:pt x="3072" y="14536"/>
                    <a:pt x="2851" y="10610"/>
                    <a:pt x="2851" y="10198"/>
                  </a:cubicBezTo>
                  <a:cubicBezTo>
                    <a:pt x="2851" y="8519"/>
                    <a:pt x="3642" y="4086"/>
                    <a:pt x="4054" y="1046"/>
                  </a:cubicBezTo>
                  <a:cubicBezTo>
                    <a:pt x="4086" y="887"/>
                    <a:pt x="4212" y="222"/>
                    <a:pt x="4244" y="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281550" y="3683625"/>
              <a:ext cx="220125" cy="152050"/>
            </a:xfrm>
            <a:custGeom>
              <a:rect b="b" l="l" r="r" t="t"/>
              <a:pathLst>
                <a:path extrusionOk="0" h="6082" w="8805">
                  <a:moveTo>
                    <a:pt x="634" y="1"/>
                  </a:moveTo>
                  <a:cubicBezTo>
                    <a:pt x="634" y="1"/>
                    <a:pt x="413" y="1"/>
                    <a:pt x="381" y="191"/>
                  </a:cubicBezTo>
                  <a:cubicBezTo>
                    <a:pt x="318" y="381"/>
                    <a:pt x="318" y="729"/>
                    <a:pt x="223" y="1078"/>
                  </a:cubicBezTo>
                  <a:cubicBezTo>
                    <a:pt x="96" y="1553"/>
                    <a:pt x="1" y="2344"/>
                    <a:pt x="96" y="2756"/>
                  </a:cubicBezTo>
                  <a:cubicBezTo>
                    <a:pt x="159" y="3136"/>
                    <a:pt x="1046" y="3738"/>
                    <a:pt x="1679" y="3833"/>
                  </a:cubicBezTo>
                  <a:cubicBezTo>
                    <a:pt x="2281" y="3928"/>
                    <a:pt x="3136" y="4530"/>
                    <a:pt x="3643" y="5005"/>
                  </a:cubicBezTo>
                  <a:cubicBezTo>
                    <a:pt x="4213" y="5543"/>
                    <a:pt x="5511" y="6081"/>
                    <a:pt x="6366" y="6081"/>
                  </a:cubicBezTo>
                  <a:cubicBezTo>
                    <a:pt x="7380" y="6050"/>
                    <a:pt x="8108" y="5733"/>
                    <a:pt x="8457" y="5163"/>
                  </a:cubicBezTo>
                  <a:cubicBezTo>
                    <a:pt x="8805" y="4593"/>
                    <a:pt x="8140" y="4561"/>
                    <a:pt x="6968" y="3801"/>
                  </a:cubicBezTo>
                  <a:cubicBezTo>
                    <a:pt x="6683" y="3611"/>
                    <a:pt x="6398" y="3421"/>
                    <a:pt x="6050" y="3200"/>
                  </a:cubicBezTo>
                  <a:cubicBezTo>
                    <a:pt x="4181" y="1996"/>
                    <a:pt x="3516" y="1331"/>
                    <a:pt x="2978" y="128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276025" y="3484125"/>
              <a:ext cx="179750" cy="301675"/>
            </a:xfrm>
            <a:custGeom>
              <a:rect b="b" l="l" r="r" t="t"/>
              <a:pathLst>
                <a:path extrusionOk="0" h="12067" w="7190">
                  <a:moveTo>
                    <a:pt x="3642" y="0"/>
                  </a:moveTo>
                  <a:lnTo>
                    <a:pt x="0" y="412"/>
                  </a:lnTo>
                  <a:cubicBezTo>
                    <a:pt x="855" y="5542"/>
                    <a:pt x="950" y="7284"/>
                    <a:pt x="824" y="8044"/>
                  </a:cubicBezTo>
                  <a:cubicBezTo>
                    <a:pt x="824" y="8044"/>
                    <a:pt x="824" y="8108"/>
                    <a:pt x="824" y="8234"/>
                  </a:cubicBezTo>
                  <a:cubicBezTo>
                    <a:pt x="824" y="9248"/>
                    <a:pt x="1932" y="9786"/>
                    <a:pt x="2819" y="10451"/>
                  </a:cubicBezTo>
                  <a:cubicBezTo>
                    <a:pt x="3167" y="10705"/>
                    <a:pt x="4054" y="11496"/>
                    <a:pt x="5099" y="11876"/>
                  </a:cubicBezTo>
                  <a:cubicBezTo>
                    <a:pt x="5431" y="11987"/>
                    <a:pt x="5914" y="12066"/>
                    <a:pt x="6334" y="12066"/>
                  </a:cubicBezTo>
                  <a:cubicBezTo>
                    <a:pt x="6754" y="12066"/>
                    <a:pt x="7110" y="11987"/>
                    <a:pt x="7189" y="11781"/>
                  </a:cubicBezTo>
                  <a:cubicBezTo>
                    <a:pt x="6112" y="10958"/>
                    <a:pt x="4656" y="9881"/>
                    <a:pt x="3800" y="8963"/>
                  </a:cubicBezTo>
                  <a:cubicBezTo>
                    <a:pt x="3420" y="8519"/>
                    <a:pt x="3262" y="8171"/>
                    <a:pt x="3230" y="7316"/>
                  </a:cubicBezTo>
                  <a:cubicBezTo>
                    <a:pt x="3199" y="6429"/>
                    <a:pt x="3642" y="1"/>
                    <a:pt x="3642" y="0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2022675" y="2762075"/>
              <a:ext cx="378450" cy="953925"/>
            </a:xfrm>
            <a:custGeom>
              <a:rect b="b" l="l" r="r" t="t"/>
              <a:pathLst>
                <a:path extrusionOk="0" h="38157" w="15138">
                  <a:moveTo>
                    <a:pt x="1267" y="0"/>
                  </a:moveTo>
                  <a:lnTo>
                    <a:pt x="1267" y="0"/>
                  </a:lnTo>
                  <a:cubicBezTo>
                    <a:pt x="0" y="5669"/>
                    <a:pt x="1615" y="19223"/>
                    <a:pt x="1615" y="19223"/>
                  </a:cubicBezTo>
                  <a:cubicBezTo>
                    <a:pt x="1552" y="19920"/>
                    <a:pt x="728" y="21282"/>
                    <a:pt x="443" y="24385"/>
                  </a:cubicBezTo>
                  <a:cubicBezTo>
                    <a:pt x="95" y="28027"/>
                    <a:pt x="1109" y="37813"/>
                    <a:pt x="1109" y="37813"/>
                  </a:cubicBezTo>
                  <a:cubicBezTo>
                    <a:pt x="1109" y="37813"/>
                    <a:pt x="1556" y="38156"/>
                    <a:pt x="2288" y="38156"/>
                  </a:cubicBezTo>
                  <a:cubicBezTo>
                    <a:pt x="2622" y="38156"/>
                    <a:pt x="3015" y="38085"/>
                    <a:pt x="3452" y="37876"/>
                  </a:cubicBezTo>
                  <a:cubicBezTo>
                    <a:pt x="3452" y="37876"/>
                    <a:pt x="6017" y="23499"/>
                    <a:pt x="6461" y="19857"/>
                  </a:cubicBezTo>
                  <a:cubicBezTo>
                    <a:pt x="6872" y="16690"/>
                    <a:pt x="7981" y="9058"/>
                    <a:pt x="7981" y="9058"/>
                  </a:cubicBezTo>
                  <a:lnTo>
                    <a:pt x="9817" y="19857"/>
                  </a:lnTo>
                  <a:cubicBezTo>
                    <a:pt x="9817" y="19857"/>
                    <a:pt x="9247" y="21630"/>
                    <a:pt x="9121" y="22992"/>
                  </a:cubicBezTo>
                  <a:cubicBezTo>
                    <a:pt x="8931" y="25114"/>
                    <a:pt x="10989" y="35818"/>
                    <a:pt x="10989" y="35818"/>
                  </a:cubicBezTo>
                  <a:cubicBezTo>
                    <a:pt x="10989" y="35818"/>
                    <a:pt x="11409" y="36048"/>
                    <a:pt x="12089" y="36048"/>
                  </a:cubicBezTo>
                  <a:cubicBezTo>
                    <a:pt x="12449" y="36048"/>
                    <a:pt x="12882" y="35984"/>
                    <a:pt x="13364" y="35786"/>
                  </a:cubicBezTo>
                  <a:cubicBezTo>
                    <a:pt x="13364" y="35786"/>
                    <a:pt x="14695" y="22010"/>
                    <a:pt x="14885" y="19445"/>
                  </a:cubicBezTo>
                  <a:cubicBezTo>
                    <a:pt x="15138" y="15993"/>
                    <a:pt x="14473" y="5226"/>
                    <a:pt x="14124" y="222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222175" y="2869750"/>
              <a:ext cx="110875" cy="361850"/>
            </a:xfrm>
            <a:custGeom>
              <a:rect b="b" l="l" r="r" t="t"/>
              <a:pathLst>
                <a:path extrusionOk="0" h="14474" w="4435">
                  <a:moveTo>
                    <a:pt x="4434" y="0"/>
                  </a:moveTo>
                  <a:lnTo>
                    <a:pt x="4434" y="0"/>
                  </a:lnTo>
                  <a:cubicBezTo>
                    <a:pt x="3199" y="1140"/>
                    <a:pt x="476" y="1520"/>
                    <a:pt x="476" y="1520"/>
                  </a:cubicBezTo>
                  <a:lnTo>
                    <a:pt x="1" y="4751"/>
                  </a:lnTo>
                  <a:lnTo>
                    <a:pt x="1647" y="14473"/>
                  </a:lnTo>
                  <a:lnTo>
                    <a:pt x="761" y="4941"/>
                  </a:lnTo>
                  <a:lnTo>
                    <a:pt x="1236" y="2027"/>
                  </a:lnTo>
                  <a:cubicBezTo>
                    <a:pt x="3516" y="1679"/>
                    <a:pt x="4434" y="1"/>
                    <a:pt x="443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050375" y="2361450"/>
              <a:ext cx="337300" cy="453775"/>
            </a:xfrm>
            <a:custGeom>
              <a:rect b="b" l="l" r="r" t="t"/>
              <a:pathLst>
                <a:path extrusionOk="0" h="18151" w="13492">
                  <a:moveTo>
                    <a:pt x="8614" y="1"/>
                  </a:moveTo>
                  <a:lnTo>
                    <a:pt x="4814" y="128"/>
                  </a:lnTo>
                  <a:lnTo>
                    <a:pt x="2661" y="381"/>
                  </a:lnTo>
                  <a:cubicBezTo>
                    <a:pt x="4403" y="4213"/>
                    <a:pt x="1837" y="7348"/>
                    <a:pt x="1837" y="7348"/>
                  </a:cubicBezTo>
                  <a:lnTo>
                    <a:pt x="2756" y="11212"/>
                  </a:lnTo>
                  <a:cubicBezTo>
                    <a:pt x="2249" y="12098"/>
                    <a:pt x="856" y="13650"/>
                    <a:pt x="1" y="16500"/>
                  </a:cubicBezTo>
                  <a:cubicBezTo>
                    <a:pt x="584" y="17200"/>
                    <a:pt x="3493" y="18150"/>
                    <a:pt x="6818" y="18150"/>
                  </a:cubicBezTo>
                  <a:cubicBezTo>
                    <a:pt x="8910" y="18150"/>
                    <a:pt x="11167" y="17774"/>
                    <a:pt x="13111" y="16722"/>
                  </a:cubicBezTo>
                  <a:cubicBezTo>
                    <a:pt x="13111" y="16722"/>
                    <a:pt x="12225" y="9977"/>
                    <a:pt x="12066" y="8457"/>
                  </a:cubicBezTo>
                  <a:cubicBezTo>
                    <a:pt x="13492" y="5416"/>
                    <a:pt x="13111" y="4530"/>
                    <a:pt x="12700" y="3516"/>
                  </a:cubicBezTo>
                  <a:cubicBezTo>
                    <a:pt x="12098" y="1933"/>
                    <a:pt x="10641" y="571"/>
                    <a:pt x="1004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050375" y="2595025"/>
              <a:ext cx="224075" cy="221150"/>
            </a:xfrm>
            <a:custGeom>
              <a:rect b="b" l="l" r="r" t="t"/>
              <a:pathLst>
                <a:path extrusionOk="0" h="8846" w="8963">
                  <a:moveTo>
                    <a:pt x="2344" y="0"/>
                  </a:moveTo>
                  <a:lnTo>
                    <a:pt x="2756" y="1869"/>
                  </a:lnTo>
                  <a:cubicBezTo>
                    <a:pt x="2217" y="2724"/>
                    <a:pt x="856" y="4307"/>
                    <a:pt x="1" y="7157"/>
                  </a:cubicBezTo>
                  <a:cubicBezTo>
                    <a:pt x="594" y="7854"/>
                    <a:pt x="3502" y="8846"/>
                    <a:pt x="6735" y="8846"/>
                  </a:cubicBezTo>
                  <a:cubicBezTo>
                    <a:pt x="7468" y="8846"/>
                    <a:pt x="8219" y="8795"/>
                    <a:pt x="8963" y="8678"/>
                  </a:cubicBezTo>
                  <a:cubicBezTo>
                    <a:pt x="5384" y="8329"/>
                    <a:pt x="2534" y="5891"/>
                    <a:pt x="2977" y="4022"/>
                  </a:cubicBezTo>
                  <a:cubicBezTo>
                    <a:pt x="3231" y="3104"/>
                    <a:pt x="4846" y="2597"/>
                    <a:pt x="4244" y="2249"/>
                  </a:cubicBezTo>
                  <a:cubicBezTo>
                    <a:pt x="3674" y="1869"/>
                    <a:pt x="2407" y="190"/>
                    <a:pt x="2344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968825" y="2370950"/>
              <a:ext cx="186075" cy="305650"/>
            </a:xfrm>
            <a:custGeom>
              <a:rect b="b" l="l" r="r" t="t"/>
              <a:pathLst>
                <a:path extrusionOk="0" h="12226" w="7443">
                  <a:moveTo>
                    <a:pt x="5923" y="1"/>
                  </a:moveTo>
                  <a:lnTo>
                    <a:pt x="5923" y="1"/>
                  </a:lnTo>
                  <a:cubicBezTo>
                    <a:pt x="3358" y="64"/>
                    <a:pt x="3041" y="1299"/>
                    <a:pt x="2502" y="2756"/>
                  </a:cubicBezTo>
                  <a:cubicBezTo>
                    <a:pt x="1806" y="4815"/>
                    <a:pt x="476" y="9882"/>
                    <a:pt x="1" y="12225"/>
                  </a:cubicBezTo>
                  <a:lnTo>
                    <a:pt x="3864" y="12225"/>
                  </a:lnTo>
                  <a:lnTo>
                    <a:pt x="5099" y="6968"/>
                  </a:lnTo>
                  <a:cubicBezTo>
                    <a:pt x="7443" y="4815"/>
                    <a:pt x="6746" y="1078"/>
                    <a:pt x="5923" y="1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311650" y="2257750"/>
              <a:ext cx="72075" cy="72075"/>
            </a:xfrm>
            <a:custGeom>
              <a:rect b="b" l="l" r="r" t="t"/>
              <a:pathLst>
                <a:path extrusionOk="0" h="2883" w="2883">
                  <a:moveTo>
                    <a:pt x="1425" y="254"/>
                  </a:moveTo>
                  <a:cubicBezTo>
                    <a:pt x="2090" y="254"/>
                    <a:pt x="2629" y="792"/>
                    <a:pt x="2629" y="1457"/>
                  </a:cubicBezTo>
                  <a:cubicBezTo>
                    <a:pt x="2629" y="2090"/>
                    <a:pt x="2090" y="2629"/>
                    <a:pt x="1425" y="2629"/>
                  </a:cubicBezTo>
                  <a:cubicBezTo>
                    <a:pt x="792" y="2629"/>
                    <a:pt x="254" y="2090"/>
                    <a:pt x="254" y="1457"/>
                  </a:cubicBezTo>
                  <a:cubicBezTo>
                    <a:pt x="254" y="792"/>
                    <a:pt x="792" y="254"/>
                    <a:pt x="1425" y="254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425"/>
                  </a:cubicBezTo>
                  <a:cubicBezTo>
                    <a:pt x="0" y="2249"/>
                    <a:pt x="634" y="2882"/>
                    <a:pt x="1425" y="2882"/>
                  </a:cubicBezTo>
                  <a:cubicBezTo>
                    <a:pt x="2249" y="2882"/>
                    <a:pt x="2882" y="2249"/>
                    <a:pt x="2882" y="1425"/>
                  </a:cubicBezTo>
                  <a:cubicBezTo>
                    <a:pt x="2882" y="634"/>
                    <a:pt x="2249" y="0"/>
                    <a:pt x="1425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112925" y="2109725"/>
              <a:ext cx="251000" cy="319175"/>
            </a:xfrm>
            <a:custGeom>
              <a:rect b="b" l="l" r="r" t="t"/>
              <a:pathLst>
                <a:path extrusionOk="0" h="12767" w="10040">
                  <a:moveTo>
                    <a:pt x="7230" y="0"/>
                  </a:moveTo>
                  <a:cubicBezTo>
                    <a:pt x="7035" y="0"/>
                    <a:pt x="6841" y="11"/>
                    <a:pt x="6651" y="31"/>
                  </a:cubicBezTo>
                  <a:cubicBezTo>
                    <a:pt x="5637" y="158"/>
                    <a:pt x="4656" y="664"/>
                    <a:pt x="3991" y="1456"/>
                  </a:cubicBezTo>
                  <a:cubicBezTo>
                    <a:pt x="3706" y="1804"/>
                    <a:pt x="3516" y="2216"/>
                    <a:pt x="3389" y="2628"/>
                  </a:cubicBezTo>
                  <a:cubicBezTo>
                    <a:pt x="3231" y="3198"/>
                    <a:pt x="3294" y="3800"/>
                    <a:pt x="3104" y="4338"/>
                  </a:cubicBezTo>
                  <a:cubicBezTo>
                    <a:pt x="3072" y="4401"/>
                    <a:pt x="3041" y="4465"/>
                    <a:pt x="3009" y="4496"/>
                  </a:cubicBezTo>
                  <a:cubicBezTo>
                    <a:pt x="2946" y="4560"/>
                    <a:pt x="2882" y="4591"/>
                    <a:pt x="2819" y="4591"/>
                  </a:cubicBezTo>
                  <a:cubicBezTo>
                    <a:pt x="2724" y="4560"/>
                    <a:pt x="2661" y="4496"/>
                    <a:pt x="2629" y="4401"/>
                  </a:cubicBezTo>
                  <a:cubicBezTo>
                    <a:pt x="2439" y="3990"/>
                    <a:pt x="2091" y="3673"/>
                    <a:pt x="1647" y="3546"/>
                  </a:cubicBezTo>
                  <a:cubicBezTo>
                    <a:pt x="1564" y="3525"/>
                    <a:pt x="1479" y="3515"/>
                    <a:pt x="1392" y="3515"/>
                  </a:cubicBezTo>
                  <a:cubicBezTo>
                    <a:pt x="1082" y="3515"/>
                    <a:pt x="762" y="3647"/>
                    <a:pt x="539" y="3895"/>
                  </a:cubicBezTo>
                  <a:cubicBezTo>
                    <a:pt x="0" y="4465"/>
                    <a:pt x="254" y="5510"/>
                    <a:pt x="982" y="6111"/>
                  </a:cubicBezTo>
                  <a:cubicBezTo>
                    <a:pt x="1353" y="6416"/>
                    <a:pt x="1657" y="6505"/>
                    <a:pt x="1886" y="6505"/>
                  </a:cubicBezTo>
                  <a:cubicBezTo>
                    <a:pt x="2204" y="6505"/>
                    <a:pt x="2376" y="6333"/>
                    <a:pt x="2376" y="6333"/>
                  </a:cubicBezTo>
                  <a:lnTo>
                    <a:pt x="2376" y="10197"/>
                  </a:lnTo>
                  <a:cubicBezTo>
                    <a:pt x="2376" y="10197"/>
                    <a:pt x="2977" y="11748"/>
                    <a:pt x="4624" y="12477"/>
                  </a:cubicBezTo>
                  <a:cubicBezTo>
                    <a:pt x="5031" y="12658"/>
                    <a:pt x="5681" y="12767"/>
                    <a:pt x="6282" y="12767"/>
                  </a:cubicBezTo>
                  <a:cubicBezTo>
                    <a:pt x="6944" y="12767"/>
                    <a:pt x="7546" y="12634"/>
                    <a:pt x="7696" y="12318"/>
                  </a:cubicBezTo>
                  <a:cubicBezTo>
                    <a:pt x="7886" y="11843"/>
                    <a:pt x="6207" y="10038"/>
                    <a:pt x="6207" y="10038"/>
                  </a:cubicBezTo>
                  <a:lnTo>
                    <a:pt x="6176" y="8487"/>
                  </a:lnTo>
                  <a:lnTo>
                    <a:pt x="6176" y="8487"/>
                  </a:lnTo>
                  <a:cubicBezTo>
                    <a:pt x="6517" y="8535"/>
                    <a:pt x="6812" y="8561"/>
                    <a:pt x="7072" y="8561"/>
                  </a:cubicBezTo>
                  <a:cubicBezTo>
                    <a:pt x="7488" y="8561"/>
                    <a:pt x="7816" y="8496"/>
                    <a:pt x="8108" y="8360"/>
                  </a:cubicBezTo>
                  <a:cubicBezTo>
                    <a:pt x="8551" y="8170"/>
                    <a:pt x="9533" y="7188"/>
                    <a:pt x="9754" y="4591"/>
                  </a:cubicBezTo>
                  <a:cubicBezTo>
                    <a:pt x="10039" y="1266"/>
                    <a:pt x="9153" y="506"/>
                    <a:pt x="8488" y="158"/>
                  </a:cubicBezTo>
                  <a:cubicBezTo>
                    <a:pt x="8076" y="49"/>
                    <a:pt x="7650" y="0"/>
                    <a:pt x="7230" y="0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177850" y="2097400"/>
              <a:ext cx="164650" cy="90900"/>
            </a:xfrm>
            <a:custGeom>
              <a:rect b="b" l="l" r="r" t="t"/>
              <a:pathLst>
                <a:path extrusionOk="0" h="3636" w="6586">
                  <a:moveTo>
                    <a:pt x="3987" y="0"/>
                  </a:moveTo>
                  <a:cubicBezTo>
                    <a:pt x="1024" y="0"/>
                    <a:pt x="0" y="3342"/>
                    <a:pt x="0" y="3342"/>
                  </a:cubicBezTo>
                  <a:cubicBezTo>
                    <a:pt x="0" y="3342"/>
                    <a:pt x="346" y="3635"/>
                    <a:pt x="1623" y="3635"/>
                  </a:cubicBezTo>
                  <a:cubicBezTo>
                    <a:pt x="1740" y="3635"/>
                    <a:pt x="1863" y="3633"/>
                    <a:pt x="1995" y="3627"/>
                  </a:cubicBezTo>
                  <a:cubicBezTo>
                    <a:pt x="3990" y="3532"/>
                    <a:pt x="4845" y="2139"/>
                    <a:pt x="4846" y="2139"/>
                  </a:cubicBezTo>
                  <a:lnTo>
                    <a:pt x="4846" y="2139"/>
                  </a:lnTo>
                  <a:cubicBezTo>
                    <a:pt x="4751" y="2772"/>
                    <a:pt x="4022" y="3342"/>
                    <a:pt x="4022" y="3342"/>
                  </a:cubicBezTo>
                  <a:cubicBezTo>
                    <a:pt x="4039" y="3343"/>
                    <a:pt x="4055" y="3343"/>
                    <a:pt x="4071" y="3343"/>
                  </a:cubicBezTo>
                  <a:cubicBezTo>
                    <a:pt x="5872" y="3343"/>
                    <a:pt x="6585" y="1623"/>
                    <a:pt x="6366" y="619"/>
                  </a:cubicBezTo>
                  <a:cubicBezTo>
                    <a:pt x="5462" y="179"/>
                    <a:pt x="4673" y="0"/>
                    <a:pt x="3987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2238025" y="2193525"/>
              <a:ext cx="19800" cy="18425"/>
            </a:xfrm>
            <a:custGeom>
              <a:rect b="b" l="l" r="r" t="t"/>
              <a:pathLst>
                <a:path extrusionOk="0" h="737" w="792">
                  <a:moveTo>
                    <a:pt x="429" y="0"/>
                  </a:moveTo>
                  <a:cubicBezTo>
                    <a:pt x="413" y="0"/>
                    <a:pt x="396" y="1"/>
                    <a:pt x="380" y="4"/>
                  </a:cubicBezTo>
                  <a:cubicBezTo>
                    <a:pt x="158" y="36"/>
                    <a:pt x="0" y="194"/>
                    <a:pt x="32" y="416"/>
                  </a:cubicBezTo>
                  <a:cubicBezTo>
                    <a:pt x="32" y="589"/>
                    <a:pt x="190" y="737"/>
                    <a:pt x="363" y="737"/>
                  </a:cubicBezTo>
                  <a:cubicBezTo>
                    <a:pt x="379" y="737"/>
                    <a:pt x="395" y="735"/>
                    <a:pt x="412" y="733"/>
                  </a:cubicBezTo>
                  <a:cubicBezTo>
                    <a:pt x="633" y="733"/>
                    <a:pt x="792" y="543"/>
                    <a:pt x="760" y="352"/>
                  </a:cubicBezTo>
                  <a:cubicBezTo>
                    <a:pt x="760" y="150"/>
                    <a:pt x="601" y="0"/>
                    <a:pt x="42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2257800" y="2263300"/>
              <a:ext cx="34875" cy="22275"/>
            </a:xfrm>
            <a:custGeom>
              <a:rect b="b" l="l" r="r" t="t"/>
              <a:pathLst>
                <a:path extrusionOk="0" h="891" w="1395">
                  <a:moveTo>
                    <a:pt x="96" y="0"/>
                  </a:moveTo>
                  <a:cubicBezTo>
                    <a:pt x="1" y="380"/>
                    <a:pt x="222" y="760"/>
                    <a:pt x="571" y="855"/>
                  </a:cubicBezTo>
                  <a:cubicBezTo>
                    <a:pt x="638" y="879"/>
                    <a:pt x="706" y="891"/>
                    <a:pt x="773" y="891"/>
                  </a:cubicBezTo>
                  <a:cubicBezTo>
                    <a:pt x="1055" y="891"/>
                    <a:pt x="1317" y="687"/>
                    <a:pt x="1394" y="38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B04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2324300" y="2167200"/>
              <a:ext cx="21425" cy="16150"/>
            </a:xfrm>
            <a:custGeom>
              <a:rect b="b" l="l" r="r" t="t"/>
              <a:pathLst>
                <a:path extrusionOk="0" h="646" w="857">
                  <a:moveTo>
                    <a:pt x="357" y="1"/>
                  </a:moveTo>
                  <a:cubicBezTo>
                    <a:pt x="212" y="1"/>
                    <a:pt x="68" y="79"/>
                    <a:pt x="1" y="234"/>
                  </a:cubicBezTo>
                  <a:lnTo>
                    <a:pt x="729" y="645"/>
                  </a:lnTo>
                  <a:cubicBezTo>
                    <a:pt x="856" y="424"/>
                    <a:pt x="761" y="170"/>
                    <a:pt x="539" y="44"/>
                  </a:cubicBezTo>
                  <a:cubicBezTo>
                    <a:pt x="482" y="15"/>
                    <a:pt x="420" y="1"/>
                    <a:pt x="35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314800" y="2191925"/>
              <a:ext cx="19050" cy="18450"/>
            </a:xfrm>
            <a:custGeom>
              <a:rect b="b" l="l" r="r" t="t"/>
              <a:pathLst>
                <a:path extrusionOk="0" h="738" w="762">
                  <a:moveTo>
                    <a:pt x="405" y="1"/>
                  </a:moveTo>
                  <a:cubicBezTo>
                    <a:pt x="387" y="1"/>
                    <a:pt x="368" y="2"/>
                    <a:pt x="349" y="5"/>
                  </a:cubicBezTo>
                  <a:cubicBezTo>
                    <a:pt x="159" y="5"/>
                    <a:pt x="1" y="195"/>
                    <a:pt x="1" y="385"/>
                  </a:cubicBezTo>
                  <a:cubicBezTo>
                    <a:pt x="1" y="587"/>
                    <a:pt x="160" y="737"/>
                    <a:pt x="332" y="737"/>
                  </a:cubicBezTo>
                  <a:cubicBezTo>
                    <a:pt x="348" y="737"/>
                    <a:pt x="365" y="736"/>
                    <a:pt x="381" y="733"/>
                  </a:cubicBezTo>
                  <a:cubicBezTo>
                    <a:pt x="603" y="733"/>
                    <a:pt x="761" y="543"/>
                    <a:pt x="761" y="321"/>
                  </a:cubicBezTo>
                  <a:cubicBezTo>
                    <a:pt x="732" y="148"/>
                    <a:pt x="597" y="1"/>
                    <a:pt x="40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285525" y="2196775"/>
              <a:ext cx="30900" cy="53875"/>
            </a:xfrm>
            <a:custGeom>
              <a:rect b="b" l="l" r="r" t="t"/>
              <a:pathLst>
                <a:path extrusionOk="0" h="2155" w="1236">
                  <a:moveTo>
                    <a:pt x="0" y="1"/>
                  </a:moveTo>
                  <a:lnTo>
                    <a:pt x="127" y="2154"/>
                  </a:lnTo>
                  <a:lnTo>
                    <a:pt x="1235" y="17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4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189725" y="2285450"/>
              <a:ext cx="78400" cy="49900"/>
            </a:xfrm>
            <a:custGeom>
              <a:rect b="b" l="l" r="r" t="t"/>
              <a:pathLst>
                <a:path extrusionOk="0" h="1996" w="3136">
                  <a:moveTo>
                    <a:pt x="0" y="1"/>
                  </a:moveTo>
                  <a:cubicBezTo>
                    <a:pt x="0" y="1"/>
                    <a:pt x="127" y="571"/>
                    <a:pt x="697" y="1046"/>
                  </a:cubicBezTo>
                  <a:cubicBezTo>
                    <a:pt x="1267" y="1521"/>
                    <a:pt x="3135" y="1996"/>
                    <a:pt x="3135" y="1996"/>
                  </a:cubicBezTo>
                  <a:lnTo>
                    <a:pt x="3104" y="1458"/>
                  </a:lnTo>
                  <a:cubicBezTo>
                    <a:pt x="2185" y="1299"/>
                    <a:pt x="285" y="729"/>
                    <a:pt x="0" y="1"/>
                  </a:cubicBezTo>
                  <a:close/>
                </a:path>
              </a:pathLst>
            </a:custGeom>
            <a:solidFill>
              <a:srgbClr val="B04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120850" y="2257750"/>
              <a:ext cx="51475" cy="72075"/>
            </a:xfrm>
            <a:custGeom>
              <a:rect b="b" l="l" r="r" t="t"/>
              <a:pathLst>
                <a:path extrusionOk="0" h="2883" w="2059">
                  <a:moveTo>
                    <a:pt x="1457" y="0"/>
                  </a:moveTo>
                  <a:cubicBezTo>
                    <a:pt x="633" y="0"/>
                    <a:pt x="0" y="634"/>
                    <a:pt x="0" y="1425"/>
                  </a:cubicBezTo>
                  <a:cubicBezTo>
                    <a:pt x="0" y="2249"/>
                    <a:pt x="633" y="2882"/>
                    <a:pt x="1457" y="2882"/>
                  </a:cubicBezTo>
                  <a:cubicBezTo>
                    <a:pt x="1647" y="2882"/>
                    <a:pt x="1869" y="2851"/>
                    <a:pt x="2059" y="2756"/>
                  </a:cubicBezTo>
                  <a:lnTo>
                    <a:pt x="2059" y="2470"/>
                  </a:lnTo>
                  <a:cubicBezTo>
                    <a:pt x="1869" y="2597"/>
                    <a:pt x="1647" y="2629"/>
                    <a:pt x="1457" y="2629"/>
                  </a:cubicBezTo>
                  <a:cubicBezTo>
                    <a:pt x="792" y="2629"/>
                    <a:pt x="253" y="2090"/>
                    <a:pt x="253" y="1425"/>
                  </a:cubicBezTo>
                  <a:cubicBezTo>
                    <a:pt x="253" y="792"/>
                    <a:pt x="792" y="254"/>
                    <a:pt x="1457" y="254"/>
                  </a:cubicBezTo>
                  <a:cubicBezTo>
                    <a:pt x="1520" y="254"/>
                    <a:pt x="1552" y="190"/>
                    <a:pt x="1552" y="127"/>
                  </a:cubicBezTo>
                  <a:cubicBezTo>
                    <a:pt x="1552" y="64"/>
                    <a:pt x="1520" y="0"/>
                    <a:pt x="145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804950" y="2624325"/>
              <a:ext cx="852700" cy="531250"/>
            </a:xfrm>
            <a:custGeom>
              <a:rect b="b" l="l" r="r" t="t"/>
              <a:pathLst>
                <a:path extrusionOk="0" h="21250" w="34108">
                  <a:moveTo>
                    <a:pt x="1235" y="0"/>
                  </a:moveTo>
                  <a:cubicBezTo>
                    <a:pt x="570" y="0"/>
                    <a:pt x="0" y="538"/>
                    <a:pt x="0" y="1235"/>
                  </a:cubicBezTo>
                  <a:lnTo>
                    <a:pt x="0" y="20015"/>
                  </a:lnTo>
                  <a:cubicBezTo>
                    <a:pt x="0" y="20711"/>
                    <a:pt x="570" y="21250"/>
                    <a:pt x="1235" y="21250"/>
                  </a:cubicBezTo>
                  <a:lnTo>
                    <a:pt x="32873" y="21250"/>
                  </a:lnTo>
                  <a:cubicBezTo>
                    <a:pt x="33569" y="21250"/>
                    <a:pt x="34108" y="20711"/>
                    <a:pt x="34108" y="20015"/>
                  </a:cubicBezTo>
                  <a:lnTo>
                    <a:pt x="34108" y="1235"/>
                  </a:lnTo>
                  <a:cubicBezTo>
                    <a:pt x="34108" y="538"/>
                    <a:pt x="33569" y="0"/>
                    <a:pt x="32873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842950" y="2657575"/>
              <a:ext cx="777500" cy="464750"/>
            </a:xfrm>
            <a:custGeom>
              <a:rect b="b" l="l" r="r" t="t"/>
              <a:pathLst>
                <a:path extrusionOk="0" h="18590" w="31100">
                  <a:moveTo>
                    <a:pt x="1109" y="0"/>
                  </a:moveTo>
                  <a:cubicBezTo>
                    <a:pt x="507" y="0"/>
                    <a:pt x="0" y="507"/>
                    <a:pt x="0" y="1109"/>
                  </a:cubicBezTo>
                  <a:lnTo>
                    <a:pt x="0" y="17481"/>
                  </a:lnTo>
                  <a:cubicBezTo>
                    <a:pt x="0" y="18083"/>
                    <a:pt x="507" y="18590"/>
                    <a:pt x="1109" y="18590"/>
                  </a:cubicBezTo>
                  <a:lnTo>
                    <a:pt x="29991" y="18590"/>
                  </a:lnTo>
                  <a:cubicBezTo>
                    <a:pt x="30593" y="18590"/>
                    <a:pt x="31099" y="18083"/>
                    <a:pt x="31099" y="17481"/>
                  </a:cubicBezTo>
                  <a:lnTo>
                    <a:pt x="31099" y="1109"/>
                  </a:lnTo>
                  <a:cubicBezTo>
                    <a:pt x="31099" y="507"/>
                    <a:pt x="30593" y="0"/>
                    <a:pt x="2999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1881725" y="2735150"/>
              <a:ext cx="699125" cy="351550"/>
            </a:xfrm>
            <a:custGeom>
              <a:rect b="b" l="l" r="r" t="t"/>
              <a:pathLst>
                <a:path extrusionOk="0" h="14062" w="27965">
                  <a:moveTo>
                    <a:pt x="19699" y="1"/>
                  </a:moveTo>
                  <a:lnTo>
                    <a:pt x="13999" y="8488"/>
                  </a:lnTo>
                  <a:lnTo>
                    <a:pt x="15994" y="11338"/>
                  </a:lnTo>
                  <a:lnTo>
                    <a:pt x="9407" y="5543"/>
                  </a:lnTo>
                  <a:lnTo>
                    <a:pt x="1" y="14062"/>
                  </a:lnTo>
                  <a:lnTo>
                    <a:pt x="27965" y="14062"/>
                  </a:lnTo>
                  <a:lnTo>
                    <a:pt x="1969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967250" y="2712025"/>
              <a:ext cx="129075" cy="117525"/>
            </a:xfrm>
            <a:custGeom>
              <a:rect b="b" l="l" r="r" t="t"/>
              <a:pathLst>
                <a:path extrusionOk="0" h="4701" w="5163">
                  <a:moveTo>
                    <a:pt x="2552" y="1"/>
                  </a:moveTo>
                  <a:cubicBezTo>
                    <a:pt x="1512" y="1"/>
                    <a:pt x="555" y="735"/>
                    <a:pt x="285" y="1812"/>
                  </a:cubicBezTo>
                  <a:cubicBezTo>
                    <a:pt x="0" y="3079"/>
                    <a:pt x="760" y="4346"/>
                    <a:pt x="2027" y="4631"/>
                  </a:cubicBezTo>
                  <a:cubicBezTo>
                    <a:pt x="2216" y="4678"/>
                    <a:pt x="2405" y="4701"/>
                    <a:pt x="2591" y="4701"/>
                  </a:cubicBezTo>
                  <a:cubicBezTo>
                    <a:pt x="3651" y="4701"/>
                    <a:pt x="4608" y="3967"/>
                    <a:pt x="4877" y="2889"/>
                  </a:cubicBezTo>
                  <a:cubicBezTo>
                    <a:pt x="5162" y="1622"/>
                    <a:pt x="4371" y="356"/>
                    <a:pt x="3104" y="71"/>
                  </a:cubicBezTo>
                  <a:cubicBezTo>
                    <a:pt x="2920" y="23"/>
                    <a:pt x="2735" y="1"/>
                    <a:pt x="25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515125" y="2591400"/>
              <a:ext cx="127475" cy="109800"/>
            </a:xfrm>
            <a:custGeom>
              <a:rect b="b" l="l" r="r" t="t"/>
              <a:pathLst>
                <a:path extrusionOk="0" h="4392" w="5099">
                  <a:moveTo>
                    <a:pt x="2947" y="1"/>
                  </a:moveTo>
                  <a:cubicBezTo>
                    <a:pt x="2547" y="1"/>
                    <a:pt x="2220" y="60"/>
                    <a:pt x="2122" y="82"/>
                  </a:cubicBezTo>
                  <a:cubicBezTo>
                    <a:pt x="475" y="335"/>
                    <a:pt x="0" y="1317"/>
                    <a:pt x="0" y="1317"/>
                  </a:cubicBezTo>
                  <a:lnTo>
                    <a:pt x="1330" y="1317"/>
                  </a:lnTo>
                  <a:cubicBezTo>
                    <a:pt x="1330" y="1317"/>
                    <a:pt x="1520" y="1760"/>
                    <a:pt x="1045" y="3439"/>
                  </a:cubicBezTo>
                  <a:cubicBezTo>
                    <a:pt x="947" y="3813"/>
                    <a:pt x="1253" y="3955"/>
                    <a:pt x="1506" y="3955"/>
                  </a:cubicBezTo>
                  <a:cubicBezTo>
                    <a:pt x="1659" y="3955"/>
                    <a:pt x="1793" y="3903"/>
                    <a:pt x="1805" y="3819"/>
                  </a:cubicBezTo>
                  <a:cubicBezTo>
                    <a:pt x="1913" y="4076"/>
                    <a:pt x="2470" y="4391"/>
                    <a:pt x="3084" y="4391"/>
                  </a:cubicBezTo>
                  <a:cubicBezTo>
                    <a:pt x="3377" y="4391"/>
                    <a:pt x="3683" y="4320"/>
                    <a:pt x="3959" y="4136"/>
                  </a:cubicBezTo>
                  <a:cubicBezTo>
                    <a:pt x="4751" y="3597"/>
                    <a:pt x="5099" y="2805"/>
                    <a:pt x="4941" y="1317"/>
                  </a:cubicBezTo>
                  <a:cubicBezTo>
                    <a:pt x="4733" y="216"/>
                    <a:pt x="3708" y="1"/>
                    <a:pt x="2947" y="1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1826325" y="2591400"/>
              <a:ext cx="127475" cy="109800"/>
            </a:xfrm>
            <a:custGeom>
              <a:rect b="b" l="l" r="r" t="t"/>
              <a:pathLst>
                <a:path extrusionOk="0" h="4392" w="5099">
                  <a:moveTo>
                    <a:pt x="2153" y="1"/>
                  </a:moveTo>
                  <a:cubicBezTo>
                    <a:pt x="1391" y="1"/>
                    <a:pt x="366" y="216"/>
                    <a:pt x="158" y="1317"/>
                  </a:cubicBezTo>
                  <a:cubicBezTo>
                    <a:pt x="0" y="2805"/>
                    <a:pt x="349" y="3597"/>
                    <a:pt x="1140" y="4136"/>
                  </a:cubicBezTo>
                  <a:cubicBezTo>
                    <a:pt x="1416" y="4320"/>
                    <a:pt x="1722" y="4391"/>
                    <a:pt x="2015" y="4391"/>
                  </a:cubicBezTo>
                  <a:cubicBezTo>
                    <a:pt x="2629" y="4391"/>
                    <a:pt x="3187" y="4076"/>
                    <a:pt x="3294" y="3819"/>
                  </a:cubicBezTo>
                  <a:cubicBezTo>
                    <a:pt x="3306" y="3903"/>
                    <a:pt x="3435" y="3955"/>
                    <a:pt x="3583" y="3955"/>
                  </a:cubicBezTo>
                  <a:cubicBezTo>
                    <a:pt x="3827" y="3955"/>
                    <a:pt x="4121" y="3813"/>
                    <a:pt x="4022" y="3439"/>
                  </a:cubicBezTo>
                  <a:cubicBezTo>
                    <a:pt x="3579" y="1760"/>
                    <a:pt x="3769" y="1317"/>
                    <a:pt x="3769" y="1317"/>
                  </a:cubicBezTo>
                  <a:lnTo>
                    <a:pt x="5099" y="1317"/>
                  </a:lnTo>
                  <a:cubicBezTo>
                    <a:pt x="5099" y="1317"/>
                    <a:pt x="4624" y="335"/>
                    <a:pt x="2977" y="82"/>
                  </a:cubicBezTo>
                  <a:cubicBezTo>
                    <a:pt x="2879" y="60"/>
                    <a:pt x="2552" y="1"/>
                    <a:pt x="2153" y="1"/>
                  </a:cubicBezTo>
                  <a:close/>
                </a:path>
              </a:pathLst>
            </a:custGeom>
            <a:solidFill>
              <a:srgbClr val="C7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1050425" y="3763600"/>
              <a:ext cx="84750" cy="148475"/>
            </a:xfrm>
            <a:custGeom>
              <a:rect b="b" l="l" r="r" t="t"/>
              <a:pathLst>
                <a:path extrusionOk="0" h="5939" w="3390">
                  <a:moveTo>
                    <a:pt x="3389" y="1"/>
                  </a:moveTo>
                  <a:lnTo>
                    <a:pt x="0" y="444"/>
                  </a:lnTo>
                  <a:lnTo>
                    <a:pt x="0" y="5606"/>
                  </a:lnTo>
                  <a:cubicBezTo>
                    <a:pt x="428" y="5835"/>
                    <a:pt x="892" y="5939"/>
                    <a:pt x="1372" y="5939"/>
                  </a:cubicBezTo>
                  <a:cubicBezTo>
                    <a:pt x="1888" y="5939"/>
                    <a:pt x="2421" y="5819"/>
                    <a:pt x="2946" y="5606"/>
                  </a:cubicBezTo>
                  <a:lnTo>
                    <a:pt x="3389" y="1"/>
                  </a:ln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1301400" y="3682850"/>
              <a:ext cx="95825" cy="163100"/>
            </a:xfrm>
            <a:custGeom>
              <a:rect b="b" l="l" r="r" t="t"/>
              <a:pathLst>
                <a:path extrusionOk="0" h="6524" w="3833">
                  <a:moveTo>
                    <a:pt x="1" y="0"/>
                  </a:moveTo>
                  <a:lnTo>
                    <a:pt x="286" y="5479"/>
                  </a:lnTo>
                  <a:cubicBezTo>
                    <a:pt x="630" y="6227"/>
                    <a:pt x="1109" y="6523"/>
                    <a:pt x="1675" y="6523"/>
                  </a:cubicBezTo>
                  <a:cubicBezTo>
                    <a:pt x="2307" y="6523"/>
                    <a:pt x="3048" y="6155"/>
                    <a:pt x="3833" y="5637"/>
                  </a:cubicBezTo>
                  <a:lnTo>
                    <a:pt x="3547" y="0"/>
                  </a:lnTo>
                  <a:close/>
                </a:path>
              </a:pathLst>
            </a:custGeom>
            <a:solidFill>
              <a:srgbClr val="FF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031425" y="3921950"/>
              <a:ext cx="178950" cy="156650"/>
            </a:xfrm>
            <a:custGeom>
              <a:rect b="b" l="l" r="r" t="t"/>
              <a:pathLst>
                <a:path extrusionOk="0" h="6266" w="7158">
                  <a:moveTo>
                    <a:pt x="190" y="0"/>
                  </a:moveTo>
                  <a:cubicBezTo>
                    <a:pt x="190" y="0"/>
                    <a:pt x="0" y="792"/>
                    <a:pt x="190" y="1299"/>
                  </a:cubicBezTo>
                  <a:cubicBezTo>
                    <a:pt x="285" y="1552"/>
                    <a:pt x="729" y="2059"/>
                    <a:pt x="1014" y="2502"/>
                  </a:cubicBezTo>
                  <a:cubicBezTo>
                    <a:pt x="1331" y="3009"/>
                    <a:pt x="1236" y="3611"/>
                    <a:pt x="1299" y="4244"/>
                  </a:cubicBezTo>
                  <a:cubicBezTo>
                    <a:pt x="1362" y="4877"/>
                    <a:pt x="1679" y="5352"/>
                    <a:pt x="2344" y="5764"/>
                  </a:cubicBezTo>
                  <a:cubicBezTo>
                    <a:pt x="2884" y="6099"/>
                    <a:pt x="3634" y="6266"/>
                    <a:pt x="4490" y="6266"/>
                  </a:cubicBezTo>
                  <a:cubicBezTo>
                    <a:pt x="4688" y="6266"/>
                    <a:pt x="4891" y="6257"/>
                    <a:pt x="5099" y="6239"/>
                  </a:cubicBezTo>
                  <a:cubicBezTo>
                    <a:pt x="6271" y="6144"/>
                    <a:pt x="6936" y="5606"/>
                    <a:pt x="7031" y="5447"/>
                  </a:cubicBezTo>
                  <a:cubicBezTo>
                    <a:pt x="7126" y="5257"/>
                    <a:pt x="7158" y="4656"/>
                    <a:pt x="7063" y="4561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1031425" y="3865300"/>
              <a:ext cx="178150" cy="197875"/>
            </a:xfrm>
            <a:custGeom>
              <a:rect b="b" l="l" r="r" t="t"/>
              <a:pathLst>
                <a:path extrusionOk="0" h="7915" w="7126">
                  <a:moveTo>
                    <a:pt x="3353" y="1"/>
                  </a:moveTo>
                  <a:cubicBezTo>
                    <a:pt x="2846" y="1"/>
                    <a:pt x="2352" y="99"/>
                    <a:pt x="1837" y="176"/>
                  </a:cubicBezTo>
                  <a:cubicBezTo>
                    <a:pt x="1742" y="208"/>
                    <a:pt x="1616" y="240"/>
                    <a:pt x="1552" y="303"/>
                  </a:cubicBezTo>
                  <a:cubicBezTo>
                    <a:pt x="1489" y="398"/>
                    <a:pt x="1489" y="493"/>
                    <a:pt x="1489" y="588"/>
                  </a:cubicBezTo>
                  <a:cubicBezTo>
                    <a:pt x="1489" y="936"/>
                    <a:pt x="1457" y="1253"/>
                    <a:pt x="1457" y="1601"/>
                  </a:cubicBezTo>
                  <a:cubicBezTo>
                    <a:pt x="1267" y="1506"/>
                    <a:pt x="1140" y="1348"/>
                    <a:pt x="1077" y="1158"/>
                  </a:cubicBezTo>
                  <a:cubicBezTo>
                    <a:pt x="1014" y="1031"/>
                    <a:pt x="950" y="936"/>
                    <a:pt x="919" y="810"/>
                  </a:cubicBezTo>
                  <a:cubicBezTo>
                    <a:pt x="887" y="683"/>
                    <a:pt x="855" y="620"/>
                    <a:pt x="792" y="525"/>
                  </a:cubicBezTo>
                  <a:cubicBezTo>
                    <a:pt x="760" y="430"/>
                    <a:pt x="760" y="335"/>
                    <a:pt x="760" y="240"/>
                  </a:cubicBezTo>
                  <a:cubicBezTo>
                    <a:pt x="756" y="239"/>
                    <a:pt x="751" y="238"/>
                    <a:pt x="746" y="238"/>
                  </a:cubicBezTo>
                  <a:cubicBezTo>
                    <a:pt x="593" y="238"/>
                    <a:pt x="440" y="729"/>
                    <a:pt x="317" y="1190"/>
                  </a:cubicBezTo>
                  <a:cubicBezTo>
                    <a:pt x="190" y="1728"/>
                    <a:pt x="0" y="2330"/>
                    <a:pt x="222" y="2868"/>
                  </a:cubicBezTo>
                  <a:cubicBezTo>
                    <a:pt x="349" y="3185"/>
                    <a:pt x="570" y="3438"/>
                    <a:pt x="760" y="3723"/>
                  </a:cubicBezTo>
                  <a:cubicBezTo>
                    <a:pt x="1077" y="4166"/>
                    <a:pt x="1362" y="4673"/>
                    <a:pt x="1426" y="5243"/>
                  </a:cubicBezTo>
                  <a:cubicBezTo>
                    <a:pt x="1457" y="5497"/>
                    <a:pt x="1457" y="5750"/>
                    <a:pt x="1489" y="5972"/>
                  </a:cubicBezTo>
                  <a:cubicBezTo>
                    <a:pt x="1616" y="6827"/>
                    <a:pt x="2249" y="7492"/>
                    <a:pt x="3072" y="7713"/>
                  </a:cubicBezTo>
                  <a:cubicBezTo>
                    <a:pt x="3559" y="7850"/>
                    <a:pt x="4058" y="7914"/>
                    <a:pt x="4546" y="7914"/>
                  </a:cubicBezTo>
                  <a:cubicBezTo>
                    <a:pt x="4853" y="7914"/>
                    <a:pt x="5155" y="7889"/>
                    <a:pt x="5447" y="7840"/>
                  </a:cubicBezTo>
                  <a:cubicBezTo>
                    <a:pt x="6176" y="7713"/>
                    <a:pt x="7126" y="7397"/>
                    <a:pt x="7094" y="6542"/>
                  </a:cubicBezTo>
                  <a:cubicBezTo>
                    <a:pt x="7063" y="6003"/>
                    <a:pt x="6746" y="5560"/>
                    <a:pt x="6398" y="5180"/>
                  </a:cubicBezTo>
                  <a:cubicBezTo>
                    <a:pt x="6049" y="4768"/>
                    <a:pt x="5638" y="4451"/>
                    <a:pt x="5289" y="4040"/>
                  </a:cubicBezTo>
                  <a:cubicBezTo>
                    <a:pt x="5131" y="3850"/>
                    <a:pt x="4972" y="3628"/>
                    <a:pt x="4814" y="3406"/>
                  </a:cubicBezTo>
                  <a:cubicBezTo>
                    <a:pt x="4561" y="2963"/>
                    <a:pt x="4307" y="2488"/>
                    <a:pt x="4149" y="1981"/>
                  </a:cubicBezTo>
                  <a:cubicBezTo>
                    <a:pt x="4086" y="1760"/>
                    <a:pt x="4022" y="1538"/>
                    <a:pt x="4022" y="1285"/>
                  </a:cubicBezTo>
                  <a:cubicBezTo>
                    <a:pt x="3991" y="1000"/>
                    <a:pt x="3991" y="683"/>
                    <a:pt x="3991" y="366"/>
                  </a:cubicBezTo>
                  <a:cubicBezTo>
                    <a:pt x="3991" y="303"/>
                    <a:pt x="3991" y="208"/>
                    <a:pt x="3959" y="145"/>
                  </a:cubicBezTo>
                  <a:cubicBezTo>
                    <a:pt x="3896" y="50"/>
                    <a:pt x="3801" y="50"/>
                    <a:pt x="3706" y="18"/>
                  </a:cubicBezTo>
                  <a:cubicBezTo>
                    <a:pt x="3587" y="6"/>
                    <a:pt x="3470" y="1"/>
                    <a:pt x="335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1079725" y="3937400"/>
              <a:ext cx="77600" cy="23675"/>
            </a:xfrm>
            <a:custGeom>
              <a:rect b="b" l="l" r="r" t="t"/>
              <a:pathLst>
                <a:path extrusionOk="0" h="947" w="3104">
                  <a:moveTo>
                    <a:pt x="1828" y="1"/>
                  </a:moveTo>
                  <a:cubicBezTo>
                    <a:pt x="1702" y="1"/>
                    <a:pt x="1557" y="5"/>
                    <a:pt x="1394" y="16"/>
                  </a:cubicBezTo>
                  <a:cubicBezTo>
                    <a:pt x="824" y="47"/>
                    <a:pt x="380" y="301"/>
                    <a:pt x="127" y="491"/>
                  </a:cubicBezTo>
                  <a:cubicBezTo>
                    <a:pt x="0" y="586"/>
                    <a:pt x="0" y="744"/>
                    <a:pt x="95" y="871"/>
                  </a:cubicBezTo>
                  <a:cubicBezTo>
                    <a:pt x="148" y="923"/>
                    <a:pt x="209" y="947"/>
                    <a:pt x="276" y="947"/>
                  </a:cubicBezTo>
                  <a:cubicBezTo>
                    <a:pt x="330" y="947"/>
                    <a:pt x="387" y="931"/>
                    <a:pt x="444" y="902"/>
                  </a:cubicBezTo>
                  <a:cubicBezTo>
                    <a:pt x="665" y="712"/>
                    <a:pt x="1077" y="554"/>
                    <a:pt x="1552" y="491"/>
                  </a:cubicBezTo>
                  <a:cubicBezTo>
                    <a:pt x="1665" y="482"/>
                    <a:pt x="1802" y="476"/>
                    <a:pt x="1947" y="476"/>
                  </a:cubicBezTo>
                  <a:cubicBezTo>
                    <a:pt x="2332" y="476"/>
                    <a:pt x="2779" y="520"/>
                    <a:pt x="3009" y="681"/>
                  </a:cubicBezTo>
                  <a:cubicBezTo>
                    <a:pt x="3104" y="396"/>
                    <a:pt x="2660" y="111"/>
                    <a:pt x="2660" y="111"/>
                  </a:cubicBezTo>
                  <a:cubicBezTo>
                    <a:pt x="2660" y="111"/>
                    <a:pt x="2462" y="1"/>
                    <a:pt x="182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1094750" y="3960425"/>
              <a:ext cx="79200" cy="24400"/>
            </a:xfrm>
            <a:custGeom>
              <a:rect b="b" l="l" r="r" t="t"/>
              <a:pathLst>
                <a:path extrusionOk="0" h="976" w="3168">
                  <a:moveTo>
                    <a:pt x="1815" y="0"/>
                  </a:moveTo>
                  <a:cubicBezTo>
                    <a:pt x="1700" y="0"/>
                    <a:pt x="1571" y="4"/>
                    <a:pt x="1426" y="13"/>
                  </a:cubicBezTo>
                  <a:cubicBezTo>
                    <a:pt x="856" y="45"/>
                    <a:pt x="381" y="361"/>
                    <a:pt x="128" y="520"/>
                  </a:cubicBezTo>
                  <a:cubicBezTo>
                    <a:pt x="1" y="615"/>
                    <a:pt x="1" y="805"/>
                    <a:pt x="128" y="900"/>
                  </a:cubicBezTo>
                  <a:cubicBezTo>
                    <a:pt x="162" y="952"/>
                    <a:pt x="226" y="976"/>
                    <a:pt x="292" y="976"/>
                  </a:cubicBezTo>
                  <a:cubicBezTo>
                    <a:pt x="346" y="976"/>
                    <a:pt x="402" y="960"/>
                    <a:pt x="444" y="932"/>
                  </a:cubicBezTo>
                  <a:cubicBezTo>
                    <a:pt x="666" y="741"/>
                    <a:pt x="1046" y="551"/>
                    <a:pt x="1553" y="520"/>
                  </a:cubicBezTo>
                  <a:cubicBezTo>
                    <a:pt x="1713" y="495"/>
                    <a:pt x="1932" y="475"/>
                    <a:pt x="2163" y="475"/>
                  </a:cubicBezTo>
                  <a:cubicBezTo>
                    <a:pt x="2525" y="475"/>
                    <a:pt x="2917" y="524"/>
                    <a:pt x="3168" y="678"/>
                  </a:cubicBezTo>
                  <a:cubicBezTo>
                    <a:pt x="3105" y="298"/>
                    <a:pt x="2693" y="140"/>
                    <a:pt x="2693" y="140"/>
                  </a:cubicBezTo>
                  <a:cubicBezTo>
                    <a:pt x="2693" y="140"/>
                    <a:pt x="2507" y="0"/>
                    <a:pt x="181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1070225" y="3913400"/>
              <a:ext cx="72850" cy="22025"/>
            </a:xfrm>
            <a:custGeom>
              <a:rect b="b" l="l" r="r" t="t"/>
              <a:pathLst>
                <a:path extrusionOk="0" h="881" w="2914">
                  <a:moveTo>
                    <a:pt x="1854" y="1"/>
                  </a:moveTo>
                  <a:cubicBezTo>
                    <a:pt x="1723" y="1"/>
                    <a:pt x="1572" y="9"/>
                    <a:pt x="1394" y="26"/>
                  </a:cubicBezTo>
                  <a:cubicBezTo>
                    <a:pt x="824" y="89"/>
                    <a:pt x="380" y="342"/>
                    <a:pt x="127" y="469"/>
                  </a:cubicBezTo>
                  <a:cubicBezTo>
                    <a:pt x="32" y="532"/>
                    <a:pt x="0" y="659"/>
                    <a:pt x="32" y="754"/>
                  </a:cubicBezTo>
                  <a:cubicBezTo>
                    <a:pt x="74" y="838"/>
                    <a:pt x="159" y="881"/>
                    <a:pt x="248" y="881"/>
                  </a:cubicBezTo>
                  <a:cubicBezTo>
                    <a:pt x="292" y="881"/>
                    <a:pt x="338" y="870"/>
                    <a:pt x="380" y="849"/>
                  </a:cubicBezTo>
                  <a:cubicBezTo>
                    <a:pt x="475" y="817"/>
                    <a:pt x="570" y="754"/>
                    <a:pt x="634" y="722"/>
                  </a:cubicBezTo>
                  <a:cubicBezTo>
                    <a:pt x="982" y="564"/>
                    <a:pt x="1394" y="437"/>
                    <a:pt x="1710" y="437"/>
                  </a:cubicBezTo>
                  <a:cubicBezTo>
                    <a:pt x="1792" y="432"/>
                    <a:pt x="1871" y="429"/>
                    <a:pt x="1946" y="429"/>
                  </a:cubicBezTo>
                  <a:cubicBezTo>
                    <a:pt x="2311" y="429"/>
                    <a:pt x="2603" y="491"/>
                    <a:pt x="2787" y="596"/>
                  </a:cubicBezTo>
                  <a:cubicBezTo>
                    <a:pt x="2914" y="501"/>
                    <a:pt x="2787" y="247"/>
                    <a:pt x="2629" y="152"/>
                  </a:cubicBezTo>
                  <a:cubicBezTo>
                    <a:pt x="2420" y="60"/>
                    <a:pt x="2211" y="1"/>
                    <a:pt x="185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1280825" y="3861775"/>
              <a:ext cx="264450" cy="88125"/>
            </a:xfrm>
            <a:custGeom>
              <a:rect b="b" l="l" r="r" t="t"/>
              <a:pathLst>
                <a:path extrusionOk="0" h="3525" w="10578">
                  <a:moveTo>
                    <a:pt x="222" y="0"/>
                  </a:moveTo>
                  <a:cubicBezTo>
                    <a:pt x="222" y="0"/>
                    <a:pt x="0" y="634"/>
                    <a:pt x="190" y="1014"/>
                  </a:cubicBezTo>
                  <a:cubicBezTo>
                    <a:pt x="349" y="1362"/>
                    <a:pt x="1394" y="1774"/>
                    <a:pt x="2185" y="1806"/>
                  </a:cubicBezTo>
                  <a:cubicBezTo>
                    <a:pt x="2977" y="1869"/>
                    <a:pt x="3642" y="1932"/>
                    <a:pt x="4244" y="2344"/>
                  </a:cubicBezTo>
                  <a:cubicBezTo>
                    <a:pt x="4846" y="2756"/>
                    <a:pt x="5954" y="3389"/>
                    <a:pt x="7569" y="3516"/>
                  </a:cubicBezTo>
                  <a:cubicBezTo>
                    <a:pt x="7673" y="3522"/>
                    <a:pt x="7776" y="3525"/>
                    <a:pt x="7877" y="3525"/>
                  </a:cubicBezTo>
                  <a:cubicBezTo>
                    <a:pt x="9306" y="3525"/>
                    <a:pt x="10362" y="2931"/>
                    <a:pt x="10451" y="2724"/>
                  </a:cubicBezTo>
                  <a:cubicBezTo>
                    <a:pt x="10578" y="2471"/>
                    <a:pt x="10578" y="2122"/>
                    <a:pt x="10514" y="1932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1280825" y="3780175"/>
              <a:ext cx="270000" cy="154850"/>
            </a:xfrm>
            <a:custGeom>
              <a:rect b="b" l="l" r="r" t="t"/>
              <a:pathLst>
                <a:path extrusionOk="0" h="6194" w="10800">
                  <a:moveTo>
                    <a:pt x="995" y="0"/>
                  </a:moveTo>
                  <a:cubicBezTo>
                    <a:pt x="757" y="0"/>
                    <a:pt x="691" y="1163"/>
                    <a:pt x="475" y="1934"/>
                  </a:cubicBezTo>
                  <a:cubicBezTo>
                    <a:pt x="254" y="2663"/>
                    <a:pt x="0" y="3486"/>
                    <a:pt x="190" y="3740"/>
                  </a:cubicBezTo>
                  <a:cubicBezTo>
                    <a:pt x="697" y="4341"/>
                    <a:pt x="2154" y="4563"/>
                    <a:pt x="2945" y="4595"/>
                  </a:cubicBezTo>
                  <a:cubicBezTo>
                    <a:pt x="4149" y="4690"/>
                    <a:pt x="5194" y="5703"/>
                    <a:pt x="6112" y="5956"/>
                  </a:cubicBezTo>
                  <a:cubicBezTo>
                    <a:pt x="6687" y="6127"/>
                    <a:pt x="7255" y="6193"/>
                    <a:pt x="7779" y="6193"/>
                  </a:cubicBezTo>
                  <a:cubicBezTo>
                    <a:pt x="8812" y="6193"/>
                    <a:pt x="9672" y="5934"/>
                    <a:pt x="10071" y="5703"/>
                  </a:cubicBezTo>
                  <a:cubicBezTo>
                    <a:pt x="10799" y="5260"/>
                    <a:pt x="10704" y="4215"/>
                    <a:pt x="10071" y="3771"/>
                  </a:cubicBezTo>
                  <a:cubicBezTo>
                    <a:pt x="9659" y="3486"/>
                    <a:pt x="8931" y="3328"/>
                    <a:pt x="8361" y="3074"/>
                  </a:cubicBezTo>
                  <a:cubicBezTo>
                    <a:pt x="7822" y="2853"/>
                    <a:pt x="7316" y="2631"/>
                    <a:pt x="6777" y="2346"/>
                  </a:cubicBezTo>
                  <a:cubicBezTo>
                    <a:pt x="6334" y="2093"/>
                    <a:pt x="5891" y="1839"/>
                    <a:pt x="5511" y="1523"/>
                  </a:cubicBezTo>
                  <a:cubicBezTo>
                    <a:pt x="5352" y="1396"/>
                    <a:pt x="5131" y="1238"/>
                    <a:pt x="5067" y="1048"/>
                  </a:cubicBezTo>
                  <a:cubicBezTo>
                    <a:pt x="4972" y="858"/>
                    <a:pt x="4941" y="573"/>
                    <a:pt x="4877" y="351"/>
                  </a:cubicBezTo>
                  <a:cubicBezTo>
                    <a:pt x="4846" y="256"/>
                    <a:pt x="4814" y="129"/>
                    <a:pt x="4719" y="98"/>
                  </a:cubicBezTo>
                  <a:cubicBezTo>
                    <a:pt x="4687" y="87"/>
                    <a:pt x="4659" y="84"/>
                    <a:pt x="4632" y="84"/>
                  </a:cubicBezTo>
                  <a:cubicBezTo>
                    <a:pt x="4578" y="84"/>
                    <a:pt x="4529" y="98"/>
                    <a:pt x="4466" y="98"/>
                  </a:cubicBezTo>
                  <a:lnTo>
                    <a:pt x="4054" y="256"/>
                  </a:lnTo>
                  <a:cubicBezTo>
                    <a:pt x="3895" y="319"/>
                    <a:pt x="3705" y="383"/>
                    <a:pt x="3515" y="446"/>
                  </a:cubicBezTo>
                  <a:cubicBezTo>
                    <a:pt x="3325" y="541"/>
                    <a:pt x="3104" y="636"/>
                    <a:pt x="2977" y="826"/>
                  </a:cubicBezTo>
                  <a:cubicBezTo>
                    <a:pt x="2819" y="1111"/>
                    <a:pt x="2945" y="1523"/>
                    <a:pt x="2724" y="1744"/>
                  </a:cubicBezTo>
                  <a:cubicBezTo>
                    <a:pt x="2640" y="1828"/>
                    <a:pt x="2521" y="1867"/>
                    <a:pt x="2400" y="1867"/>
                  </a:cubicBezTo>
                  <a:cubicBezTo>
                    <a:pt x="2291" y="1867"/>
                    <a:pt x="2180" y="1836"/>
                    <a:pt x="2090" y="1776"/>
                  </a:cubicBezTo>
                  <a:cubicBezTo>
                    <a:pt x="1900" y="1681"/>
                    <a:pt x="1774" y="1459"/>
                    <a:pt x="1679" y="1269"/>
                  </a:cubicBezTo>
                  <a:cubicBezTo>
                    <a:pt x="1584" y="1048"/>
                    <a:pt x="1520" y="826"/>
                    <a:pt x="1394" y="636"/>
                  </a:cubicBezTo>
                  <a:cubicBezTo>
                    <a:pt x="1267" y="414"/>
                    <a:pt x="1045" y="256"/>
                    <a:pt x="1014" y="3"/>
                  </a:cubicBezTo>
                  <a:cubicBezTo>
                    <a:pt x="1007" y="1"/>
                    <a:pt x="1001" y="0"/>
                    <a:pt x="99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1379775" y="3818000"/>
              <a:ext cx="53075" cy="26450"/>
            </a:xfrm>
            <a:custGeom>
              <a:rect b="b" l="l" r="r" t="t"/>
              <a:pathLst>
                <a:path extrusionOk="0" h="1058" w="2123">
                  <a:moveTo>
                    <a:pt x="1415" y="1"/>
                  </a:moveTo>
                  <a:cubicBezTo>
                    <a:pt x="1060" y="1"/>
                    <a:pt x="532" y="261"/>
                    <a:pt x="159" y="548"/>
                  </a:cubicBezTo>
                  <a:cubicBezTo>
                    <a:pt x="1" y="675"/>
                    <a:pt x="32" y="928"/>
                    <a:pt x="222" y="1023"/>
                  </a:cubicBezTo>
                  <a:cubicBezTo>
                    <a:pt x="259" y="1047"/>
                    <a:pt x="300" y="1058"/>
                    <a:pt x="342" y="1058"/>
                  </a:cubicBezTo>
                  <a:cubicBezTo>
                    <a:pt x="410" y="1058"/>
                    <a:pt x="480" y="1031"/>
                    <a:pt x="539" y="991"/>
                  </a:cubicBezTo>
                  <a:cubicBezTo>
                    <a:pt x="775" y="785"/>
                    <a:pt x="1284" y="415"/>
                    <a:pt x="1966" y="415"/>
                  </a:cubicBezTo>
                  <a:cubicBezTo>
                    <a:pt x="2017" y="415"/>
                    <a:pt x="2069" y="417"/>
                    <a:pt x="2123" y="421"/>
                  </a:cubicBezTo>
                  <a:cubicBezTo>
                    <a:pt x="2123" y="421"/>
                    <a:pt x="1996" y="105"/>
                    <a:pt x="1521" y="10"/>
                  </a:cubicBezTo>
                  <a:cubicBezTo>
                    <a:pt x="1488" y="4"/>
                    <a:pt x="1452" y="1"/>
                    <a:pt x="141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1401950" y="3834850"/>
              <a:ext cx="57825" cy="26475"/>
            </a:xfrm>
            <a:custGeom>
              <a:rect b="b" l="l" r="r" t="t"/>
              <a:pathLst>
                <a:path extrusionOk="0" h="1059" w="2313">
                  <a:moveTo>
                    <a:pt x="1647" y="1"/>
                  </a:moveTo>
                  <a:cubicBezTo>
                    <a:pt x="1647" y="1"/>
                    <a:pt x="697" y="32"/>
                    <a:pt x="127" y="571"/>
                  </a:cubicBezTo>
                  <a:cubicBezTo>
                    <a:pt x="1" y="697"/>
                    <a:pt x="1" y="919"/>
                    <a:pt x="191" y="1014"/>
                  </a:cubicBezTo>
                  <a:cubicBezTo>
                    <a:pt x="233" y="1043"/>
                    <a:pt x="282" y="1058"/>
                    <a:pt x="332" y="1058"/>
                  </a:cubicBezTo>
                  <a:cubicBezTo>
                    <a:pt x="393" y="1058"/>
                    <a:pt x="455" y="1035"/>
                    <a:pt x="507" y="982"/>
                  </a:cubicBezTo>
                  <a:cubicBezTo>
                    <a:pt x="745" y="774"/>
                    <a:pt x="1206" y="343"/>
                    <a:pt x="2125" y="343"/>
                  </a:cubicBezTo>
                  <a:cubicBezTo>
                    <a:pt x="2186" y="343"/>
                    <a:pt x="2248" y="345"/>
                    <a:pt x="2312" y="349"/>
                  </a:cubicBezTo>
                  <a:cubicBezTo>
                    <a:pt x="2312" y="349"/>
                    <a:pt x="2091" y="1"/>
                    <a:pt x="164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1432825" y="3849100"/>
              <a:ext cx="57025" cy="27025"/>
            </a:xfrm>
            <a:custGeom>
              <a:rect b="b" l="l" r="r" t="t"/>
              <a:pathLst>
                <a:path extrusionOk="0" h="1081" w="2281">
                  <a:moveTo>
                    <a:pt x="1584" y="1"/>
                  </a:moveTo>
                  <a:cubicBezTo>
                    <a:pt x="1584" y="1"/>
                    <a:pt x="729" y="32"/>
                    <a:pt x="159" y="571"/>
                  </a:cubicBezTo>
                  <a:cubicBezTo>
                    <a:pt x="1" y="729"/>
                    <a:pt x="32" y="951"/>
                    <a:pt x="191" y="1046"/>
                  </a:cubicBezTo>
                  <a:cubicBezTo>
                    <a:pt x="227" y="1070"/>
                    <a:pt x="268" y="1080"/>
                    <a:pt x="310" y="1080"/>
                  </a:cubicBezTo>
                  <a:cubicBezTo>
                    <a:pt x="378" y="1080"/>
                    <a:pt x="449" y="1053"/>
                    <a:pt x="507" y="1014"/>
                  </a:cubicBezTo>
                  <a:cubicBezTo>
                    <a:pt x="740" y="810"/>
                    <a:pt x="1161" y="338"/>
                    <a:pt x="2041" y="338"/>
                  </a:cubicBezTo>
                  <a:cubicBezTo>
                    <a:pt x="2118" y="338"/>
                    <a:pt x="2197" y="342"/>
                    <a:pt x="2281" y="349"/>
                  </a:cubicBezTo>
                  <a:cubicBezTo>
                    <a:pt x="2281" y="349"/>
                    <a:pt x="2027" y="1"/>
                    <a:pt x="15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1033000" y="2844400"/>
              <a:ext cx="365025" cy="989875"/>
            </a:xfrm>
            <a:custGeom>
              <a:rect b="b" l="l" r="r" t="t"/>
              <a:pathLst>
                <a:path extrusionOk="0" h="39595" w="14601">
                  <a:moveTo>
                    <a:pt x="13713" y="1"/>
                  </a:moveTo>
                  <a:lnTo>
                    <a:pt x="1141" y="1521"/>
                  </a:lnTo>
                  <a:cubicBezTo>
                    <a:pt x="919" y="7633"/>
                    <a:pt x="951" y="21187"/>
                    <a:pt x="951" y="21187"/>
                  </a:cubicBezTo>
                  <a:cubicBezTo>
                    <a:pt x="887" y="21948"/>
                    <a:pt x="571" y="23531"/>
                    <a:pt x="317" y="26571"/>
                  </a:cubicBezTo>
                  <a:cubicBezTo>
                    <a:pt x="1" y="30530"/>
                    <a:pt x="697" y="39270"/>
                    <a:pt x="697" y="39270"/>
                  </a:cubicBezTo>
                  <a:cubicBezTo>
                    <a:pt x="697" y="39270"/>
                    <a:pt x="1345" y="39594"/>
                    <a:pt x="2293" y="39594"/>
                  </a:cubicBezTo>
                  <a:cubicBezTo>
                    <a:pt x="2767" y="39594"/>
                    <a:pt x="3315" y="39513"/>
                    <a:pt x="3896" y="39270"/>
                  </a:cubicBezTo>
                  <a:cubicBezTo>
                    <a:pt x="3896" y="39270"/>
                    <a:pt x="5828" y="26825"/>
                    <a:pt x="6430" y="22929"/>
                  </a:cubicBezTo>
                  <a:cubicBezTo>
                    <a:pt x="6968" y="19477"/>
                    <a:pt x="8013" y="12985"/>
                    <a:pt x="8013" y="12985"/>
                  </a:cubicBezTo>
                  <a:lnTo>
                    <a:pt x="9216" y="21789"/>
                  </a:lnTo>
                  <a:cubicBezTo>
                    <a:pt x="9216" y="21789"/>
                    <a:pt x="8931" y="24164"/>
                    <a:pt x="9343" y="26825"/>
                  </a:cubicBezTo>
                  <a:cubicBezTo>
                    <a:pt x="9628" y="28630"/>
                    <a:pt x="10863" y="36040"/>
                    <a:pt x="10863" y="36040"/>
                  </a:cubicBezTo>
                  <a:cubicBezTo>
                    <a:pt x="10863" y="36040"/>
                    <a:pt x="11487" y="36232"/>
                    <a:pt x="12409" y="36232"/>
                  </a:cubicBezTo>
                  <a:cubicBezTo>
                    <a:pt x="12986" y="36232"/>
                    <a:pt x="13679" y="36157"/>
                    <a:pt x="14410" y="35913"/>
                  </a:cubicBezTo>
                  <a:cubicBezTo>
                    <a:pt x="14410" y="35913"/>
                    <a:pt x="14537" y="23056"/>
                    <a:pt x="14569" y="21377"/>
                  </a:cubicBezTo>
                  <a:cubicBezTo>
                    <a:pt x="14600" y="19477"/>
                    <a:pt x="13713" y="1"/>
                    <a:pt x="1371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233325" y="3002750"/>
              <a:ext cx="119575" cy="386400"/>
            </a:xfrm>
            <a:custGeom>
              <a:rect b="b" l="l" r="r" t="t"/>
              <a:pathLst>
                <a:path extrusionOk="0" h="15456" w="4783">
                  <a:moveTo>
                    <a:pt x="4782" y="1"/>
                  </a:moveTo>
                  <a:lnTo>
                    <a:pt x="4782" y="1"/>
                  </a:lnTo>
                  <a:cubicBezTo>
                    <a:pt x="3420" y="1426"/>
                    <a:pt x="887" y="1616"/>
                    <a:pt x="887" y="1616"/>
                  </a:cubicBezTo>
                  <a:lnTo>
                    <a:pt x="0" y="6651"/>
                  </a:lnTo>
                  <a:lnTo>
                    <a:pt x="1203" y="15455"/>
                  </a:lnTo>
                  <a:lnTo>
                    <a:pt x="475" y="7285"/>
                  </a:lnTo>
                  <a:lnTo>
                    <a:pt x="1393" y="2218"/>
                  </a:lnTo>
                  <a:cubicBezTo>
                    <a:pt x="4560" y="1394"/>
                    <a:pt x="4782" y="1"/>
                    <a:pt x="478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72100" y="2403825"/>
              <a:ext cx="458450" cy="363025"/>
            </a:xfrm>
            <a:custGeom>
              <a:rect b="b" l="l" r="r" t="t"/>
              <a:pathLst>
                <a:path extrusionOk="0" h="14521" w="18338">
                  <a:moveTo>
                    <a:pt x="13821" y="1"/>
                  </a:moveTo>
                  <a:cubicBezTo>
                    <a:pt x="13666" y="1"/>
                    <a:pt x="13563" y="90"/>
                    <a:pt x="13587" y="269"/>
                  </a:cubicBezTo>
                  <a:cubicBezTo>
                    <a:pt x="13587" y="554"/>
                    <a:pt x="13619" y="1124"/>
                    <a:pt x="13555" y="1885"/>
                  </a:cubicBezTo>
                  <a:cubicBezTo>
                    <a:pt x="13523" y="2201"/>
                    <a:pt x="13492" y="2423"/>
                    <a:pt x="13492" y="2898"/>
                  </a:cubicBezTo>
                  <a:cubicBezTo>
                    <a:pt x="13492" y="3468"/>
                    <a:pt x="13397" y="3785"/>
                    <a:pt x="13048" y="4576"/>
                  </a:cubicBezTo>
                  <a:cubicBezTo>
                    <a:pt x="12732" y="5273"/>
                    <a:pt x="9565" y="9928"/>
                    <a:pt x="9565" y="9928"/>
                  </a:cubicBezTo>
                  <a:cubicBezTo>
                    <a:pt x="8551" y="8820"/>
                    <a:pt x="5796" y="4956"/>
                    <a:pt x="4181" y="4165"/>
                  </a:cubicBezTo>
                  <a:cubicBezTo>
                    <a:pt x="3181" y="3685"/>
                    <a:pt x="1777" y="3596"/>
                    <a:pt x="878" y="3596"/>
                  </a:cubicBezTo>
                  <a:cubicBezTo>
                    <a:pt x="353" y="3596"/>
                    <a:pt x="1" y="3626"/>
                    <a:pt x="1" y="3626"/>
                  </a:cubicBezTo>
                  <a:lnTo>
                    <a:pt x="3833" y="9707"/>
                  </a:lnTo>
                  <a:cubicBezTo>
                    <a:pt x="3833" y="9707"/>
                    <a:pt x="6556" y="12430"/>
                    <a:pt x="8266" y="13760"/>
                  </a:cubicBezTo>
                  <a:cubicBezTo>
                    <a:pt x="8799" y="14153"/>
                    <a:pt x="9325" y="14520"/>
                    <a:pt x="9908" y="14520"/>
                  </a:cubicBezTo>
                  <a:cubicBezTo>
                    <a:pt x="10643" y="14520"/>
                    <a:pt x="11468" y="13936"/>
                    <a:pt x="12510" y="12082"/>
                  </a:cubicBezTo>
                  <a:cubicBezTo>
                    <a:pt x="13619" y="10087"/>
                    <a:pt x="14885" y="7490"/>
                    <a:pt x="15202" y="6857"/>
                  </a:cubicBezTo>
                  <a:cubicBezTo>
                    <a:pt x="15519" y="6191"/>
                    <a:pt x="16089" y="5906"/>
                    <a:pt x="16564" y="5811"/>
                  </a:cubicBezTo>
                  <a:cubicBezTo>
                    <a:pt x="16722" y="5748"/>
                    <a:pt x="16912" y="5716"/>
                    <a:pt x="17070" y="5685"/>
                  </a:cubicBezTo>
                  <a:cubicBezTo>
                    <a:pt x="17450" y="5590"/>
                    <a:pt x="17894" y="5400"/>
                    <a:pt x="18021" y="4988"/>
                  </a:cubicBezTo>
                  <a:cubicBezTo>
                    <a:pt x="18052" y="4861"/>
                    <a:pt x="18084" y="4703"/>
                    <a:pt x="18116" y="4545"/>
                  </a:cubicBezTo>
                  <a:cubicBezTo>
                    <a:pt x="18147" y="4355"/>
                    <a:pt x="18242" y="4133"/>
                    <a:pt x="18306" y="3911"/>
                  </a:cubicBezTo>
                  <a:cubicBezTo>
                    <a:pt x="18337" y="3785"/>
                    <a:pt x="18337" y="3626"/>
                    <a:pt x="18274" y="3468"/>
                  </a:cubicBezTo>
                  <a:cubicBezTo>
                    <a:pt x="18242" y="3341"/>
                    <a:pt x="18116" y="3246"/>
                    <a:pt x="18116" y="3088"/>
                  </a:cubicBezTo>
                  <a:cubicBezTo>
                    <a:pt x="18116" y="3025"/>
                    <a:pt x="18147" y="2961"/>
                    <a:pt x="18179" y="2898"/>
                  </a:cubicBezTo>
                  <a:cubicBezTo>
                    <a:pt x="18274" y="2613"/>
                    <a:pt x="18211" y="2265"/>
                    <a:pt x="18021" y="2043"/>
                  </a:cubicBezTo>
                  <a:cubicBezTo>
                    <a:pt x="17989" y="1980"/>
                    <a:pt x="17925" y="1948"/>
                    <a:pt x="17862" y="1885"/>
                  </a:cubicBezTo>
                  <a:cubicBezTo>
                    <a:pt x="17799" y="1726"/>
                    <a:pt x="17830" y="1536"/>
                    <a:pt x="17799" y="1378"/>
                  </a:cubicBezTo>
                  <a:cubicBezTo>
                    <a:pt x="17739" y="1104"/>
                    <a:pt x="17519" y="1009"/>
                    <a:pt x="17247" y="1009"/>
                  </a:cubicBezTo>
                  <a:cubicBezTo>
                    <a:pt x="16794" y="1009"/>
                    <a:pt x="16199" y="1271"/>
                    <a:pt x="15962" y="1409"/>
                  </a:cubicBezTo>
                  <a:cubicBezTo>
                    <a:pt x="15835" y="1473"/>
                    <a:pt x="15265" y="1758"/>
                    <a:pt x="15012" y="1885"/>
                  </a:cubicBezTo>
                  <a:cubicBezTo>
                    <a:pt x="14980" y="1568"/>
                    <a:pt x="14917" y="1251"/>
                    <a:pt x="14664" y="713"/>
                  </a:cubicBezTo>
                  <a:cubicBezTo>
                    <a:pt x="14467" y="240"/>
                    <a:pt x="14074" y="1"/>
                    <a:pt x="13821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1298225" y="2491300"/>
              <a:ext cx="331775" cy="280225"/>
            </a:xfrm>
            <a:custGeom>
              <a:rect b="b" l="l" r="r" t="t"/>
              <a:pathLst>
                <a:path extrusionOk="0" h="11209" w="13271">
                  <a:moveTo>
                    <a:pt x="1" y="1"/>
                  </a:moveTo>
                  <a:lnTo>
                    <a:pt x="1078" y="4846"/>
                  </a:lnTo>
                  <a:cubicBezTo>
                    <a:pt x="1078" y="4846"/>
                    <a:pt x="6208" y="9850"/>
                    <a:pt x="7760" y="10768"/>
                  </a:cubicBezTo>
                  <a:cubicBezTo>
                    <a:pt x="8237" y="11066"/>
                    <a:pt x="8645" y="11208"/>
                    <a:pt x="9013" y="11208"/>
                  </a:cubicBezTo>
                  <a:cubicBezTo>
                    <a:pt x="9818" y="11208"/>
                    <a:pt x="10431" y="10528"/>
                    <a:pt x="11148" y="9311"/>
                  </a:cubicBezTo>
                  <a:cubicBezTo>
                    <a:pt x="12193" y="7570"/>
                    <a:pt x="13270" y="5099"/>
                    <a:pt x="13270" y="5099"/>
                  </a:cubicBezTo>
                  <a:lnTo>
                    <a:pt x="13270" y="5099"/>
                  </a:lnTo>
                  <a:cubicBezTo>
                    <a:pt x="13270" y="5099"/>
                    <a:pt x="13256" y="5100"/>
                    <a:pt x="13231" y="5100"/>
                  </a:cubicBezTo>
                  <a:cubicBezTo>
                    <a:pt x="13050" y="5100"/>
                    <a:pt x="12285" y="5076"/>
                    <a:pt x="11592" y="4688"/>
                  </a:cubicBezTo>
                  <a:cubicBezTo>
                    <a:pt x="10800" y="4276"/>
                    <a:pt x="10483" y="3484"/>
                    <a:pt x="10483" y="3484"/>
                  </a:cubicBezTo>
                  <a:lnTo>
                    <a:pt x="8457" y="6208"/>
                  </a:lnTo>
                  <a:cubicBezTo>
                    <a:pt x="8457" y="6208"/>
                    <a:pt x="5891" y="2883"/>
                    <a:pt x="4371" y="1521"/>
                  </a:cubicBezTo>
                  <a:cubicBezTo>
                    <a:pt x="2883" y="159"/>
                    <a:pt x="2344" y="96"/>
                    <a:pt x="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1635500" y="2455675"/>
              <a:ext cx="72875" cy="73625"/>
            </a:xfrm>
            <a:custGeom>
              <a:rect b="b" l="l" r="r" t="t"/>
              <a:pathLst>
                <a:path extrusionOk="0" h="2945" w="2915">
                  <a:moveTo>
                    <a:pt x="856" y="1"/>
                  </a:moveTo>
                  <a:cubicBezTo>
                    <a:pt x="413" y="159"/>
                    <a:pt x="318" y="476"/>
                    <a:pt x="381" y="1077"/>
                  </a:cubicBezTo>
                  <a:cubicBezTo>
                    <a:pt x="444" y="1457"/>
                    <a:pt x="381" y="2154"/>
                    <a:pt x="1" y="2471"/>
                  </a:cubicBezTo>
                  <a:cubicBezTo>
                    <a:pt x="1" y="2471"/>
                    <a:pt x="349" y="2407"/>
                    <a:pt x="508" y="2186"/>
                  </a:cubicBezTo>
                  <a:cubicBezTo>
                    <a:pt x="624" y="2049"/>
                    <a:pt x="681" y="1985"/>
                    <a:pt x="737" y="1985"/>
                  </a:cubicBezTo>
                  <a:cubicBezTo>
                    <a:pt x="772" y="1985"/>
                    <a:pt x="807" y="2010"/>
                    <a:pt x="856" y="2059"/>
                  </a:cubicBezTo>
                  <a:cubicBezTo>
                    <a:pt x="983" y="2154"/>
                    <a:pt x="1141" y="2186"/>
                    <a:pt x="1141" y="2186"/>
                  </a:cubicBezTo>
                  <a:cubicBezTo>
                    <a:pt x="1141" y="2186"/>
                    <a:pt x="919" y="2439"/>
                    <a:pt x="1141" y="2756"/>
                  </a:cubicBezTo>
                  <a:cubicBezTo>
                    <a:pt x="1230" y="2883"/>
                    <a:pt x="1428" y="2944"/>
                    <a:pt x="1676" y="2944"/>
                  </a:cubicBezTo>
                  <a:cubicBezTo>
                    <a:pt x="2042" y="2944"/>
                    <a:pt x="2518" y="2811"/>
                    <a:pt x="2914" y="2566"/>
                  </a:cubicBezTo>
                  <a:lnTo>
                    <a:pt x="2914" y="2566"/>
                  </a:lnTo>
                  <a:cubicBezTo>
                    <a:pt x="2914" y="2566"/>
                    <a:pt x="2313" y="2806"/>
                    <a:pt x="1869" y="2806"/>
                  </a:cubicBezTo>
                  <a:cubicBezTo>
                    <a:pt x="1711" y="2806"/>
                    <a:pt x="1573" y="2776"/>
                    <a:pt x="1489" y="2692"/>
                  </a:cubicBezTo>
                  <a:cubicBezTo>
                    <a:pt x="1204" y="2344"/>
                    <a:pt x="1774" y="1837"/>
                    <a:pt x="2218" y="1647"/>
                  </a:cubicBezTo>
                  <a:lnTo>
                    <a:pt x="2218" y="1647"/>
                  </a:lnTo>
                  <a:cubicBezTo>
                    <a:pt x="2218" y="1647"/>
                    <a:pt x="1711" y="1826"/>
                    <a:pt x="1322" y="1826"/>
                  </a:cubicBezTo>
                  <a:cubicBezTo>
                    <a:pt x="1143" y="1826"/>
                    <a:pt x="989" y="1788"/>
                    <a:pt x="919" y="1679"/>
                  </a:cubicBezTo>
                  <a:cubicBezTo>
                    <a:pt x="729" y="1331"/>
                    <a:pt x="1173" y="1014"/>
                    <a:pt x="1806" y="792"/>
                  </a:cubicBezTo>
                  <a:lnTo>
                    <a:pt x="1806" y="792"/>
                  </a:lnTo>
                  <a:cubicBezTo>
                    <a:pt x="1806" y="792"/>
                    <a:pt x="1466" y="874"/>
                    <a:pt x="1157" y="874"/>
                  </a:cubicBezTo>
                  <a:cubicBezTo>
                    <a:pt x="958" y="874"/>
                    <a:pt x="772" y="840"/>
                    <a:pt x="698" y="729"/>
                  </a:cubicBezTo>
                  <a:cubicBezTo>
                    <a:pt x="476" y="381"/>
                    <a:pt x="729" y="127"/>
                    <a:pt x="856" y="1"/>
                  </a:cubicBezTo>
                  <a:close/>
                </a:path>
              </a:pathLst>
            </a:custGeom>
            <a:solidFill>
              <a:srgbClr val="FF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055175" y="2490500"/>
              <a:ext cx="323850" cy="507525"/>
            </a:xfrm>
            <a:custGeom>
              <a:rect b="b" l="l" r="r" t="t"/>
              <a:pathLst>
                <a:path extrusionOk="0" h="20301" w="12954">
                  <a:moveTo>
                    <a:pt x="8963" y="1"/>
                  </a:moveTo>
                  <a:lnTo>
                    <a:pt x="5036" y="191"/>
                  </a:lnTo>
                  <a:cubicBezTo>
                    <a:pt x="4054" y="444"/>
                    <a:pt x="317" y="888"/>
                    <a:pt x="317" y="888"/>
                  </a:cubicBezTo>
                  <a:lnTo>
                    <a:pt x="254" y="9407"/>
                  </a:lnTo>
                  <a:cubicBezTo>
                    <a:pt x="254" y="9407"/>
                    <a:pt x="0" y="15550"/>
                    <a:pt x="64" y="18812"/>
                  </a:cubicBezTo>
                  <a:cubicBezTo>
                    <a:pt x="1483" y="19705"/>
                    <a:pt x="3736" y="20301"/>
                    <a:pt x="6113" y="20301"/>
                  </a:cubicBezTo>
                  <a:cubicBezTo>
                    <a:pt x="8458" y="20301"/>
                    <a:pt x="10923" y="19721"/>
                    <a:pt x="12826" y="18274"/>
                  </a:cubicBezTo>
                  <a:cubicBezTo>
                    <a:pt x="12953" y="15550"/>
                    <a:pt x="12795" y="6683"/>
                    <a:pt x="12510" y="4720"/>
                  </a:cubicBezTo>
                  <a:cubicBezTo>
                    <a:pt x="12256" y="2756"/>
                    <a:pt x="12003" y="128"/>
                    <a:pt x="89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089225" y="2146875"/>
              <a:ext cx="286625" cy="297750"/>
            </a:xfrm>
            <a:custGeom>
              <a:rect b="b" l="l" r="r" t="t"/>
              <a:pathLst>
                <a:path extrusionOk="0" h="11910" w="11465">
                  <a:moveTo>
                    <a:pt x="7003" y="1"/>
                  </a:moveTo>
                  <a:cubicBezTo>
                    <a:pt x="6738" y="1"/>
                    <a:pt x="6473" y="103"/>
                    <a:pt x="6207" y="223"/>
                  </a:cubicBezTo>
                  <a:cubicBezTo>
                    <a:pt x="5732" y="413"/>
                    <a:pt x="5257" y="635"/>
                    <a:pt x="4751" y="793"/>
                  </a:cubicBezTo>
                  <a:cubicBezTo>
                    <a:pt x="3864" y="1110"/>
                    <a:pt x="2914" y="1300"/>
                    <a:pt x="2122" y="1807"/>
                  </a:cubicBezTo>
                  <a:cubicBezTo>
                    <a:pt x="1932" y="1933"/>
                    <a:pt x="1742" y="2060"/>
                    <a:pt x="1615" y="2250"/>
                  </a:cubicBezTo>
                  <a:cubicBezTo>
                    <a:pt x="1457" y="2472"/>
                    <a:pt x="1394" y="2820"/>
                    <a:pt x="1425" y="3105"/>
                  </a:cubicBezTo>
                  <a:cubicBezTo>
                    <a:pt x="1425" y="3232"/>
                    <a:pt x="1457" y="3327"/>
                    <a:pt x="1457" y="3422"/>
                  </a:cubicBezTo>
                  <a:cubicBezTo>
                    <a:pt x="1394" y="3359"/>
                    <a:pt x="1330" y="3295"/>
                    <a:pt x="1267" y="3264"/>
                  </a:cubicBezTo>
                  <a:cubicBezTo>
                    <a:pt x="1150" y="3210"/>
                    <a:pt x="1031" y="3184"/>
                    <a:pt x="916" y="3184"/>
                  </a:cubicBezTo>
                  <a:cubicBezTo>
                    <a:pt x="627" y="3184"/>
                    <a:pt x="367" y="3349"/>
                    <a:pt x="254" y="3644"/>
                  </a:cubicBezTo>
                  <a:lnTo>
                    <a:pt x="1172" y="4087"/>
                  </a:lnTo>
                  <a:cubicBezTo>
                    <a:pt x="982" y="4150"/>
                    <a:pt x="697" y="4245"/>
                    <a:pt x="475" y="4499"/>
                  </a:cubicBezTo>
                  <a:cubicBezTo>
                    <a:pt x="0" y="5037"/>
                    <a:pt x="349" y="6589"/>
                    <a:pt x="982" y="8109"/>
                  </a:cubicBezTo>
                  <a:cubicBezTo>
                    <a:pt x="982" y="8109"/>
                    <a:pt x="1679" y="10896"/>
                    <a:pt x="1932" y="11339"/>
                  </a:cubicBezTo>
                  <a:cubicBezTo>
                    <a:pt x="2185" y="11783"/>
                    <a:pt x="2692" y="11909"/>
                    <a:pt x="2692" y="11909"/>
                  </a:cubicBezTo>
                  <a:lnTo>
                    <a:pt x="2597" y="10199"/>
                  </a:lnTo>
                  <a:lnTo>
                    <a:pt x="9659" y="9566"/>
                  </a:lnTo>
                  <a:lnTo>
                    <a:pt x="8931" y="9091"/>
                  </a:lnTo>
                  <a:cubicBezTo>
                    <a:pt x="10293" y="8457"/>
                    <a:pt x="11211" y="7064"/>
                    <a:pt x="11148" y="5449"/>
                  </a:cubicBezTo>
                  <a:cubicBezTo>
                    <a:pt x="11148" y="4815"/>
                    <a:pt x="10958" y="4182"/>
                    <a:pt x="10673" y="3675"/>
                  </a:cubicBezTo>
                  <a:cubicBezTo>
                    <a:pt x="11021" y="3359"/>
                    <a:pt x="11369" y="2979"/>
                    <a:pt x="11433" y="2599"/>
                  </a:cubicBezTo>
                  <a:cubicBezTo>
                    <a:pt x="11464" y="2282"/>
                    <a:pt x="11243" y="1965"/>
                    <a:pt x="10958" y="1807"/>
                  </a:cubicBezTo>
                  <a:cubicBezTo>
                    <a:pt x="10783" y="1710"/>
                    <a:pt x="10585" y="1672"/>
                    <a:pt x="10384" y="1672"/>
                  </a:cubicBezTo>
                  <a:cubicBezTo>
                    <a:pt x="10258" y="1672"/>
                    <a:pt x="10130" y="1687"/>
                    <a:pt x="10008" y="1712"/>
                  </a:cubicBezTo>
                  <a:cubicBezTo>
                    <a:pt x="10071" y="1237"/>
                    <a:pt x="9723" y="762"/>
                    <a:pt x="9279" y="572"/>
                  </a:cubicBezTo>
                  <a:cubicBezTo>
                    <a:pt x="9088" y="476"/>
                    <a:pt x="8902" y="430"/>
                    <a:pt x="8719" y="430"/>
                  </a:cubicBezTo>
                  <a:cubicBezTo>
                    <a:pt x="8415" y="430"/>
                    <a:pt x="8119" y="556"/>
                    <a:pt x="7823" y="793"/>
                  </a:cubicBezTo>
                  <a:cubicBezTo>
                    <a:pt x="7918" y="445"/>
                    <a:pt x="7601" y="97"/>
                    <a:pt x="7252" y="33"/>
                  </a:cubicBezTo>
                  <a:cubicBezTo>
                    <a:pt x="7169" y="11"/>
                    <a:pt x="7086" y="1"/>
                    <a:pt x="7003" y="1"/>
                  </a:cubicBez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089225" y="2146875"/>
              <a:ext cx="286625" cy="297750"/>
            </a:xfrm>
            <a:custGeom>
              <a:rect b="b" l="l" r="r" t="t"/>
              <a:pathLst>
                <a:path extrusionOk="0" h="11910" w="11465">
                  <a:moveTo>
                    <a:pt x="7003" y="1"/>
                  </a:moveTo>
                  <a:cubicBezTo>
                    <a:pt x="6738" y="1"/>
                    <a:pt x="6473" y="103"/>
                    <a:pt x="6207" y="223"/>
                  </a:cubicBezTo>
                  <a:cubicBezTo>
                    <a:pt x="5732" y="413"/>
                    <a:pt x="5257" y="635"/>
                    <a:pt x="4751" y="793"/>
                  </a:cubicBezTo>
                  <a:cubicBezTo>
                    <a:pt x="3864" y="1110"/>
                    <a:pt x="2914" y="1300"/>
                    <a:pt x="2122" y="1807"/>
                  </a:cubicBezTo>
                  <a:cubicBezTo>
                    <a:pt x="1932" y="1933"/>
                    <a:pt x="1742" y="2060"/>
                    <a:pt x="1615" y="2250"/>
                  </a:cubicBezTo>
                  <a:cubicBezTo>
                    <a:pt x="1457" y="2472"/>
                    <a:pt x="1394" y="2820"/>
                    <a:pt x="1425" y="3105"/>
                  </a:cubicBezTo>
                  <a:cubicBezTo>
                    <a:pt x="1425" y="3232"/>
                    <a:pt x="1457" y="3327"/>
                    <a:pt x="1457" y="3422"/>
                  </a:cubicBezTo>
                  <a:cubicBezTo>
                    <a:pt x="1394" y="3359"/>
                    <a:pt x="1330" y="3295"/>
                    <a:pt x="1267" y="3264"/>
                  </a:cubicBezTo>
                  <a:cubicBezTo>
                    <a:pt x="1150" y="3210"/>
                    <a:pt x="1031" y="3184"/>
                    <a:pt x="916" y="3184"/>
                  </a:cubicBezTo>
                  <a:cubicBezTo>
                    <a:pt x="627" y="3184"/>
                    <a:pt x="367" y="3349"/>
                    <a:pt x="254" y="3644"/>
                  </a:cubicBezTo>
                  <a:lnTo>
                    <a:pt x="1172" y="4087"/>
                  </a:lnTo>
                  <a:cubicBezTo>
                    <a:pt x="982" y="4150"/>
                    <a:pt x="697" y="4245"/>
                    <a:pt x="475" y="4499"/>
                  </a:cubicBezTo>
                  <a:cubicBezTo>
                    <a:pt x="0" y="5037"/>
                    <a:pt x="349" y="6589"/>
                    <a:pt x="982" y="8109"/>
                  </a:cubicBezTo>
                  <a:cubicBezTo>
                    <a:pt x="982" y="8109"/>
                    <a:pt x="1679" y="10896"/>
                    <a:pt x="1932" y="11339"/>
                  </a:cubicBezTo>
                  <a:cubicBezTo>
                    <a:pt x="2185" y="11783"/>
                    <a:pt x="2692" y="11909"/>
                    <a:pt x="2692" y="11909"/>
                  </a:cubicBezTo>
                  <a:lnTo>
                    <a:pt x="2597" y="10199"/>
                  </a:lnTo>
                  <a:lnTo>
                    <a:pt x="9659" y="9566"/>
                  </a:lnTo>
                  <a:lnTo>
                    <a:pt x="8931" y="9091"/>
                  </a:lnTo>
                  <a:cubicBezTo>
                    <a:pt x="10293" y="8457"/>
                    <a:pt x="11211" y="7064"/>
                    <a:pt x="11148" y="5449"/>
                  </a:cubicBezTo>
                  <a:cubicBezTo>
                    <a:pt x="11148" y="4815"/>
                    <a:pt x="10958" y="4182"/>
                    <a:pt x="10673" y="3675"/>
                  </a:cubicBezTo>
                  <a:cubicBezTo>
                    <a:pt x="11021" y="3359"/>
                    <a:pt x="11369" y="2979"/>
                    <a:pt x="11433" y="2599"/>
                  </a:cubicBezTo>
                  <a:cubicBezTo>
                    <a:pt x="11464" y="2282"/>
                    <a:pt x="11243" y="1965"/>
                    <a:pt x="10958" y="1807"/>
                  </a:cubicBezTo>
                  <a:cubicBezTo>
                    <a:pt x="10783" y="1710"/>
                    <a:pt x="10585" y="1672"/>
                    <a:pt x="10384" y="1672"/>
                  </a:cubicBezTo>
                  <a:cubicBezTo>
                    <a:pt x="10258" y="1672"/>
                    <a:pt x="10130" y="1687"/>
                    <a:pt x="10008" y="1712"/>
                  </a:cubicBezTo>
                  <a:cubicBezTo>
                    <a:pt x="10071" y="1237"/>
                    <a:pt x="9723" y="762"/>
                    <a:pt x="9279" y="572"/>
                  </a:cubicBezTo>
                  <a:cubicBezTo>
                    <a:pt x="9088" y="476"/>
                    <a:pt x="8902" y="430"/>
                    <a:pt x="8719" y="430"/>
                  </a:cubicBezTo>
                  <a:cubicBezTo>
                    <a:pt x="8415" y="430"/>
                    <a:pt x="8119" y="556"/>
                    <a:pt x="7823" y="793"/>
                  </a:cubicBezTo>
                  <a:cubicBezTo>
                    <a:pt x="7918" y="445"/>
                    <a:pt x="7601" y="97"/>
                    <a:pt x="7252" y="33"/>
                  </a:cubicBezTo>
                  <a:cubicBezTo>
                    <a:pt x="7169" y="11"/>
                    <a:pt x="7086" y="1"/>
                    <a:pt x="700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078125" y="2250625"/>
              <a:ext cx="276350" cy="272950"/>
            </a:xfrm>
            <a:custGeom>
              <a:rect b="b" l="l" r="r" t="t"/>
              <a:pathLst>
                <a:path extrusionOk="0" h="10918" w="11054">
                  <a:moveTo>
                    <a:pt x="10357" y="0"/>
                  </a:moveTo>
                  <a:cubicBezTo>
                    <a:pt x="9546" y="457"/>
                    <a:pt x="8600" y="601"/>
                    <a:pt x="7642" y="601"/>
                  </a:cubicBezTo>
                  <a:cubicBezTo>
                    <a:pt x="7140" y="601"/>
                    <a:pt x="6635" y="561"/>
                    <a:pt x="6145" y="507"/>
                  </a:cubicBezTo>
                  <a:cubicBezTo>
                    <a:pt x="5480" y="444"/>
                    <a:pt x="4846" y="317"/>
                    <a:pt x="4213" y="222"/>
                  </a:cubicBezTo>
                  <a:cubicBezTo>
                    <a:pt x="4150" y="222"/>
                    <a:pt x="4086" y="222"/>
                    <a:pt x="4023" y="254"/>
                  </a:cubicBezTo>
                  <a:cubicBezTo>
                    <a:pt x="3991" y="254"/>
                    <a:pt x="3991" y="317"/>
                    <a:pt x="3960" y="349"/>
                  </a:cubicBezTo>
                  <a:cubicBezTo>
                    <a:pt x="3548" y="1584"/>
                    <a:pt x="3548" y="2914"/>
                    <a:pt x="3231" y="4181"/>
                  </a:cubicBezTo>
                  <a:cubicBezTo>
                    <a:pt x="3199" y="4276"/>
                    <a:pt x="3136" y="4497"/>
                    <a:pt x="2978" y="4497"/>
                  </a:cubicBezTo>
                  <a:cubicBezTo>
                    <a:pt x="2961" y="4499"/>
                    <a:pt x="2945" y="4500"/>
                    <a:pt x="2930" y="4500"/>
                  </a:cubicBezTo>
                  <a:cubicBezTo>
                    <a:pt x="2704" y="4500"/>
                    <a:pt x="2560" y="4295"/>
                    <a:pt x="2471" y="4117"/>
                  </a:cubicBezTo>
                  <a:cubicBezTo>
                    <a:pt x="2376" y="3959"/>
                    <a:pt x="2313" y="3832"/>
                    <a:pt x="2218" y="3674"/>
                  </a:cubicBezTo>
                  <a:cubicBezTo>
                    <a:pt x="2154" y="3579"/>
                    <a:pt x="2091" y="3516"/>
                    <a:pt x="2028" y="3452"/>
                  </a:cubicBezTo>
                  <a:cubicBezTo>
                    <a:pt x="1887" y="3312"/>
                    <a:pt x="1600" y="3163"/>
                    <a:pt x="1292" y="3163"/>
                  </a:cubicBezTo>
                  <a:cubicBezTo>
                    <a:pt x="975" y="3163"/>
                    <a:pt x="637" y="3319"/>
                    <a:pt x="413" y="3801"/>
                  </a:cubicBezTo>
                  <a:cubicBezTo>
                    <a:pt x="1" y="4782"/>
                    <a:pt x="888" y="6017"/>
                    <a:pt x="1616" y="6239"/>
                  </a:cubicBezTo>
                  <a:cubicBezTo>
                    <a:pt x="1839" y="6302"/>
                    <a:pt x="2026" y="6328"/>
                    <a:pt x="2185" y="6328"/>
                  </a:cubicBezTo>
                  <a:cubicBezTo>
                    <a:pt x="2903" y="6328"/>
                    <a:pt x="3009" y="5796"/>
                    <a:pt x="3009" y="5796"/>
                  </a:cubicBezTo>
                  <a:lnTo>
                    <a:pt x="3263" y="10229"/>
                  </a:lnTo>
                  <a:cubicBezTo>
                    <a:pt x="3720" y="10713"/>
                    <a:pt x="4638" y="10917"/>
                    <a:pt x="5489" y="10917"/>
                  </a:cubicBezTo>
                  <a:cubicBezTo>
                    <a:pt x="6643" y="10917"/>
                    <a:pt x="7672" y="10541"/>
                    <a:pt x="7253" y="9976"/>
                  </a:cubicBezTo>
                  <a:lnTo>
                    <a:pt x="7190" y="8614"/>
                  </a:lnTo>
                  <a:lnTo>
                    <a:pt x="7190" y="8614"/>
                  </a:lnTo>
                  <a:cubicBezTo>
                    <a:pt x="7190" y="8614"/>
                    <a:pt x="7793" y="8681"/>
                    <a:pt x="8329" y="8681"/>
                  </a:cubicBezTo>
                  <a:cubicBezTo>
                    <a:pt x="8530" y="8681"/>
                    <a:pt x="8721" y="8672"/>
                    <a:pt x="8868" y="8646"/>
                  </a:cubicBezTo>
                  <a:cubicBezTo>
                    <a:pt x="9755" y="8488"/>
                    <a:pt x="10293" y="7759"/>
                    <a:pt x="10547" y="6777"/>
                  </a:cubicBezTo>
                  <a:cubicBezTo>
                    <a:pt x="10927" y="5162"/>
                    <a:pt x="11053" y="3896"/>
                    <a:pt x="10578" y="824"/>
                  </a:cubicBezTo>
                  <a:cubicBezTo>
                    <a:pt x="10547" y="507"/>
                    <a:pt x="10452" y="254"/>
                    <a:pt x="10357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64425" y="2425600"/>
              <a:ext cx="94250" cy="53850"/>
            </a:xfrm>
            <a:custGeom>
              <a:rect b="b" l="l" r="r" t="t"/>
              <a:pathLst>
                <a:path extrusionOk="0" h="2154" w="3770">
                  <a:moveTo>
                    <a:pt x="1" y="0"/>
                  </a:moveTo>
                  <a:cubicBezTo>
                    <a:pt x="1" y="0"/>
                    <a:pt x="159" y="602"/>
                    <a:pt x="571" y="1109"/>
                  </a:cubicBezTo>
                  <a:cubicBezTo>
                    <a:pt x="1109" y="1774"/>
                    <a:pt x="3769" y="2154"/>
                    <a:pt x="3769" y="2154"/>
                  </a:cubicBezTo>
                  <a:lnTo>
                    <a:pt x="3769" y="1615"/>
                  </a:lnTo>
                  <a:cubicBezTo>
                    <a:pt x="3769" y="1615"/>
                    <a:pt x="1711" y="1267"/>
                    <a:pt x="1014" y="919"/>
                  </a:cubicBezTo>
                  <a:cubicBezTo>
                    <a:pt x="539" y="697"/>
                    <a:pt x="127" y="285"/>
                    <a:pt x="1" y="0"/>
                  </a:cubicBezTo>
                  <a:close/>
                </a:path>
              </a:pathLst>
            </a:custGeom>
            <a:solidFill>
              <a:srgbClr val="FF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223800" y="2331375"/>
              <a:ext cx="19050" cy="19825"/>
            </a:xfrm>
            <a:custGeom>
              <a:rect b="b" l="l" r="r" t="t"/>
              <a:pathLst>
                <a:path extrusionOk="0" h="793" w="762">
                  <a:moveTo>
                    <a:pt x="381" y="1"/>
                  </a:moveTo>
                  <a:cubicBezTo>
                    <a:pt x="159" y="1"/>
                    <a:pt x="1" y="191"/>
                    <a:pt x="1" y="412"/>
                  </a:cubicBezTo>
                  <a:cubicBezTo>
                    <a:pt x="33" y="634"/>
                    <a:pt x="191" y="792"/>
                    <a:pt x="413" y="792"/>
                  </a:cubicBezTo>
                  <a:cubicBezTo>
                    <a:pt x="603" y="792"/>
                    <a:pt x="761" y="602"/>
                    <a:pt x="761" y="381"/>
                  </a:cubicBez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210350" y="2288175"/>
              <a:ext cx="25375" cy="17900"/>
            </a:xfrm>
            <a:custGeom>
              <a:rect b="b" l="l" r="r" t="t"/>
              <a:pathLst>
                <a:path extrusionOk="0" h="716" w="1015">
                  <a:moveTo>
                    <a:pt x="587" y="0"/>
                  </a:moveTo>
                  <a:cubicBezTo>
                    <a:pt x="519" y="0"/>
                    <a:pt x="449" y="16"/>
                    <a:pt x="381" y="50"/>
                  </a:cubicBezTo>
                  <a:cubicBezTo>
                    <a:pt x="127" y="145"/>
                    <a:pt x="1" y="430"/>
                    <a:pt x="127" y="715"/>
                  </a:cubicBezTo>
                  <a:lnTo>
                    <a:pt x="1014" y="303"/>
                  </a:lnTo>
                  <a:cubicBezTo>
                    <a:pt x="944" y="118"/>
                    <a:pt x="773" y="0"/>
                    <a:pt x="587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40450" y="2405000"/>
              <a:ext cx="31675" cy="20800"/>
            </a:xfrm>
            <a:custGeom>
              <a:rect b="b" l="l" r="r" t="t"/>
              <a:pathLst>
                <a:path extrusionOk="0" h="832" w="1267">
                  <a:moveTo>
                    <a:pt x="95" y="1"/>
                  </a:moveTo>
                  <a:lnTo>
                    <a:pt x="95" y="1"/>
                  </a:lnTo>
                  <a:cubicBezTo>
                    <a:pt x="0" y="349"/>
                    <a:pt x="190" y="697"/>
                    <a:pt x="507" y="792"/>
                  </a:cubicBezTo>
                  <a:cubicBezTo>
                    <a:pt x="574" y="819"/>
                    <a:pt x="640" y="832"/>
                    <a:pt x="706" y="832"/>
                  </a:cubicBezTo>
                  <a:cubicBezTo>
                    <a:pt x="949" y="832"/>
                    <a:pt x="1167" y="656"/>
                    <a:pt x="1267" y="381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18825" y="2288625"/>
              <a:ext cx="24575" cy="16650"/>
            </a:xfrm>
            <a:custGeom>
              <a:rect b="b" l="l" r="r" t="t"/>
              <a:pathLst>
                <a:path extrusionOk="0" h="666" w="983">
                  <a:moveTo>
                    <a:pt x="433" y="1"/>
                  </a:moveTo>
                  <a:cubicBezTo>
                    <a:pt x="243" y="1"/>
                    <a:pt x="74" y="121"/>
                    <a:pt x="0" y="317"/>
                  </a:cubicBezTo>
                  <a:lnTo>
                    <a:pt x="887" y="665"/>
                  </a:lnTo>
                  <a:cubicBezTo>
                    <a:pt x="982" y="412"/>
                    <a:pt x="855" y="127"/>
                    <a:pt x="602" y="32"/>
                  </a:cubicBezTo>
                  <a:cubicBezTo>
                    <a:pt x="545" y="11"/>
                    <a:pt x="488" y="1"/>
                    <a:pt x="43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110600" y="2313175"/>
              <a:ext cx="79200" cy="28525"/>
            </a:xfrm>
            <a:custGeom>
              <a:rect b="b" l="l" r="r" t="t"/>
              <a:pathLst>
                <a:path extrusionOk="0" h="1141" w="3168">
                  <a:moveTo>
                    <a:pt x="3167" y="0"/>
                  </a:moveTo>
                  <a:lnTo>
                    <a:pt x="0" y="665"/>
                  </a:lnTo>
                  <a:cubicBezTo>
                    <a:pt x="0" y="665"/>
                    <a:pt x="7" y="665"/>
                    <a:pt x="18" y="665"/>
                  </a:cubicBezTo>
                  <a:cubicBezTo>
                    <a:pt x="112" y="665"/>
                    <a:pt x="553" y="690"/>
                    <a:pt x="919" y="1140"/>
                  </a:cubicBezTo>
                  <a:lnTo>
                    <a:pt x="3136" y="69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312475" y="2331375"/>
              <a:ext cx="19825" cy="19825"/>
            </a:xfrm>
            <a:custGeom>
              <a:rect b="b" l="l" r="r" t="t"/>
              <a:pathLst>
                <a:path extrusionOk="0" h="793" w="793">
                  <a:moveTo>
                    <a:pt x="381" y="1"/>
                  </a:moveTo>
                  <a:cubicBezTo>
                    <a:pt x="191" y="1"/>
                    <a:pt x="1" y="191"/>
                    <a:pt x="33" y="412"/>
                  </a:cubicBezTo>
                  <a:cubicBezTo>
                    <a:pt x="33" y="634"/>
                    <a:pt x="191" y="792"/>
                    <a:pt x="413" y="792"/>
                  </a:cubicBezTo>
                  <a:cubicBezTo>
                    <a:pt x="603" y="792"/>
                    <a:pt x="793" y="602"/>
                    <a:pt x="793" y="381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1182650" y="2308225"/>
              <a:ext cx="195575" cy="80175"/>
            </a:xfrm>
            <a:custGeom>
              <a:rect b="b" l="l" r="r" t="t"/>
              <a:pathLst>
                <a:path extrusionOk="0" h="3207" w="7823">
                  <a:moveTo>
                    <a:pt x="6461" y="325"/>
                  </a:moveTo>
                  <a:cubicBezTo>
                    <a:pt x="6492" y="325"/>
                    <a:pt x="6492" y="356"/>
                    <a:pt x="6524" y="356"/>
                  </a:cubicBezTo>
                  <a:lnTo>
                    <a:pt x="6587" y="356"/>
                  </a:lnTo>
                  <a:cubicBezTo>
                    <a:pt x="6651" y="356"/>
                    <a:pt x="6714" y="356"/>
                    <a:pt x="6746" y="388"/>
                  </a:cubicBezTo>
                  <a:lnTo>
                    <a:pt x="6809" y="388"/>
                  </a:lnTo>
                  <a:lnTo>
                    <a:pt x="6872" y="420"/>
                  </a:lnTo>
                  <a:lnTo>
                    <a:pt x="6904" y="420"/>
                  </a:lnTo>
                  <a:cubicBezTo>
                    <a:pt x="6936" y="420"/>
                    <a:pt x="6936" y="451"/>
                    <a:pt x="6967" y="451"/>
                  </a:cubicBezTo>
                  <a:lnTo>
                    <a:pt x="6999" y="451"/>
                  </a:lnTo>
                  <a:cubicBezTo>
                    <a:pt x="7062" y="483"/>
                    <a:pt x="7126" y="515"/>
                    <a:pt x="7157" y="547"/>
                  </a:cubicBezTo>
                  <a:cubicBezTo>
                    <a:pt x="7316" y="705"/>
                    <a:pt x="7221" y="1307"/>
                    <a:pt x="7157" y="1623"/>
                  </a:cubicBezTo>
                  <a:cubicBezTo>
                    <a:pt x="7094" y="1877"/>
                    <a:pt x="6967" y="2415"/>
                    <a:pt x="6492" y="2668"/>
                  </a:cubicBezTo>
                  <a:cubicBezTo>
                    <a:pt x="6366" y="2732"/>
                    <a:pt x="6176" y="2795"/>
                    <a:pt x="5986" y="2795"/>
                  </a:cubicBezTo>
                  <a:cubicBezTo>
                    <a:pt x="5951" y="2797"/>
                    <a:pt x="5918" y="2798"/>
                    <a:pt x="5885" y="2798"/>
                  </a:cubicBezTo>
                  <a:cubicBezTo>
                    <a:pt x="5407" y="2798"/>
                    <a:pt x="5120" y="2587"/>
                    <a:pt x="4972" y="2320"/>
                  </a:cubicBezTo>
                  <a:cubicBezTo>
                    <a:pt x="4972" y="2320"/>
                    <a:pt x="4972" y="2320"/>
                    <a:pt x="4941" y="2288"/>
                  </a:cubicBezTo>
                  <a:cubicBezTo>
                    <a:pt x="4941" y="2288"/>
                    <a:pt x="4941" y="2288"/>
                    <a:pt x="4941" y="2257"/>
                  </a:cubicBezTo>
                  <a:lnTo>
                    <a:pt x="4909" y="2257"/>
                  </a:lnTo>
                  <a:cubicBezTo>
                    <a:pt x="4909" y="2225"/>
                    <a:pt x="4909" y="2225"/>
                    <a:pt x="4909" y="2193"/>
                  </a:cubicBezTo>
                  <a:cubicBezTo>
                    <a:pt x="4877" y="2193"/>
                    <a:pt x="4877" y="2162"/>
                    <a:pt x="4877" y="2130"/>
                  </a:cubicBezTo>
                  <a:lnTo>
                    <a:pt x="4846" y="2130"/>
                  </a:lnTo>
                  <a:cubicBezTo>
                    <a:pt x="4846" y="2098"/>
                    <a:pt x="4846" y="2098"/>
                    <a:pt x="4846" y="2098"/>
                  </a:cubicBezTo>
                  <a:cubicBezTo>
                    <a:pt x="4846" y="2098"/>
                    <a:pt x="4846" y="2098"/>
                    <a:pt x="4846" y="2067"/>
                  </a:cubicBezTo>
                  <a:cubicBezTo>
                    <a:pt x="4814" y="1972"/>
                    <a:pt x="4782" y="1877"/>
                    <a:pt x="4782" y="1813"/>
                  </a:cubicBezTo>
                  <a:cubicBezTo>
                    <a:pt x="4719" y="1465"/>
                    <a:pt x="4687" y="1053"/>
                    <a:pt x="4814" y="863"/>
                  </a:cubicBezTo>
                  <a:cubicBezTo>
                    <a:pt x="4941" y="673"/>
                    <a:pt x="5447" y="451"/>
                    <a:pt x="5922" y="356"/>
                  </a:cubicBezTo>
                  <a:cubicBezTo>
                    <a:pt x="6049" y="356"/>
                    <a:pt x="6144" y="356"/>
                    <a:pt x="6239" y="325"/>
                  </a:cubicBezTo>
                  <a:close/>
                  <a:moveTo>
                    <a:pt x="1763" y="416"/>
                  </a:moveTo>
                  <a:cubicBezTo>
                    <a:pt x="1817" y="416"/>
                    <a:pt x="1874" y="417"/>
                    <a:pt x="1932" y="420"/>
                  </a:cubicBezTo>
                  <a:lnTo>
                    <a:pt x="2027" y="420"/>
                  </a:lnTo>
                  <a:cubicBezTo>
                    <a:pt x="2122" y="451"/>
                    <a:pt x="2217" y="451"/>
                    <a:pt x="2312" y="483"/>
                  </a:cubicBezTo>
                  <a:cubicBezTo>
                    <a:pt x="2375" y="483"/>
                    <a:pt x="2407" y="515"/>
                    <a:pt x="2439" y="515"/>
                  </a:cubicBezTo>
                  <a:cubicBezTo>
                    <a:pt x="2534" y="547"/>
                    <a:pt x="2660" y="578"/>
                    <a:pt x="2755" y="610"/>
                  </a:cubicBezTo>
                  <a:cubicBezTo>
                    <a:pt x="2787" y="610"/>
                    <a:pt x="2819" y="642"/>
                    <a:pt x="2819" y="642"/>
                  </a:cubicBezTo>
                  <a:cubicBezTo>
                    <a:pt x="2882" y="642"/>
                    <a:pt x="2914" y="673"/>
                    <a:pt x="2945" y="673"/>
                  </a:cubicBezTo>
                  <a:cubicBezTo>
                    <a:pt x="2945" y="705"/>
                    <a:pt x="2945" y="705"/>
                    <a:pt x="2945" y="705"/>
                  </a:cubicBezTo>
                  <a:lnTo>
                    <a:pt x="2977" y="705"/>
                  </a:lnTo>
                  <a:cubicBezTo>
                    <a:pt x="3072" y="768"/>
                    <a:pt x="3135" y="832"/>
                    <a:pt x="3199" y="895"/>
                  </a:cubicBezTo>
                  <a:cubicBezTo>
                    <a:pt x="3325" y="1085"/>
                    <a:pt x="3262" y="1497"/>
                    <a:pt x="3199" y="1845"/>
                  </a:cubicBezTo>
                  <a:cubicBezTo>
                    <a:pt x="3135" y="2003"/>
                    <a:pt x="3072" y="2288"/>
                    <a:pt x="2850" y="2478"/>
                  </a:cubicBezTo>
                  <a:cubicBezTo>
                    <a:pt x="2660" y="2700"/>
                    <a:pt x="2344" y="2858"/>
                    <a:pt x="1869" y="2858"/>
                  </a:cubicBezTo>
                  <a:cubicBezTo>
                    <a:pt x="1362" y="2858"/>
                    <a:pt x="1077" y="2668"/>
                    <a:pt x="919" y="2415"/>
                  </a:cubicBezTo>
                  <a:cubicBezTo>
                    <a:pt x="919" y="2415"/>
                    <a:pt x="887" y="2383"/>
                    <a:pt x="887" y="2383"/>
                  </a:cubicBezTo>
                  <a:cubicBezTo>
                    <a:pt x="887" y="2352"/>
                    <a:pt x="855" y="2352"/>
                    <a:pt x="855" y="2320"/>
                  </a:cubicBezTo>
                  <a:cubicBezTo>
                    <a:pt x="855" y="2320"/>
                    <a:pt x="855" y="2288"/>
                    <a:pt x="824" y="2288"/>
                  </a:cubicBezTo>
                  <a:cubicBezTo>
                    <a:pt x="824" y="2288"/>
                    <a:pt x="824" y="2257"/>
                    <a:pt x="824" y="2257"/>
                  </a:cubicBezTo>
                  <a:cubicBezTo>
                    <a:pt x="824" y="2225"/>
                    <a:pt x="792" y="2225"/>
                    <a:pt x="792" y="2225"/>
                  </a:cubicBezTo>
                  <a:cubicBezTo>
                    <a:pt x="792" y="2193"/>
                    <a:pt x="792" y="2193"/>
                    <a:pt x="792" y="2193"/>
                  </a:cubicBezTo>
                  <a:cubicBezTo>
                    <a:pt x="792" y="2162"/>
                    <a:pt x="792" y="2162"/>
                    <a:pt x="760" y="2130"/>
                  </a:cubicBezTo>
                  <a:cubicBezTo>
                    <a:pt x="760" y="2098"/>
                    <a:pt x="729" y="2067"/>
                    <a:pt x="729" y="2003"/>
                  </a:cubicBezTo>
                  <a:cubicBezTo>
                    <a:pt x="729" y="1972"/>
                    <a:pt x="697" y="1940"/>
                    <a:pt x="697" y="1940"/>
                  </a:cubicBezTo>
                  <a:cubicBezTo>
                    <a:pt x="697" y="1877"/>
                    <a:pt x="697" y="1845"/>
                    <a:pt x="665" y="1813"/>
                  </a:cubicBezTo>
                  <a:cubicBezTo>
                    <a:pt x="665" y="1782"/>
                    <a:pt x="665" y="1782"/>
                    <a:pt x="665" y="1782"/>
                  </a:cubicBezTo>
                  <a:cubicBezTo>
                    <a:pt x="665" y="1782"/>
                    <a:pt x="665" y="1750"/>
                    <a:pt x="665" y="1750"/>
                  </a:cubicBezTo>
                  <a:cubicBezTo>
                    <a:pt x="602" y="1433"/>
                    <a:pt x="539" y="800"/>
                    <a:pt x="697" y="673"/>
                  </a:cubicBezTo>
                  <a:cubicBezTo>
                    <a:pt x="841" y="558"/>
                    <a:pt x="1197" y="416"/>
                    <a:pt x="1763" y="416"/>
                  </a:cubicBezTo>
                  <a:close/>
                  <a:moveTo>
                    <a:pt x="6541" y="0"/>
                  </a:moveTo>
                  <a:cubicBezTo>
                    <a:pt x="6084" y="0"/>
                    <a:pt x="5631" y="38"/>
                    <a:pt x="5321" y="135"/>
                  </a:cubicBezTo>
                  <a:cubicBezTo>
                    <a:pt x="4656" y="356"/>
                    <a:pt x="4402" y="610"/>
                    <a:pt x="4022" y="610"/>
                  </a:cubicBezTo>
                  <a:cubicBezTo>
                    <a:pt x="3642" y="610"/>
                    <a:pt x="3389" y="388"/>
                    <a:pt x="2692" y="198"/>
                  </a:cubicBezTo>
                  <a:cubicBezTo>
                    <a:pt x="2423" y="119"/>
                    <a:pt x="2051" y="87"/>
                    <a:pt x="1655" y="87"/>
                  </a:cubicBezTo>
                  <a:cubicBezTo>
                    <a:pt x="1259" y="87"/>
                    <a:pt x="839" y="119"/>
                    <a:pt x="475" y="166"/>
                  </a:cubicBezTo>
                  <a:cubicBezTo>
                    <a:pt x="412" y="166"/>
                    <a:pt x="349" y="198"/>
                    <a:pt x="254" y="198"/>
                  </a:cubicBezTo>
                  <a:cubicBezTo>
                    <a:pt x="127" y="230"/>
                    <a:pt x="0" y="388"/>
                    <a:pt x="0" y="578"/>
                  </a:cubicBezTo>
                  <a:cubicBezTo>
                    <a:pt x="0" y="768"/>
                    <a:pt x="159" y="927"/>
                    <a:pt x="222" y="1022"/>
                  </a:cubicBezTo>
                  <a:cubicBezTo>
                    <a:pt x="254" y="1053"/>
                    <a:pt x="254" y="1117"/>
                    <a:pt x="285" y="1180"/>
                  </a:cubicBezTo>
                  <a:cubicBezTo>
                    <a:pt x="349" y="1497"/>
                    <a:pt x="380" y="2067"/>
                    <a:pt x="539" y="2383"/>
                  </a:cubicBezTo>
                  <a:cubicBezTo>
                    <a:pt x="602" y="2510"/>
                    <a:pt x="665" y="2668"/>
                    <a:pt x="824" y="2827"/>
                  </a:cubicBezTo>
                  <a:cubicBezTo>
                    <a:pt x="855" y="2858"/>
                    <a:pt x="919" y="2890"/>
                    <a:pt x="950" y="2953"/>
                  </a:cubicBezTo>
                  <a:cubicBezTo>
                    <a:pt x="982" y="2953"/>
                    <a:pt x="1014" y="2985"/>
                    <a:pt x="1045" y="2985"/>
                  </a:cubicBezTo>
                  <a:cubicBezTo>
                    <a:pt x="1109" y="3048"/>
                    <a:pt x="1204" y="3080"/>
                    <a:pt x="1299" y="3112"/>
                  </a:cubicBezTo>
                  <a:lnTo>
                    <a:pt x="1330" y="3112"/>
                  </a:lnTo>
                  <a:cubicBezTo>
                    <a:pt x="1362" y="3143"/>
                    <a:pt x="1362" y="3143"/>
                    <a:pt x="1394" y="3143"/>
                  </a:cubicBezTo>
                  <a:cubicBezTo>
                    <a:pt x="1425" y="3143"/>
                    <a:pt x="1425" y="3143"/>
                    <a:pt x="1457" y="3175"/>
                  </a:cubicBezTo>
                  <a:cubicBezTo>
                    <a:pt x="1520" y="3175"/>
                    <a:pt x="1615" y="3175"/>
                    <a:pt x="1679" y="3207"/>
                  </a:cubicBezTo>
                  <a:lnTo>
                    <a:pt x="1900" y="3207"/>
                  </a:lnTo>
                  <a:cubicBezTo>
                    <a:pt x="2819" y="3175"/>
                    <a:pt x="3199" y="2732"/>
                    <a:pt x="3420" y="2288"/>
                  </a:cubicBezTo>
                  <a:cubicBezTo>
                    <a:pt x="3674" y="1813"/>
                    <a:pt x="3610" y="1180"/>
                    <a:pt x="4022" y="1180"/>
                  </a:cubicBezTo>
                  <a:lnTo>
                    <a:pt x="4117" y="1180"/>
                  </a:lnTo>
                  <a:cubicBezTo>
                    <a:pt x="4402" y="1243"/>
                    <a:pt x="4371" y="1845"/>
                    <a:pt x="4561" y="2257"/>
                  </a:cubicBezTo>
                  <a:cubicBezTo>
                    <a:pt x="4624" y="2415"/>
                    <a:pt x="4719" y="2573"/>
                    <a:pt x="4846" y="2700"/>
                  </a:cubicBezTo>
                  <a:cubicBezTo>
                    <a:pt x="4877" y="2732"/>
                    <a:pt x="4877" y="2763"/>
                    <a:pt x="4909" y="2795"/>
                  </a:cubicBezTo>
                  <a:cubicBezTo>
                    <a:pt x="4941" y="2795"/>
                    <a:pt x="4941" y="2795"/>
                    <a:pt x="4941" y="2827"/>
                  </a:cubicBezTo>
                  <a:cubicBezTo>
                    <a:pt x="4972" y="2827"/>
                    <a:pt x="4972" y="2827"/>
                    <a:pt x="5004" y="2858"/>
                  </a:cubicBezTo>
                  <a:cubicBezTo>
                    <a:pt x="5004" y="2858"/>
                    <a:pt x="5004" y="2858"/>
                    <a:pt x="5036" y="2890"/>
                  </a:cubicBezTo>
                  <a:lnTo>
                    <a:pt x="5067" y="2890"/>
                  </a:lnTo>
                  <a:cubicBezTo>
                    <a:pt x="5067" y="2922"/>
                    <a:pt x="5099" y="2922"/>
                    <a:pt x="5099" y="2922"/>
                  </a:cubicBezTo>
                  <a:lnTo>
                    <a:pt x="5131" y="2922"/>
                  </a:lnTo>
                  <a:cubicBezTo>
                    <a:pt x="5226" y="2985"/>
                    <a:pt x="5352" y="3048"/>
                    <a:pt x="5479" y="3080"/>
                  </a:cubicBezTo>
                  <a:lnTo>
                    <a:pt x="5511" y="3080"/>
                  </a:lnTo>
                  <a:cubicBezTo>
                    <a:pt x="5637" y="3112"/>
                    <a:pt x="5796" y="3112"/>
                    <a:pt x="5954" y="3112"/>
                  </a:cubicBezTo>
                  <a:cubicBezTo>
                    <a:pt x="6809" y="3112"/>
                    <a:pt x="7094" y="2573"/>
                    <a:pt x="7252" y="2257"/>
                  </a:cubicBezTo>
                  <a:cubicBezTo>
                    <a:pt x="7411" y="1940"/>
                    <a:pt x="7474" y="1370"/>
                    <a:pt x="7537" y="1053"/>
                  </a:cubicBezTo>
                  <a:cubicBezTo>
                    <a:pt x="7537" y="990"/>
                    <a:pt x="7569" y="927"/>
                    <a:pt x="7601" y="895"/>
                  </a:cubicBezTo>
                  <a:cubicBezTo>
                    <a:pt x="7664" y="832"/>
                    <a:pt x="7791" y="642"/>
                    <a:pt x="7822" y="451"/>
                  </a:cubicBezTo>
                  <a:cubicBezTo>
                    <a:pt x="7822" y="261"/>
                    <a:pt x="7696" y="71"/>
                    <a:pt x="7601" y="71"/>
                  </a:cubicBezTo>
                  <a:cubicBezTo>
                    <a:pt x="7506" y="40"/>
                    <a:pt x="7442" y="40"/>
                    <a:pt x="7379" y="40"/>
                  </a:cubicBezTo>
                  <a:cubicBezTo>
                    <a:pt x="7121" y="15"/>
                    <a:pt x="6831" y="0"/>
                    <a:pt x="654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1280025" y="2336925"/>
              <a:ext cx="35650" cy="60975"/>
            </a:xfrm>
            <a:custGeom>
              <a:rect b="b" l="l" r="r" t="t"/>
              <a:pathLst>
                <a:path extrusionOk="0" h="2439" w="1426">
                  <a:moveTo>
                    <a:pt x="159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64" y="2439"/>
                  </a:lnTo>
                  <a:lnTo>
                    <a:pt x="1426" y="202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1259450" y="2489650"/>
              <a:ext cx="125100" cy="505225"/>
            </a:xfrm>
            <a:custGeom>
              <a:rect b="b" l="l" r="r" t="t"/>
              <a:pathLst>
                <a:path extrusionOk="0" h="20209" w="5004">
                  <a:moveTo>
                    <a:pt x="363" y="0"/>
                  </a:moveTo>
                  <a:cubicBezTo>
                    <a:pt x="247" y="0"/>
                    <a:pt x="127" y="1"/>
                    <a:pt x="0" y="3"/>
                  </a:cubicBezTo>
                  <a:lnTo>
                    <a:pt x="0" y="162"/>
                  </a:lnTo>
                  <a:cubicBezTo>
                    <a:pt x="253" y="193"/>
                    <a:pt x="475" y="288"/>
                    <a:pt x="633" y="510"/>
                  </a:cubicBezTo>
                  <a:cubicBezTo>
                    <a:pt x="1014" y="1112"/>
                    <a:pt x="1837" y="2505"/>
                    <a:pt x="2312" y="4247"/>
                  </a:cubicBezTo>
                  <a:cubicBezTo>
                    <a:pt x="2945" y="6685"/>
                    <a:pt x="3040" y="12069"/>
                    <a:pt x="3072" y="14983"/>
                  </a:cubicBezTo>
                  <a:cubicBezTo>
                    <a:pt x="3104" y="17865"/>
                    <a:pt x="3072" y="20208"/>
                    <a:pt x="3072" y="20208"/>
                  </a:cubicBezTo>
                  <a:cubicBezTo>
                    <a:pt x="3072" y="20208"/>
                    <a:pt x="4560" y="19860"/>
                    <a:pt x="5004" y="19131"/>
                  </a:cubicBezTo>
                  <a:cubicBezTo>
                    <a:pt x="5004" y="19131"/>
                    <a:pt x="4940" y="9694"/>
                    <a:pt x="4814" y="7192"/>
                  </a:cubicBezTo>
                  <a:cubicBezTo>
                    <a:pt x="4719" y="4722"/>
                    <a:pt x="4529" y="2537"/>
                    <a:pt x="3610" y="1365"/>
                  </a:cubicBezTo>
                  <a:cubicBezTo>
                    <a:pt x="2745" y="261"/>
                    <a:pt x="2245" y="0"/>
                    <a:pt x="363" y="0"/>
                  </a:cubicBez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1259450" y="2489650"/>
              <a:ext cx="125100" cy="505225"/>
            </a:xfrm>
            <a:custGeom>
              <a:rect b="b" l="l" r="r" t="t"/>
              <a:pathLst>
                <a:path extrusionOk="0" h="20209" w="5004">
                  <a:moveTo>
                    <a:pt x="363" y="0"/>
                  </a:moveTo>
                  <a:cubicBezTo>
                    <a:pt x="247" y="0"/>
                    <a:pt x="127" y="1"/>
                    <a:pt x="0" y="3"/>
                  </a:cubicBezTo>
                  <a:lnTo>
                    <a:pt x="0" y="162"/>
                  </a:lnTo>
                  <a:cubicBezTo>
                    <a:pt x="253" y="193"/>
                    <a:pt x="475" y="288"/>
                    <a:pt x="633" y="510"/>
                  </a:cubicBezTo>
                  <a:cubicBezTo>
                    <a:pt x="1014" y="1112"/>
                    <a:pt x="1837" y="2505"/>
                    <a:pt x="2312" y="4247"/>
                  </a:cubicBezTo>
                  <a:cubicBezTo>
                    <a:pt x="2945" y="6685"/>
                    <a:pt x="3040" y="12069"/>
                    <a:pt x="3072" y="14983"/>
                  </a:cubicBezTo>
                  <a:cubicBezTo>
                    <a:pt x="3104" y="17865"/>
                    <a:pt x="3072" y="20208"/>
                    <a:pt x="3072" y="20208"/>
                  </a:cubicBezTo>
                  <a:cubicBezTo>
                    <a:pt x="3072" y="20208"/>
                    <a:pt x="4560" y="19860"/>
                    <a:pt x="5004" y="19131"/>
                  </a:cubicBezTo>
                  <a:cubicBezTo>
                    <a:pt x="5004" y="19131"/>
                    <a:pt x="4940" y="9694"/>
                    <a:pt x="4814" y="7192"/>
                  </a:cubicBezTo>
                  <a:cubicBezTo>
                    <a:pt x="4719" y="4722"/>
                    <a:pt x="4529" y="2537"/>
                    <a:pt x="3610" y="1365"/>
                  </a:cubicBezTo>
                  <a:cubicBezTo>
                    <a:pt x="2745" y="261"/>
                    <a:pt x="2245" y="0"/>
                    <a:pt x="363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1033000" y="2499225"/>
              <a:ext cx="174200" cy="523350"/>
            </a:xfrm>
            <a:custGeom>
              <a:rect b="b" l="l" r="r" t="t"/>
              <a:pathLst>
                <a:path extrusionOk="0" h="20934" w="6968">
                  <a:moveTo>
                    <a:pt x="5068" y="0"/>
                  </a:moveTo>
                  <a:lnTo>
                    <a:pt x="1204" y="507"/>
                  </a:lnTo>
                  <a:cubicBezTo>
                    <a:pt x="191" y="982"/>
                    <a:pt x="1" y="1964"/>
                    <a:pt x="96" y="3072"/>
                  </a:cubicBezTo>
                  <a:lnTo>
                    <a:pt x="792" y="11211"/>
                  </a:lnTo>
                  <a:lnTo>
                    <a:pt x="602" y="18907"/>
                  </a:lnTo>
                  <a:cubicBezTo>
                    <a:pt x="1764" y="20695"/>
                    <a:pt x="4577" y="20933"/>
                    <a:pt x="5995" y="20933"/>
                  </a:cubicBezTo>
                  <a:cubicBezTo>
                    <a:pt x="6510" y="20933"/>
                    <a:pt x="6841" y="20902"/>
                    <a:pt x="6841" y="20902"/>
                  </a:cubicBezTo>
                  <a:cubicBezTo>
                    <a:pt x="6841" y="20902"/>
                    <a:pt x="6968" y="17418"/>
                    <a:pt x="6841" y="10736"/>
                  </a:cubicBezTo>
                  <a:cubicBezTo>
                    <a:pt x="6746" y="6967"/>
                    <a:pt x="6715" y="4561"/>
                    <a:pt x="6303" y="2882"/>
                  </a:cubicBezTo>
                  <a:cubicBezTo>
                    <a:pt x="5986" y="1552"/>
                    <a:pt x="5353" y="665"/>
                    <a:pt x="506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1115350" y="2477050"/>
              <a:ext cx="78400" cy="110075"/>
            </a:xfrm>
            <a:custGeom>
              <a:rect b="b" l="l" r="r" t="t"/>
              <a:pathLst>
                <a:path extrusionOk="0" h="4403" w="3136">
                  <a:moveTo>
                    <a:pt x="1710" y="1"/>
                  </a:moveTo>
                  <a:cubicBezTo>
                    <a:pt x="1710" y="1"/>
                    <a:pt x="1362" y="32"/>
                    <a:pt x="1014" y="349"/>
                  </a:cubicBezTo>
                  <a:cubicBezTo>
                    <a:pt x="760" y="571"/>
                    <a:pt x="0" y="1109"/>
                    <a:pt x="0" y="1109"/>
                  </a:cubicBezTo>
                  <a:cubicBezTo>
                    <a:pt x="0" y="1109"/>
                    <a:pt x="64" y="1869"/>
                    <a:pt x="570" y="2566"/>
                  </a:cubicBezTo>
                  <a:cubicBezTo>
                    <a:pt x="950" y="3135"/>
                    <a:pt x="1468" y="3518"/>
                    <a:pt x="1669" y="3518"/>
                  </a:cubicBezTo>
                  <a:cubicBezTo>
                    <a:pt x="1703" y="3518"/>
                    <a:pt x="1728" y="3507"/>
                    <a:pt x="1742" y="3484"/>
                  </a:cubicBezTo>
                  <a:cubicBezTo>
                    <a:pt x="1837" y="3326"/>
                    <a:pt x="1805" y="3072"/>
                    <a:pt x="1995" y="2692"/>
                  </a:cubicBezTo>
                  <a:cubicBezTo>
                    <a:pt x="2109" y="2409"/>
                    <a:pt x="2177" y="2227"/>
                    <a:pt x="2261" y="2227"/>
                  </a:cubicBezTo>
                  <a:cubicBezTo>
                    <a:pt x="2317" y="2227"/>
                    <a:pt x="2381" y="2311"/>
                    <a:pt x="2471" y="2502"/>
                  </a:cubicBezTo>
                  <a:cubicBezTo>
                    <a:pt x="2629" y="2882"/>
                    <a:pt x="3136" y="4403"/>
                    <a:pt x="3136" y="4403"/>
                  </a:cubicBezTo>
                  <a:cubicBezTo>
                    <a:pt x="2946" y="3548"/>
                    <a:pt x="2851" y="1964"/>
                    <a:pt x="2724" y="1647"/>
                  </a:cubicBezTo>
                  <a:cubicBezTo>
                    <a:pt x="2566" y="1331"/>
                    <a:pt x="1742" y="697"/>
                    <a:pt x="1710" y="286"/>
                  </a:cubicBezTo>
                  <a:lnTo>
                    <a:pt x="1710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258650" y="2480225"/>
              <a:ext cx="53650" cy="98275"/>
            </a:xfrm>
            <a:custGeom>
              <a:rect b="b" l="l" r="r" t="t"/>
              <a:pathLst>
                <a:path extrusionOk="0" h="3931" w="2146">
                  <a:moveTo>
                    <a:pt x="0" y="0"/>
                  </a:moveTo>
                  <a:lnTo>
                    <a:pt x="32" y="697"/>
                  </a:lnTo>
                  <a:cubicBezTo>
                    <a:pt x="32" y="697"/>
                    <a:pt x="349" y="729"/>
                    <a:pt x="665" y="1109"/>
                  </a:cubicBezTo>
                  <a:cubicBezTo>
                    <a:pt x="887" y="1425"/>
                    <a:pt x="1742" y="2850"/>
                    <a:pt x="2027" y="3832"/>
                  </a:cubicBezTo>
                  <a:cubicBezTo>
                    <a:pt x="2049" y="3900"/>
                    <a:pt x="2063" y="3931"/>
                    <a:pt x="2071" y="3931"/>
                  </a:cubicBezTo>
                  <a:cubicBezTo>
                    <a:pt x="2146" y="3931"/>
                    <a:pt x="1674" y="1275"/>
                    <a:pt x="1331" y="760"/>
                  </a:cubicBezTo>
                  <a:cubicBezTo>
                    <a:pt x="951" y="22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1103475" y="2642525"/>
              <a:ext cx="84725" cy="103000"/>
            </a:xfrm>
            <a:custGeom>
              <a:rect b="b" l="l" r="r" t="t"/>
              <a:pathLst>
                <a:path extrusionOk="0" h="4120" w="3389">
                  <a:moveTo>
                    <a:pt x="3262" y="0"/>
                  </a:moveTo>
                  <a:lnTo>
                    <a:pt x="0" y="285"/>
                  </a:lnTo>
                  <a:cubicBezTo>
                    <a:pt x="0" y="285"/>
                    <a:pt x="159" y="2344"/>
                    <a:pt x="254" y="2977"/>
                  </a:cubicBezTo>
                  <a:cubicBezTo>
                    <a:pt x="317" y="3389"/>
                    <a:pt x="982" y="3769"/>
                    <a:pt x="1457" y="4022"/>
                  </a:cubicBezTo>
                  <a:cubicBezTo>
                    <a:pt x="1585" y="4086"/>
                    <a:pt x="1723" y="4119"/>
                    <a:pt x="1858" y="4119"/>
                  </a:cubicBezTo>
                  <a:cubicBezTo>
                    <a:pt x="2060" y="4119"/>
                    <a:pt x="2256" y="4047"/>
                    <a:pt x="2407" y="3896"/>
                  </a:cubicBezTo>
                  <a:cubicBezTo>
                    <a:pt x="2819" y="3516"/>
                    <a:pt x="3389" y="2946"/>
                    <a:pt x="3389" y="2629"/>
                  </a:cubicBezTo>
                  <a:cubicBezTo>
                    <a:pt x="3389" y="2091"/>
                    <a:pt x="3262" y="0"/>
                    <a:pt x="326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1344950" y="2633025"/>
              <a:ext cx="39600" cy="91850"/>
            </a:xfrm>
            <a:custGeom>
              <a:rect b="b" l="l" r="r" t="t"/>
              <a:pathLst>
                <a:path extrusionOk="0" h="3674" w="1584">
                  <a:moveTo>
                    <a:pt x="0" y="0"/>
                  </a:moveTo>
                  <a:cubicBezTo>
                    <a:pt x="0" y="0"/>
                    <a:pt x="159" y="1901"/>
                    <a:pt x="222" y="2439"/>
                  </a:cubicBezTo>
                  <a:cubicBezTo>
                    <a:pt x="317" y="3104"/>
                    <a:pt x="1140" y="3674"/>
                    <a:pt x="1394" y="3674"/>
                  </a:cubicBezTo>
                  <a:cubicBezTo>
                    <a:pt x="1520" y="3674"/>
                    <a:pt x="1584" y="3262"/>
                    <a:pt x="1584" y="2597"/>
                  </a:cubicBezTo>
                  <a:cubicBezTo>
                    <a:pt x="1584" y="1679"/>
                    <a:pt x="1394" y="0"/>
                    <a:pt x="1394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040125" y="2604525"/>
              <a:ext cx="156800" cy="30100"/>
            </a:xfrm>
            <a:custGeom>
              <a:rect b="b" l="l" r="r" t="t"/>
              <a:pathLst>
                <a:path extrusionOk="0" h="1204" w="6272">
                  <a:moveTo>
                    <a:pt x="6240" y="0"/>
                  </a:moveTo>
                  <a:cubicBezTo>
                    <a:pt x="4403" y="159"/>
                    <a:pt x="2313" y="475"/>
                    <a:pt x="1" y="950"/>
                  </a:cubicBezTo>
                  <a:lnTo>
                    <a:pt x="1" y="1204"/>
                  </a:lnTo>
                  <a:cubicBezTo>
                    <a:pt x="2313" y="729"/>
                    <a:pt x="4434" y="380"/>
                    <a:pt x="6271" y="222"/>
                  </a:cubicBezTo>
                  <a:cubicBezTo>
                    <a:pt x="6271" y="127"/>
                    <a:pt x="6271" y="64"/>
                    <a:pt x="624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317225" y="2598175"/>
              <a:ext cx="58625" cy="10325"/>
            </a:xfrm>
            <a:custGeom>
              <a:rect b="b" l="l" r="r" t="t"/>
              <a:pathLst>
                <a:path extrusionOk="0" h="413" w="2345">
                  <a:moveTo>
                    <a:pt x="1" y="1"/>
                  </a:moveTo>
                  <a:lnTo>
                    <a:pt x="1" y="1"/>
                  </a:lnTo>
                  <a:cubicBezTo>
                    <a:pt x="33" y="64"/>
                    <a:pt x="33" y="159"/>
                    <a:pt x="64" y="223"/>
                  </a:cubicBezTo>
                  <a:cubicBezTo>
                    <a:pt x="919" y="286"/>
                    <a:pt x="1679" y="349"/>
                    <a:pt x="2344" y="413"/>
                  </a:cubicBezTo>
                  <a:cubicBezTo>
                    <a:pt x="2344" y="349"/>
                    <a:pt x="2344" y="254"/>
                    <a:pt x="2313" y="191"/>
                  </a:cubicBezTo>
                  <a:cubicBezTo>
                    <a:pt x="1648" y="96"/>
                    <a:pt x="856" y="33"/>
                    <a:pt x="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893650" y="2512675"/>
              <a:ext cx="392725" cy="578775"/>
            </a:xfrm>
            <a:custGeom>
              <a:rect b="b" l="l" r="r" t="t"/>
              <a:pathLst>
                <a:path extrusionOk="0" h="23151" w="15709">
                  <a:moveTo>
                    <a:pt x="6778" y="1"/>
                  </a:moveTo>
                  <a:cubicBezTo>
                    <a:pt x="4941" y="159"/>
                    <a:pt x="3928" y="1109"/>
                    <a:pt x="3358" y="3073"/>
                  </a:cubicBezTo>
                  <a:cubicBezTo>
                    <a:pt x="2756" y="5226"/>
                    <a:pt x="1046" y="11180"/>
                    <a:pt x="634" y="13302"/>
                  </a:cubicBezTo>
                  <a:cubicBezTo>
                    <a:pt x="381" y="14632"/>
                    <a:pt x="1" y="15455"/>
                    <a:pt x="1141" y="16310"/>
                  </a:cubicBezTo>
                  <a:cubicBezTo>
                    <a:pt x="2535" y="17419"/>
                    <a:pt x="6715" y="20490"/>
                    <a:pt x="9217" y="21789"/>
                  </a:cubicBezTo>
                  <a:cubicBezTo>
                    <a:pt x="11750" y="23119"/>
                    <a:pt x="15709" y="23151"/>
                    <a:pt x="15709" y="23151"/>
                  </a:cubicBezTo>
                  <a:lnTo>
                    <a:pt x="12954" y="21472"/>
                  </a:lnTo>
                  <a:lnTo>
                    <a:pt x="12225" y="20490"/>
                  </a:lnTo>
                  <a:lnTo>
                    <a:pt x="5100" y="13998"/>
                  </a:lnTo>
                  <a:lnTo>
                    <a:pt x="7317" y="6334"/>
                  </a:lnTo>
                  <a:cubicBezTo>
                    <a:pt x="7317" y="6334"/>
                    <a:pt x="8805" y="1584"/>
                    <a:pt x="6778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889700" y="2511100"/>
              <a:ext cx="229625" cy="472675"/>
            </a:xfrm>
            <a:custGeom>
              <a:rect b="b" l="l" r="r" t="t"/>
              <a:pathLst>
                <a:path extrusionOk="0" h="18907" w="9185">
                  <a:moveTo>
                    <a:pt x="7190" y="0"/>
                  </a:moveTo>
                  <a:cubicBezTo>
                    <a:pt x="5986" y="64"/>
                    <a:pt x="4529" y="0"/>
                    <a:pt x="3516" y="2534"/>
                  </a:cubicBezTo>
                  <a:cubicBezTo>
                    <a:pt x="2534" y="5067"/>
                    <a:pt x="1267" y="10229"/>
                    <a:pt x="761" y="12351"/>
                  </a:cubicBezTo>
                  <a:cubicBezTo>
                    <a:pt x="286" y="14505"/>
                    <a:pt x="1" y="15486"/>
                    <a:pt x="761" y="16183"/>
                  </a:cubicBezTo>
                  <a:cubicBezTo>
                    <a:pt x="1552" y="16880"/>
                    <a:pt x="4751" y="18907"/>
                    <a:pt x="4751" y="18907"/>
                  </a:cubicBezTo>
                  <a:cubicBezTo>
                    <a:pt x="4751" y="18907"/>
                    <a:pt x="5859" y="16500"/>
                    <a:pt x="7126" y="15771"/>
                  </a:cubicBezTo>
                  <a:lnTo>
                    <a:pt x="5384" y="13998"/>
                  </a:lnTo>
                  <a:lnTo>
                    <a:pt x="7696" y="6239"/>
                  </a:lnTo>
                  <a:cubicBezTo>
                    <a:pt x="7665" y="6239"/>
                    <a:pt x="9185" y="2122"/>
                    <a:pt x="719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889700" y="2511100"/>
              <a:ext cx="229625" cy="472675"/>
            </a:xfrm>
            <a:custGeom>
              <a:rect b="b" l="l" r="r" t="t"/>
              <a:pathLst>
                <a:path extrusionOk="0" h="18907" w="9185">
                  <a:moveTo>
                    <a:pt x="7190" y="0"/>
                  </a:moveTo>
                  <a:cubicBezTo>
                    <a:pt x="5986" y="64"/>
                    <a:pt x="4529" y="0"/>
                    <a:pt x="3516" y="2534"/>
                  </a:cubicBezTo>
                  <a:cubicBezTo>
                    <a:pt x="2534" y="5067"/>
                    <a:pt x="1267" y="10229"/>
                    <a:pt x="761" y="12351"/>
                  </a:cubicBezTo>
                  <a:cubicBezTo>
                    <a:pt x="286" y="14505"/>
                    <a:pt x="1" y="15486"/>
                    <a:pt x="761" y="16183"/>
                  </a:cubicBezTo>
                  <a:cubicBezTo>
                    <a:pt x="1552" y="16880"/>
                    <a:pt x="4751" y="18907"/>
                    <a:pt x="4751" y="18907"/>
                  </a:cubicBezTo>
                  <a:cubicBezTo>
                    <a:pt x="4751" y="18907"/>
                    <a:pt x="5859" y="16500"/>
                    <a:pt x="7126" y="15771"/>
                  </a:cubicBezTo>
                  <a:lnTo>
                    <a:pt x="5384" y="13998"/>
                  </a:lnTo>
                  <a:lnTo>
                    <a:pt x="7696" y="6239"/>
                  </a:lnTo>
                  <a:cubicBezTo>
                    <a:pt x="7665" y="6239"/>
                    <a:pt x="9185" y="2122"/>
                    <a:pt x="719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154925" y="2923575"/>
              <a:ext cx="531275" cy="199550"/>
            </a:xfrm>
            <a:custGeom>
              <a:rect b="b" l="l" r="r" t="t"/>
              <a:pathLst>
                <a:path extrusionOk="0" h="7982" w="21251">
                  <a:moveTo>
                    <a:pt x="21251" y="1"/>
                  </a:moveTo>
                  <a:lnTo>
                    <a:pt x="7601" y="7506"/>
                  </a:lnTo>
                  <a:lnTo>
                    <a:pt x="1" y="2819"/>
                  </a:lnTo>
                  <a:lnTo>
                    <a:pt x="1" y="3073"/>
                  </a:lnTo>
                  <a:cubicBezTo>
                    <a:pt x="1" y="3326"/>
                    <a:pt x="127" y="3579"/>
                    <a:pt x="349" y="3706"/>
                  </a:cubicBezTo>
                  <a:lnTo>
                    <a:pt x="7221" y="7886"/>
                  </a:lnTo>
                  <a:cubicBezTo>
                    <a:pt x="7316" y="7950"/>
                    <a:pt x="7443" y="7981"/>
                    <a:pt x="7570" y="7981"/>
                  </a:cubicBezTo>
                  <a:cubicBezTo>
                    <a:pt x="7696" y="7981"/>
                    <a:pt x="7823" y="7950"/>
                    <a:pt x="7950" y="7886"/>
                  </a:cubicBezTo>
                  <a:lnTo>
                    <a:pt x="20871" y="793"/>
                  </a:lnTo>
                  <a:cubicBezTo>
                    <a:pt x="21092" y="666"/>
                    <a:pt x="21251" y="444"/>
                    <a:pt x="21251" y="191"/>
                  </a:cubicBezTo>
                  <a:lnTo>
                    <a:pt x="21251" y="1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154925" y="2923575"/>
              <a:ext cx="531275" cy="199550"/>
            </a:xfrm>
            <a:custGeom>
              <a:rect b="b" l="l" r="r" t="t"/>
              <a:pathLst>
                <a:path extrusionOk="0" h="7982" w="21251">
                  <a:moveTo>
                    <a:pt x="21251" y="1"/>
                  </a:moveTo>
                  <a:lnTo>
                    <a:pt x="7601" y="7506"/>
                  </a:lnTo>
                  <a:lnTo>
                    <a:pt x="1" y="2819"/>
                  </a:lnTo>
                  <a:lnTo>
                    <a:pt x="1" y="3073"/>
                  </a:lnTo>
                  <a:cubicBezTo>
                    <a:pt x="1" y="3326"/>
                    <a:pt x="127" y="3579"/>
                    <a:pt x="349" y="3706"/>
                  </a:cubicBezTo>
                  <a:lnTo>
                    <a:pt x="7221" y="7886"/>
                  </a:lnTo>
                  <a:cubicBezTo>
                    <a:pt x="7316" y="7950"/>
                    <a:pt x="7443" y="7981"/>
                    <a:pt x="7570" y="7981"/>
                  </a:cubicBezTo>
                  <a:cubicBezTo>
                    <a:pt x="7696" y="7981"/>
                    <a:pt x="7823" y="7950"/>
                    <a:pt x="7950" y="7886"/>
                  </a:cubicBezTo>
                  <a:lnTo>
                    <a:pt x="20871" y="793"/>
                  </a:lnTo>
                  <a:cubicBezTo>
                    <a:pt x="21092" y="666"/>
                    <a:pt x="21251" y="444"/>
                    <a:pt x="21251" y="191"/>
                  </a:cubicBezTo>
                  <a:lnTo>
                    <a:pt x="21251" y="1"/>
                  </a:ln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154150" y="2808475"/>
              <a:ext cx="532050" cy="302775"/>
            </a:xfrm>
            <a:custGeom>
              <a:rect b="b" l="l" r="r" t="t"/>
              <a:pathLst>
                <a:path extrusionOk="0" h="12111" w="21282">
                  <a:moveTo>
                    <a:pt x="13575" y="0"/>
                  </a:moveTo>
                  <a:cubicBezTo>
                    <a:pt x="13507" y="0"/>
                    <a:pt x="13436" y="16"/>
                    <a:pt x="13364" y="45"/>
                  </a:cubicBezTo>
                  <a:lnTo>
                    <a:pt x="63" y="7360"/>
                  </a:lnTo>
                  <a:cubicBezTo>
                    <a:pt x="0" y="7392"/>
                    <a:pt x="0" y="7487"/>
                    <a:pt x="63" y="7518"/>
                  </a:cubicBezTo>
                  <a:lnTo>
                    <a:pt x="7601" y="12110"/>
                  </a:lnTo>
                  <a:lnTo>
                    <a:pt x="21282" y="4605"/>
                  </a:lnTo>
                  <a:lnTo>
                    <a:pt x="13808" y="76"/>
                  </a:lnTo>
                  <a:cubicBezTo>
                    <a:pt x="13738" y="24"/>
                    <a:pt x="13659" y="0"/>
                    <a:pt x="13575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1245200" y="2868175"/>
              <a:ext cx="400625" cy="224850"/>
            </a:xfrm>
            <a:custGeom>
              <a:rect b="b" l="l" r="r" t="t"/>
              <a:pathLst>
                <a:path extrusionOk="0" h="8994" w="16025">
                  <a:moveTo>
                    <a:pt x="11971" y="0"/>
                  </a:moveTo>
                  <a:lnTo>
                    <a:pt x="0" y="6555"/>
                  </a:lnTo>
                  <a:lnTo>
                    <a:pt x="4022" y="8994"/>
                  </a:lnTo>
                  <a:lnTo>
                    <a:pt x="16025" y="2439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1296650" y="2879250"/>
              <a:ext cx="143325" cy="81575"/>
            </a:xfrm>
            <a:custGeom>
              <a:rect b="b" l="l" r="r" t="t"/>
              <a:pathLst>
                <a:path extrusionOk="0" h="3263" w="5733">
                  <a:moveTo>
                    <a:pt x="3674" y="0"/>
                  </a:moveTo>
                  <a:lnTo>
                    <a:pt x="1" y="2027"/>
                  </a:lnTo>
                  <a:lnTo>
                    <a:pt x="64" y="2091"/>
                  </a:lnTo>
                  <a:lnTo>
                    <a:pt x="2059" y="3262"/>
                  </a:lnTo>
                  <a:lnTo>
                    <a:pt x="5638" y="1299"/>
                  </a:lnTo>
                  <a:lnTo>
                    <a:pt x="5733" y="1267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1298225" y="2881625"/>
              <a:ext cx="139375" cy="79200"/>
            </a:xfrm>
            <a:custGeom>
              <a:rect b="b" l="l" r="r" t="t"/>
              <a:pathLst>
                <a:path extrusionOk="0" h="3168" w="5575">
                  <a:moveTo>
                    <a:pt x="3611" y="0"/>
                  </a:moveTo>
                  <a:lnTo>
                    <a:pt x="1" y="1996"/>
                  </a:lnTo>
                  <a:lnTo>
                    <a:pt x="1996" y="3167"/>
                  </a:lnTo>
                  <a:lnTo>
                    <a:pt x="5575" y="1204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1344150" y="2923575"/>
              <a:ext cx="342050" cy="199550"/>
            </a:xfrm>
            <a:custGeom>
              <a:rect b="b" l="l" r="r" t="t"/>
              <a:pathLst>
                <a:path extrusionOk="0" h="7982" w="13682">
                  <a:moveTo>
                    <a:pt x="13682" y="1"/>
                  </a:moveTo>
                  <a:lnTo>
                    <a:pt x="1" y="7506"/>
                  </a:lnTo>
                  <a:lnTo>
                    <a:pt x="1" y="7981"/>
                  </a:lnTo>
                  <a:cubicBezTo>
                    <a:pt x="127" y="7981"/>
                    <a:pt x="254" y="7950"/>
                    <a:pt x="381" y="7886"/>
                  </a:cubicBezTo>
                  <a:lnTo>
                    <a:pt x="13302" y="824"/>
                  </a:lnTo>
                  <a:cubicBezTo>
                    <a:pt x="13523" y="698"/>
                    <a:pt x="13682" y="444"/>
                    <a:pt x="13682" y="191"/>
                  </a:cubicBezTo>
                  <a:lnTo>
                    <a:pt x="13682" y="1"/>
                  </a:ln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1344150" y="2923575"/>
              <a:ext cx="342050" cy="199550"/>
            </a:xfrm>
            <a:custGeom>
              <a:rect b="b" l="l" r="r" t="t"/>
              <a:pathLst>
                <a:path extrusionOk="0" h="7982" w="13682">
                  <a:moveTo>
                    <a:pt x="13682" y="1"/>
                  </a:moveTo>
                  <a:lnTo>
                    <a:pt x="1" y="7506"/>
                  </a:lnTo>
                  <a:lnTo>
                    <a:pt x="1" y="7981"/>
                  </a:lnTo>
                  <a:cubicBezTo>
                    <a:pt x="127" y="7981"/>
                    <a:pt x="254" y="7950"/>
                    <a:pt x="381" y="7886"/>
                  </a:cubicBezTo>
                  <a:lnTo>
                    <a:pt x="13302" y="824"/>
                  </a:lnTo>
                  <a:cubicBezTo>
                    <a:pt x="13523" y="698"/>
                    <a:pt x="13682" y="444"/>
                    <a:pt x="13682" y="191"/>
                  </a:cubicBezTo>
                  <a:lnTo>
                    <a:pt x="13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1344150" y="2923575"/>
              <a:ext cx="342050" cy="199550"/>
            </a:xfrm>
            <a:custGeom>
              <a:rect b="b" l="l" r="r" t="t"/>
              <a:pathLst>
                <a:path extrusionOk="0" h="7982" w="13682">
                  <a:moveTo>
                    <a:pt x="13682" y="1"/>
                  </a:moveTo>
                  <a:lnTo>
                    <a:pt x="1" y="7506"/>
                  </a:lnTo>
                  <a:lnTo>
                    <a:pt x="1" y="7981"/>
                  </a:lnTo>
                  <a:cubicBezTo>
                    <a:pt x="127" y="7981"/>
                    <a:pt x="254" y="7950"/>
                    <a:pt x="381" y="7886"/>
                  </a:cubicBezTo>
                  <a:lnTo>
                    <a:pt x="13302" y="824"/>
                  </a:lnTo>
                  <a:cubicBezTo>
                    <a:pt x="13523" y="698"/>
                    <a:pt x="13682" y="444"/>
                    <a:pt x="13682" y="191"/>
                  </a:cubicBezTo>
                  <a:lnTo>
                    <a:pt x="13682" y="1"/>
                  </a:ln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1349700" y="2695575"/>
              <a:ext cx="391125" cy="419750"/>
            </a:xfrm>
            <a:custGeom>
              <a:rect b="b" l="l" r="r" t="t"/>
              <a:pathLst>
                <a:path extrusionOk="0" h="16790" w="15645">
                  <a:moveTo>
                    <a:pt x="15392" y="0"/>
                  </a:moveTo>
                  <a:lnTo>
                    <a:pt x="2027" y="7347"/>
                  </a:lnTo>
                  <a:cubicBezTo>
                    <a:pt x="1869" y="7442"/>
                    <a:pt x="1742" y="7601"/>
                    <a:pt x="1711" y="7791"/>
                  </a:cubicBezTo>
                  <a:lnTo>
                    <a:pt x="0" y="16721"/>
                  </a:lnTo>
                  <a:cubicBezTo>
                    <a:pt x="118" y="16765"/>
                    <a:pt x="236" y="16789"/>
                    <a:pt x="353" y="16789"/>
                  </a:cubicBezTo>
                  <a:cubicBezTo>
                    <a:pt x="489" y="16789"/>
                    <a:pt x="625" y="16758"/>
                    <a:pt x="760" y="16690"/>
                  </a:cubicBezTo>
                  <a:lnTo>
                    <a:pt x="13618" y="9628"/>
                  </a:lnTo>
                  <a:cubicBezTo>
                    <a:pt x="13840" y="9501"/>
                    <a:pt x="13998" y="9279"/>
                    <a:pt x="14061" y="9026"/>
                  </a:cubicBezTo>
                  <a:lnTo>
                    <a:pt x="15613" y="760"/>
                  </a:lnTo>
                  <a:cubicBezTo>
                    <a:pt x="15645" y="729"/>
                    <a:pt x="15645" y="665"/>
                    <a:pt x="15645" y="634"/>
                  </a:cubicBezTo>
                  <a:cubicBezTo>
                    <a:pt x="15645" y="380"/>
                    <a:pt x="15550" y="159"/>
                    <a:pt x="15392" y="0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1344150" y="2692400"/>
              <a:ext cx="390350" cy="421225"/>
            </a:xfrm>
            <a:custGeom>
              <a:rect b="b" l="l" r="r" t="t"/>
              <a:pathLst>
                <a:path extrusionOk="0" h="16849" w="15614">
                  <a:moveTo>
                    <a:pt x="15455" y="1"/>
                  </a:moveTo>
                  <a:lnTo>
                    <a:pt x="2028" y="7348"/>
                  </a:lnTo>
                  <a:cubicBezTo>
                    <a:pt x="1869" y="7443"/>
                    <a:pt x="1742" y="7601"/>
                    <a:pt x="1711" y="7791"/>
                  </a:cubicBezTo>
                  <a:lnTo>
                    <a:pt x="1" y="16753"/>
                  </a:lnTo>
                  <a:lnTo>
                    <a:pt x="96" y="16785"/>
                  </a:lnTo>
                  <a:cubicBezTo>
                    <a:pt x="127" y="16817"/>
                    <a:pt x="191" y="16848"/>
                    <a:pt x="222" y="16848"/>
                  </a:cubicBezTo>
                  <a:lnTo>
                    <a:pt x="1933" y="7918"/>
                  </a:lnTo>
                  <a:cubicBezTo>
                    <a:pt x="1964" y="7728"/>
                    <a:pt x="2091" y="7569"/>
                    <a:pt x="2249" y="7474"/>
                  </a:cubicBezTo>
                  <a:lnTo>
                    <a:pt x="15614" y="127"/>
                  </a:lnTo>
                  <a:cubicBezTo>
                    <a:pt x="15582" y="96"/>
                    <a:pt x="15519" y="32"/>
                    <a:pt x="15455" y="1"/>
                  </a:cubicBezTo>
                  <a:close/>
                </a:path>
              </a:pathLst>
            </a:custGeom>
            <a:solidFill>
              <a:srgbClr val="00D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1344150" y="2692400"/>
              <a:ext cx="390350" cy="421225"/>
            </a:xfrm>
            <a:custGeom>
              <a:rect b="b" l="l" r="r" t="t"/>
              <a:pathLst>
                <a:path extrusionOk="0" h="16849" w="15614">
                  <a:moveTo>
                    <a:pt x="15455" y="1"/>
                  </a:moveTo>
                  <a:lnTo>
                    <a:pt x="2028" y="7348"/>
                  </a:lnTo>
                  <a:cubicBezTo>
                    <a:pt x="1869" y="7443"/>
                    <a:pt x="1742" y="7601"/>
                    <a:pt x="1711" y="7791"/>
                  </a:cubicBezTo>
                  <a:lnTo>
                    <a:pt x="1" y="16753"/>
                  </a:lnTo>
                  <a:lnTo>
                    <a:pt x="96" y="16785"/>
                  </a:lnTo>
                  <a:cubicBezTo>
                    <a:pt x="127" y="16817"/>
                    <a:pt x="191" y="16848"/>
                    <a:pt x="222" y="16848"/>
                  </a:cubicBezTo>
                  <a:lnTo>
                    <a:pt x="1933" y="7918"/>
                  </a:lnTo>
                  <a:cubicBezTo>
                    <a:pt x="1964" y="7728"/>
                    <a:pt x="2091" y="7569"/>
                    <a:pt x="2249" y="7474"/>
                  </a:cubicBezTo>
                  <a:lnTo>
                    <a:pt x="15614" y="127"/>
                  </a:lnTo>
                  <a:cubicBezTo>
                    <a:pt x="15582" y="96"/>
                    <a:pt x="15519" y="32"/>
                    <a:pt x="15455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1344150" y="2880050"/>
              <a:ext cx="51500" cy="233575"/>
            </a:xfrm>
            <a:custGeom>
              <a:rect b="b" l="l" r="r" t="t"/>
              <a:pathLst>
                <a:path extrusionOk="0" h="9343" w="2060">
                  <a:moveTo>
                    <a:pt x="1837" y="0"/>
                  </a:moveTo>
                  <a:cubicBezTo>
                    <a:pt x="1774" y="95"/>
                    <a:pt x="1742" y="190"/>
                    <a:pt x="1711" y="285"/>
                  </a:cubicBezTo>
                  <a:lnTo>
                    <a:pt x="1" y="9247"/>
                  </a:lnTo>
                  <a:lnTo>
                    <a:pt x="96" y="9279"/>
                  </a:lnTo>
                  <a:cubicBezTo>
                    <a:pt x="127" y="9311"/>
                    <a:pt x="159" y="9342"/>
                    <a:pt x="222" y="9342"/>
                  </a:cubicBezTo>
                  <a:lnTo>
                    <a:pt x="1933" y="412"/>
                  </a:lnTo>
                  <a:cubicBezTo>
                    <a:pt x="1933" y="317"/>
                    <a:pt x="1996" y="222"/>
                    <a:pt x="2059" y="127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1531025" y="2881525"/>
              <a:ext cx="59875" cy="58775"/>
            </a:xfrm>
            <a:custGeom>
              <a:rect b="b" l="l" r="r" t="t"/>
              <a:pathLst>
                <a:path extrusionOk="0" h="2351" w="2395">
                  <a:moveTo>
                    <a:pt x="1957" y="1"/>
                  </a:moveTo>
                  <a:cubicBezTo>
                    <a:pt x="1804" y="1"/>
                    <a:pt x="1612" y="53"/>
                    <a:pt x="1393" y="163"/>
                  </a:cubicBezTo>
                  <a:cubicBezTo>
                    <a:pt x="760" y="511"/>
                    <a:pt x="190" y="1239"/>
                    <a:pt x="63" y="1778"/>
                  </a:cubicBezTo>
                  <a:cubicBezTo>
                    <a:pt x="0" y="2153"/>
                    <a:pt x="158" y="2350"/>
                    <a:pt x="454" y="2350"/>
                  </a:cubicBezTo>
                  <a:cubicBezTo>
                    <a:pt x="607" y="2350"/>
                    <a:pt x="797" y="2298"/>
                    <a:pt x="1013" y="2190"/>
                  </a:cubicBezTo>
                  <a:cubicBezTo>
                    <a:pt x="1615" y="1841"/>
                    <a:pt x="2216" y="1113"/>
                    <a:pt x="2311" y="543"/>
                  </a:cubicBezTo>
                  <a:cubicBezTo>
                    <a:pt x="2394" y="190"/>
                    <a:pt x="2247" y="1"/>
                    <a:pt x="195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1131175" y="2975050"/>
              <a:ext cx="174725" cy="83425"/>
            </a:xfrm>
            <a:custGeom>
              <a:rect b="b" l="l" r="r" t="t"/>
              <a:pathLst>
                <a:path extrusionOk="0" h="3337" w="6989">
                  <a:moveTo>
                    <a:pt x="539" y="0"/>
                  </a:moveTo>
                  <a:cubicBezTo>
                    <a:pt x="1" y="95"/>
                    <a:pt x="444" y="1457"/>
                    <a:pt x="824" y="2090"/>
                  </a:cubicBezTo>
                  <a:cubicBezTo>
                    <a:pt x="1158" y="2578"/>
                    <a:pt x="3197" y="3336"/>
                    <a:pt x="3722" y="3336"/>
                  </a:cubicBezTo>
                  <a:cubicBezTo>
                    <a:pt x="3845" y="3336"/>
                    <a:pt x="3885" y="3295"/>
                    <a:pt x="3801" y="3199"/>
                  </a:cubicBezTo>
                  <a:cubicBezTo>
                    <a:pt x="3326" y="2629"/>
                    <a:pt x="3579" y="1964"/>
                    <a:pt x="3991" y="1774"/>
                  </a:cubicBezTo>
                  <a:cubicBezTo>
                    <a:pt x="4117" y="1716"/>
                    <a:pt x="4349" y="1708"/>
                    <a:pt x="4626" y="1708"/>
                  </a:cubicBezTo>
                  <a:cubicBezTo>
                    <a:pt x="4728" y="1708"/>
                    <a:pt x="4836" y="1709"/>
                    <a:pt x="4948" y="1709"/>
                  </a:cubicBezTo>
                  <a:cubicBezTo>
                    <a:pt x="5523" y="1709"/>
                    <a:pt x="6180" y="1681"/>
                    <a:pt x="6493" y="1330"/>
                  </a:cubicBezTo>
                  <a:cubicBezTo>
                    <a:pt x="6989" y="747"/>
                    <a:pt x="6705" y="567"/>
                    <a:pt x="6063" y="567"/>
                  </a:cubicBezTo>
                  <a:cubicBezTo>
                    <a:pt x="6008" y="567"/>
                    <a:pt x="5951" y="568"/>
                    <a:pt x="5891" y="570"/>
                  </a:cubicBezTo>
                  <a:cubicBezTo>
                    <a:pt x="5845" y="572"/>
                    <a:pt x="5799" y="573"/>
                    <a:pt x="5753" y="573"/>
                  </a:cubicBezTo>
                  <a:cubicBezTo>
                    <a:pt x="5007" y="573"/>
                    <a:pt x="4251" y="343"/>
                    <a:pt x="3326" y="254"/>
                  </a:cubicBezTo>
                  <a:cubicBezTo>
                    <a:pt x="3212" y="238"/>
                    <a:pt x="3095" y="232"/>
                    <a:pt x="2977" y="232"/>
                  </a:cubicBezTo>
                  <a:cubicBezTo>
                    <a:pt x="2513" y="232"/>
                    <a:pt x="2027" y="327"/>
                    <a:pt x="1578" y="327"/>
                  </a:cubicBezTo>
                  <a:cubicBezTo>
                    <a:pt x="1193" y="327"/>
                    <a:pt x="835" y="257"/>
                    <a:pt x="539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97900" y="2670500"/>
              <a:ext cx="50700" cy="50150"/>
            </a:xfrm>
            <a:custGeom>
              <a:rect b="b" l="l" r="r" t="t"/>
              <a:pathLst>
                <a:path extrusionOk="0" h="2006" w="2028">
                  <a:moveTo>
                    <a:pt x="1204" y="655"/>
                  </a:moveTo>
                  <a:cubicBezTo>
                    <a:pt x="1204" y="845"/>
                    <a:pt x="1267" y="1035"/>
                    <a:pt x="1330" y="1225"/>
                  </a:cubicBezTo>
                  <a:cubicBezTo>
                    <a:pt x="1295" y="1219"/>
                    <a:pt x="1261" y="1216"/>
                    <a:pt x="1226" y="1216"/>
                  </a:cubicBezTo>
                  <a:cubicBezTo>
                    <a:pt x="1072" y="1216"/>
                    <a:pt x="921" y="1268"/>
                    <a:pt x="792" y="1320"/>
                  </a:cubicBezTo>
                  <a:cubicBezTo>
                    <a:pt x="792" y="1130"/>
                    <a:pt x="760" y="940"/>
                    <a:pt x="665" y="782"/>
                  </a:cubicBezTo>
                  <a:lnTo>
                    <a:pt x="665" y="782"/>
                  </a:lnTo>
                  <a:cubicBezTo>
                    <a:pt x="699" y="787"/>
                    <a:pt x="733" y="790"/>
                    <a:pt x="766" y="790"/>
                  </a:cubicBezTo>
                  <a:cubicBezTo>
                    <a:pt x="922" y="790"/>
                    <a:pt x="1073" y="733"/>
                    <a:pt x="1204" y="655"/>
                  </a:cubicBezTo>
                  <a:close/>
                  <a:moveTo>
                    <a:pt x="1527" y="1"/>
                  </a:moveTo>
                  <a:cubicBezTo>
                    <a:pt x="1484" y="1"/>
                    <a:pt x="1444" y="16"/>
                    <a:pt x="1425" y="53"/>
                  </a:cubicBezTo>
                  <a:lnTo>
                    <a:pt x="1330" y="180"/>
                  </a:lnTo>
                  <a:cubicBezTo>
                    <a:pt x="1186" y="386"/>
                    <a:pt x="961" y="485"/>
                    <a:pt x="725" y="485"/>
                  </a:cubicBezTo>
                  <a:cubicBezTo>
                    <a:pt x="599" y="485"/>
                    <a:pt x="470" y="457"/>
                    <a:pt x="349" y="402"/>
                  </a:cubicBezTo>
                  <a:lnTo>
                    <a:pt x="222" y="338"/>
                  </a:lnTo>
                  <a:cubicBezTo>
                    <a:pt x="196" y="325"/>
                    <a:pt x="164" y="317"/>
                    <a:pt x="134" y="317"/>
                  </a:cubicBezTo>
                  <a:cubicBezTo>
                    <a:pt x="91" y="317"/>
                    <a:pt x="50" y="333"/>
                    <a:pt x="32" y="370"/>
                  </a:cubicBezTo>
                  <a:cubicBezTo>
                    <a:pt x="0" y="465"/>
                    <a:pt x="0" y="528"/>
                    <a:pt x="64" y="592"/>
                  </a:cubicBezTo>
                  <a:lnTo>
                    <a:pt x="190" y="687"/>
                  </a:lnTo>
                  <a:cubicBezTo>
                    <a:pt x="507" y="908"/>
                    <a:pt x="570" y="1320"/>
                    <a:pt x="412" y="1668"/>
                  </a:cubicBezTo>
                  <a:lnTo>
                    <a:pt x="349" y="1795"/>
                  </a:lnTo>
                  <a:cubicBezTo>
                    <a:pt x="285" y="1858"/>
                    <a:pt x="317" y="1953"/>
                    <a:pt x="380" y="1985"/>
                  </a:cubicBezTo>
                  <a:cubicBezTo>
                    <a:pt x="407" y="1998"/>
                    <a:pt x="438" y="2006"/>
                    <a:pt x="471" y="2006"/>
                  </a:cubicBezTo>
                  <a:cubicBezTo>
                    <a:pt x="517" y="2006"/>
                    <a:pt x="565" y="1990"/>
                    <a:pt x="602" y="1953"/>
                  </a:cubicBezTo>
                  <a:lnTo>
                    <a:pt x="665" y="1827"/>
                  </a:lnTo>
                  <a:cubicBezTo>
                    <a:pt x="831" y="1620"/>
                    <a:pt x="1064" y="1507"/>
                    <a:pt x="1294" y="1507"/>
                  </a:cubicBezTo>
                  <a:cubicBezTo>
                    <a:pt x="1416" y="1507"/>
                    <a:pt x="1537" y="1539"/>
                    <a:pt x="1647" y="1605"/>
                  </a:cubicBezTo>
                  <a:lnTo>
                    <a:pt x="1805" y="1668"/>
                  </a:lnTo>
                  <a:cubicBezTo>
                    <a:pt x="1822" y="1677"/>
                    <a:pt x="1839" y="1681"/>
                    <a:pt x="1856" y="1681"/>
                  </a:cubicBezTo>
                  <a:cubicBezTo>
                    <a:pt x="1903" y="1681"/>
                    <a:pt x="1949" y="1651"/>
                    <a:pt x="1995" y="1605"/>
                  </a:cubicBezTo>
                  <a:cubicBezTo>
                    <a:pt x="2027" y="1542"/>
                    <a:pt x="2027" y="1447"/>
                    <a:pt x="1964" y="1415"/>
                  </a:cubicBezTo>
                  <a:lnTo>
                    <a:pt x="1837" y="1320"/>
                  </a:lnTo>
                  <a:cubicBezTo>
                    <a:pt x="1520" y="1098"/>
                    <a:pt x="1425" y="687"/>
                    <a:pt x="1615" y="338"/>
                  </a:cubicBezTo>
                  <a:lnTo>
                    <a:pt x="1679" y="211"/>
                  </a:lnTo>
                  <a:cubicBezTo>
                    <a:pt x="1710" y="148"/>
                    <a:pt x="1679" y="53"/>
                    <a:pt x="1615" y="21"/>
                  </a:cubicBezTo>
                  <a:cubicBezTo>
                    <a:pt x="1589" y="8"/>
                    <a:pt x="1557" y="1"/>
                    <a:pt x="1527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499225" y="2672200"/>
              <a:ext cx="55450" cy="48575"/>
            </a:xfrm>
            <a:custGeom>
              <a:rect b="b" l="l" r="r" t="t"/>
              <a:pathLst>
                <a:path extrusionOk="0" h="1943" w="2218">
                  <a:moveTo>
                    <a:pt x="1083" y="308"/>
                  </a:moveTo>
                  <a:cubicBezTo>
                    <a:pt x="1210" y="308"/>
                    <a:pt x="1340" y="346"/>
                    <a:pt x="1458" y="429"/>
                  </a:cubicBezTo>
                  <a:cubicBezTo>
                    <a:pt x="1774" y="619"/>
                    <a:pt x="1869" y="1030"/>
                    <a:pt x="1679" y="1347"/>
                  </a:cubicBezTo>
                  <a:cubicBezTo>
                    <a:pt x="1560" y="1546"/>
                    <a:pt x="1352" y="1658"/>
                    <a:pt x="1136" y="1658"/>
                  </a:cubicBezTo>
                  <a:cubicBezTo>
                    <a:pt x="1009" y="1658"/>
                    <a:pt x="878" y="1619"/>
                    <a:pt x="761" y="1537"/>
                  </a:cubicBezTo>
                  <a:cubicBezTo>
                    <a:pt x="444" y="1347"/>
                    <a:pt x="349" y="935"/>
                    <a:pt x="539" y="619"/>
                  </a:cubicBezTo>
                  <a:cubicBezTo>
                    <a:pt x="659" y="419"/>
                    <a:pt x="866" y="308"/>
                    <a:pt x="1083" y="308"/>
                  </a:cubicBezTo>
                  <a:close/>
                  <a:moveTo>
                    <a:pt x="1124" y="0"/>
                  </a:moveTo>
                  <a:cubicBezTo>
                    <a:pt x="798" y="0"/>
                    <a:pt x="473" y="169"/>
                    <a:pt x="286" y="460"/>
                  </a:cubicBezTo>
                  <a:cubicBezTo>
                    <a:pt x="1" y="904"/>
                    <a:pt x="128" y="1505"/>
                    <a:pt x="603" y="1790"/>
                  </a:cubicBezTo>
                  <a:cubicBezTo>
                    <a:pt x="763" y="1893"/>
                    <a:pt x="944" y="1942"/>
                    <a:pt x="1123" y="1942"/>
                  </a:cubicBezTo>
                  <a:cubicBezTo>
                    <a:pt x="1439" y="1942"/>
                    <a:pt x="1751" y="1788"/>
                    <a:pt x="1933" y="1505"/>
                  </a:cubicBezTo>
                  <a:cubicBezTo>
                    <a:pt x="2218" y="1030"/>
                    <a:pt x="2091" y="429"/>
                    <a:pt x="1616" y="143"/>
                  </a:cubicBezTo>
                  <a:cubicBezTo>
                    <a:pt x="1464" y="46"/>
                    <a:pt x="1294" y="0"/>
                    <a:pt x="1124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492900" y="2767150"/>
              <a:ext cx="15850" cy="18225"/>
            </a:xfrm>
            <a:custGeom>
              <a:rect b="b" l="l" r="r" t="t"/>
              <a:pathLst>
                <a:path extrusionOk="0" h="729" w="634">
                  <a:moveTo>
                    <a:pt x="460" y="0"/>
                  </a:moveTo>
                  <a:cubicBezTo>
                    <a:pt x="410" y="0"/>
                    <a:pt x="357" y="22"/>
                    <a:pt x="317" y="82"/>
                  </a:cubicBezTo>
                  <a:lnTo>
                    <a:pt x="64" y="494"/>
                  </a:lnTo>
                  <a:cubicBezTo>
                    <a:pt x="1" y="557"/>
                    <a:pt x="32" y="652"/>
                    <a:pt x="96" y="716"/>
                  </a:cubicBezTo>
                  <a:cubicBezTo>
                    <a:pt x="113" y="724"/>
                    <a:pt x="132" y="728"/>
                    <a:pt x="152" y="728"/>
                  </a:cubicBezTo>
                  <a:cubicBezTo>
                    <a:pt x="208" y="728"/>
                    <a:pt x="271" y="699"/>
                    <a:pt x="317" y="652"/>
                  </a:cubicBezTo>
                  <a:lnTo>
                    <a:pt x="571" y="241"/>
                  </a:lnTo>
                  <a:cubicBezTo>
                    <a:pt x="634" y="146"/>
                    <a:pt x="602" y="51"/>
                    <a:pt x="539" y="19"/>
                  </a:cubicBezTo>
                  <a:cubicBezTo>
                    <a:pt x="516" y="7"/>
                    <a:pt x="488" y="0"/>
                    <a:pt x="4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472325" y="2773475"/>
              <a:ext cx="19025" cy="14275"/>
            </a:xfrm>
            <a:custGeom>
              <a:rect b="b" l="l" r="r" t="t"/>
              <a:pathLst>
                <a:path extrusionOk="0" h="571" w="761">
                  <a:moveTo>
                    <a:pt x="152" y="0"/>
                  </a:moveTo>
                  <a:cubicBezTo>
                    <a:pt x="97" y="0"/>
                    <a:pt x="52" y="23"/>
                    <a:pt x="32" y="83"/>
                  </a:cubicBezTo>
                  <a:cubicBezTo>
                    <a:pt x="0" y="146"/>
                    <a:pt x="0" y="241"/>
                    <a:pt x="95" y="273"/>
                  </a:cubicBezTo>
                  <a:lnTo>
                    <a:pt x="507" y="558"/>
                  </a:lnTo>
                  <a:cubicBezTo>
                    <a:pt x="524" y="566"/>
                    <a:pt x="543" y="570"/>
                    <a:pt x="563" y="570"/>
                  </a:cubicBezTo>
                  <a:cubicBezTo>
                    <a:pt x="619" y="570"/>
                    <a:pt x="682" y="541"/>
                    <a:pt x="729" y="494"/>
                  </a:cubicBezTo>
                  <a:cubicBezTo>
                    <a:pt x="760" y="431"/>
                    <a:pt x="729" y="336"/>
                    <a:pt x="665" y="304"/>
                  </a:cubicBezTo>
                  <a:lnTo>
                    <a:pt x="254" y="19"/>
                  </a:lnTo>
                  <a:cubicBezTo>
                    <a:pt x="219" y="8"/>
                    <a:pt x="184" y="0"/>
                    <a:pt x="152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477850" y="2791050"/>
              <a:ext cx="15075" cy="18625"/>
            </a:xfrm>
            <a:custGeom>
              <a:rect b="b" l="l" r="r" t="t"/>
              <a:pathLst>
                <a:path extrusionOk="0" h="745" w="603">
                  <a:moveTo>
                    <a:pt x="452" y="1"/>
                  </a:moveTo>
                  <a:cubicBezTo>
                    <a:pt x="398" y="1"/>
                    <a:pt x="341" y="30"/>
                    <a:pt x="318" y="76"/>
                  </a:cubicBezTo>
                  <a:lnTo>
                    <a:pt x="33" y="520"/>
                  </a:lnTo>
                  <a:cubicBezTo>
                    <a:pt x="1" y="583"/>
                    <a:pt x="33" y="678"/>
                    <a:pt x="96" y="710"/>
                  </a:cubicBezTo>
                  <a:cubicBezTo>
                    <a:pt x="120" y="734"/>
                    <a:pt x="149" y="744"/>
                    <a:pt x="177" y="744"/>
                  </a:cubicBezTo>
                  <a:cubicBezTo>
                    <a:pt x="223" y="744"/>
                    <a:pt x="266" y="717"/>
                    <a:pt x="286" y="678"/>
                  </a:cubicBezTo>
                  <a:lnTo>
                    <a:pt x="571" y="235"/>
                  </a:lnTo>
                  <a:cubicBezTo>
                    <a:pt x="603" y="171"/>
                    <a:pt x="603" y="76"/>
                    <a:pt x="508" y="13"/>
                  </a:cubicBezTo>
                  <a:cubicBezTo>
                    <a:pt x="491" y="5"/>
                    <a:pt x="471" y="1"/>
                    <a:pt x="452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496075" y="2788675"/>
              <a:ext cx="19800" cy="14275"/>
            </a:xfrm>
            <a:custGeom>
              <a:rect b="b" l="l" r="r" t="t"/>
              <a:pathLst>
                <a:path extrusionOk="0" h="571" w="792">
                  <a:moveTo>
                    <a:pt x="198" y="1"/>
                  </a:moveTo>
                  <a:cubicBezTo>
                    <a:pt x="144" y="1"/>
                    <a:pt x="87" y="30"/>
                    <a:pt x="64" y="76"/>
                  </a:cubicBezTo>
                  <a:cubicBezTo>
                    <a:pt x="0" y="140"/>
                    <a:pt x="32" y="235"/>
                    <a:pt x="95" y="266"/>
                  </a:cubicBezTo>
                  <a:lnTo>
                    <a:pt x="539" y="552"/>
                  </a:lnTo>
                  <a:cubicBezTo>
                    <a:pt x="562" y="563"/>
                    <a:pt x="589" y="570"/>
                    <a:pt x="616" y="570"/>
                  </a:cubicBezTo>
                  <a:cubicBezTo>
                    <a:pt x="663" y="570"/>
                    <a:pt x="709" y="548"/>
                    <a:pt x="729" y="488"/>
                  </a:cubicBezTo>
                  <a:cubicBezTo>
                    <a:pt x="792" y="425"/>
                    <a:pt x="760" y="330"/>
                    <a:pt x="697" y="298"/>
                  </a:cubicBezTo>
                  <a:lnTo>
                    <a:pt x="254" y="13"/>
                  </a:lnTo>
                  <a:cubicBezTo>
                    <a:pt x="237" y="5"/>
                    <a:pt x="217" y="1"/>
                    <a:pt x="198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67775" y="2720900"/>
              <a:ext cx="57825" cy="57825"/>
            </a:xfrm>
            <a:custGeom>
              <a:rect b="b" l="l" r="r" t="t"/>
              <a:pathLst>
                <a:path extrusionOk="0" h="2313" w="2313">
                  <a:moveTo>
                    <a:pt x="1204" y="792"/>
                  </a:moveTo>
                  <a:cubicBezTo>
                    <a:pt x="1267" y="951"/>
                    <a:pt x="1394" y="1109"/>
                    <a:pt x="1521" y="1204"/>
                  </a:cubicBezTo>
                  <a:cubicBezTo>
                    <a:pt x="1362" y="1299"/>
                    <a:pt x="1204" y="1394"/>
                    <a:pt x="1109" y="1552"/>
                  </a:cubicBezTo>
                  <a:cubicBezTo>
                    <a:pt x="1014" y="1394"/>
                    <a:pt x="919" y="1236"/>
                    <a:pt x="761" y="1109"/>
                  </a:cubicBezTo>
                  <a:cubicBezTo>
                    <a:pt x="919" y="1046"/>
                    <a:pt x="1077" y="919"/>
                    <a:pt x="1204" y="792"/>
                  </a:cubicBezTo>
                  <a:close/>
                  <a:moveTo>
                    <a:pt x="1299" y="1"/>
                  </a:moveTo>
                  <a:cubicBezTo>
                    <a:pt x="1204" y="1"/>
                    <a:pt x="1141" y="64"/>
                    <a:pt x="1109" y="127"/>
                  </a:cubicBezTo>
                  <a:lnTo>
                    <a:pt x="1077" y="286"/>
                  </a:lnTo>
                  <a:cubicBezTo>
                    <a:pt x="1018" y="644"/>
                    <a:pt x="704" y="890"/>
                    <a:pt x="350" y="890"/>
                  </a:cubicBezTo>
                  <a:cubicBezTo>
                    <a:pt x="328" y="890"/>
                    <a:pt x="307" y="889"/>
                    <a:pt x="286" y="887"/>
                  </a:cubicBezTo>
                  <a:lnTo>
                    <a:pt x="159" y="887"/>
                  </a:lnTo>
                  <a:cubicBezTo>
                    <a:pt x="64" y="887"/>
                    <a:pt x="1" y="951"/>
                    <a:pt x="1" y="1014"/>
                  </a:cubicBezTo>
                  <a:cubicBezTo>
                    <a:pt x="1" y="1109"/>
                    <a:pt x="32" y="1172"/>
                    <a:pt x="127" y="1204"/>
                  </a:cubicBezTo>
                  <a:lnTo>
                    <a:pt x="254" y="1236"/>
                  </a:lnTo>
                  <a:cubicBezTo>
                    <a:pt x="634" y="1299"/>
                    <a:pt x="887" y="1616"/>
                    <a:pt x="887" y="2027"/>
                  </a:cubicBezTo>
                  <a:lnTo>
                    <a:pt x="887" y="2154"/>
                  </a:lnTo>
                  <a:cubicBezTo>
                    <a:pt x="856" y="2249"/>
                    <a:pt x="919" y="2312"/>
                    <a:pt x="1014" y="2312"/>
                  </a:cubicBezTo>
                  <a:cubicBezTo>
                    <a:pt x="1077" y="2312"/>
                    <a:pt x="1172" y="2281"/>
                    <a:pt x="1172" y="2186"/>
                  </a:cubicBezTo>
                  <a:lnTo>
                    <a:pt x="1204" y="2059"/>
                  </a:lnTo>
                  <a:cubicBezTo>
                    <a:pt x="1267" y="1679"/>
                    <a:pt x="1616" y="1426"/>
                    <a:pt x="1996" y="1426"/>
                  </a:cubicBezTo>
                  <a:lnTo>
                    <a:pt x="2154" y="1426"/>
                  </a:lnTo>
                  <a:cubicBezTo>
                    <a:pt x="2165" y="1431"/>
                    <a:pt x="2177" y="1434"/>
                    <a:pt x="2188" y="1434"/>
                  </a:cubicBezTo>
                  <a:cubicBezTo>
                    <a:pt x="2239" y="1434"/>
                    <a:pt x="2286" y="1377"/>
                    <a:pt x="2312" y="1299"/>
                  </a:cubicBezTo>
                  <a:cubicBezTo>
                    <a:pt x="2312" y="1236"/>
                    <a:pt x="2249" y="1141"/>
                    <a:pt x="2186" y="1141"/>
                  </a:cubicBezTo>
                  <a:lnTo>
                    <a:pt x="2027" y="1109"/>
                  </a:lnTo>
                  <a:cubicBezTo>
                    <a:pt x="1647" y="1046"/>
                    <a:pt x="1394" y="697"/>
                    <a:pt x="1426" y="317"/>
                  </a:cubicBezTo>
                  <a:lnTo>
                    <a:pt x="1426" y="159"/>
                  </a:lnTo>
                  <a:cubicBezTo>
                    <a:pt x="1426" y="96"/>
                    <a:pt x="1362" y="32"/>
                    <a:pt x="1299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727400" y="2631275"/>
              <a:ext cx="51475" cy="48650"/>
            </a:xfrm>
            <a:custGeom>
              <a:rect b="b" l="l" r="r" t="t"/>
              <a:pathLst>
                <a:path extrusionOk="0" h="1946" w="2059">
                  <a:moveTo>
                    <a:pt x="1003" y="315"/>
                  </a:moveTo>
                  <a:cubicBezTo>
                    <a:pt x="1038" y="315"/>
                    <a:pt x="1073" y="318"/>
                    <a:pt x="1109" y="324"/>
                  </a:cubicBezTo>
                  <a:cubicBezTo>
                    <a:pt x="1457" y="355"/>
                    <a:pt x="1742" y="704"/>
                    <a:pt x="1679" y="1052"/>
                  </a:cubicBezTo>
                  <a:cubicBezTo>
                    <a:pt x="1649" y="1411"/>
                    <a:pt x="1337" y="1656"/>
                    <a:pt x="1009" y="1656"/>
                  </a:cubicBezTo>
                  <a:cubicBezTo>
                    <a:pt x="990" y="1656"/>
                    <a:pt x="970" y="1656"/>
                    <a:pt x="951" y="1654"/>
                  </a:cubicBezTo>
                  <a:cubicBezTo>
                    <a:pt x="571" y="1590"/>
                    <a:pt x="317" y="1274"/>
                    <a:pt x="349" y="894"/>
                  </a:cubicBezTo>
                  <a:cubicBezTo>
                    <a:pt x="406" y="578"/>
                    <a:pt x="671" y="315"/>
                    <a:pt x="1003" y="315"/>
                  </a:cubicBezTo>
                  <a:close/>
                  <a:moveTo>
                    <a:pt x="1024" y="0"/>
                  </a:moveTo>
                  <a:cubicBezTo>
                    <a:pt x="535" y="0"/>
                    <a:pt x="123" y="363"/>
                    <a:pt x="64" y="862"/>
                  </a:cubicBezTo>
                  <a:cubicBezTo>
                    <a:pt x="0" y="1400"/>
                    <a:pt x="381" y="1876"/>
                    <a:pt x="919" y="1939"/>
                  </a:cubicBezTo>
                  <a:cubicBezTo>
                    <a:pt x="956" y="1943"/>
                    <a:pt x="993" y="1946"/>
                    <a:pt x="1030" y="1946"/>
                  </a:cubicBezTo>
                  <a:cubicBezTo>
                    <a:pt x="1497" y="1946"/>
                    <a:pt x="1937" y="1583"/>
                    <a:pt x="1996" y="1084"/>
                  </a:cubicBezTo>
                  <a:cubicBezTo>
                    <a:pt x="2059" y="577"/>
                    <a:pt x="1679" y="70"/>
                    <a:pt x="1141" y="7"/>
                  </a:cubicBezTo>
                  <a:cubicBezTo>
                    <a:pt x="1101" y="2"/>
                    <a:pt x="1062" y="0"/>
                    <a:pt x="102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825575" y="2640725"/>
              <a:ext cx="20600" cy="9150"/>
            </a:xfrm>
            <a:custGeom>
              <a:rect b="b" l="l" r="r" t="t"/>
              <a:pathLst>
                <a:path extrusionOk="0" h="366" w="824">
                  <a:moveTo>
                    <a:pt x="143" y="1"/>
                  </a:moveTo>
                  <a:cubicBezTo>
                    <a:pt x="74" y="1"/>
                    <a:pt x="27" y="58"/>
                    <a:pt x="0" y="136"/>
                  </a:cubicBezTo>
                  <a:cubicBezTo>
                    <a:pt x="0" y="231"/>
                    <a:pt x="64" y="294"/>
                    <a:pt x="159" y="294"/>
                  </a:cubicBezTo>
                  <a:lnTo>
                    <a:pt x="634" y="357"/>
                  </a:lnTo>
                  <a:cubicBezTo>
                    <a:pt x="651" y="363"/>
                    <a:pt x="666" y="366"/>
                    <a:pt x="681" y="366"/>
                  </a:cubicBezTo>
                  <a:cubicBezTo>
                    <a:pt x="750" y="366"/>
                    <a:pt x="798" y="309"/>
                    <a:pt x="824" y="231"/>
                  </a:cubicBezTo>
                  <a:cubicBezTo>
                    <a:pt x="824" y="136"/>
                    <a:pt x="761" y="72"/>
                    <a:pt x="697" y="72"/>
                  </a:cubicBezTo>
                  <a:lnTo>
                    <a:pt x="190" y="9"/>
                  </a:lnTo>
                  <a:cubicBezTo>
                    <a:pt x="174" y="3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843000" y="2650450"/>
              <a:ext cx="10300" cy="20600"/>
            </a:xfrm>
            <a:custGeom>
              <a:rect b="b" l="l" r="r" t="t"/>
              <a:pathLst>
                <a:path extrusionOk="0" h="824" w="412">
                  <a:moveTo>
                    <a:pt x="254" y="0"/>
                  </a:moveTo>
                  <a:cubicBezTo>
                    <a:pt x="159" y="0"/>
                    <a:pt x="95" y="63"/>
                    <a:pt x="95" y="158"/>
                  </a:cubicBezTo>
                  <a:lnTo>
                    <a:pt x="32" y="633"/>
                  </a:lnTo>
                  <a:cubicBezTo>
                    <a:pt x="0" y="728"/>
                    <a:pt x="64" y="792"/>
                    <a:pt x="159" y="823"/>
                  </a:cubicBezTo>
                  <a:cubicBezTo>
                    <a:pt x="254" y="823"/>
                    <a:pt x="317" y="760"/>
                    <a:pt x="317" y="697"/>
                  </a:cubicBezTo>
                  <a:lnTo>
                    <a:pt x="380" y="190"/>
                  </a:lnTo>
                  <a:cubicBezTo>
                    <a:pt x="412" y="95"/>
                    <a:pt x="349" y="32"/>
                    <a:pt x="25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854075" y="2644100"/>
              <a:ext cx="20600" cy="9525"/>
            </a:xfrm>
            <a:custGeom>
              <a:rect b="b" l="l" r="r" t="t"/>
              <a:pathLst>
                <a:path extrusionOk="0" h="381" w="824">
                  <a:moveTo>
                    <a:pt x="191" y="1"/>
                  </a:moveTo>
                  <a:cubicBezTo>
                    <a:pt x="96" y="1"/>
                    <a:pt x="32" y="64"/>
                    <a:pt x="1" y="127"/>
                  </a:cubicBezTo>
                  <a:cubicBezTo>
                    <a:pt x="1" y="222"/>
                    <a:pt x="64" y="286"/>
                    <a:pt x="127" y="317"/>
                  </a:cubicBezTo>
                  <a:lnTo>
                    <a:pt x="634" y="381"/>
                  </a:lnTo>
                  <a:cubicBezTo>
                    <a:pt x="729" y="381"/>
                    <a:pt x="792" y="317"/>
                    <a:pt x="824" y="222"/>
                  </a:cubicBezTo>
                  <a:cubicBezTo>
                    <a:pt x="824" y="159"/>
                    <a:pt x="761" y="64"/>
                    <a:pt x="666" y="6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846950" y="2621950"/>
              <a:ext cx="9525" cy="20600"/>
            </a:xfrm>
            <a:custGeom>
              <a:rect b="b" l="l" r="r" t="t"/>
              <a:pathLst>
                <a:path extrusionOk="0" h="824" w="381">
                  <a:moveTo>
                    <a:pt x="222" y="0"/>
                  </a:moveTo>
                  <a:cubicBezTo>
                    <a:pt x="159" y="0"/>
                    <a:pt x="64" y="63"/>
                    <a:pt x="64" y="158"/>
                  </a:cubicBezTo>
                  <a:lnTo>
                    <a:pt x="1" y="665"/>
                  </a:lnTo>
                  <a:cubicBezTo>
                    <a:pt x="1" y="728"/>
                    <a:pt x="64" y="823"/>
                    <a:pt x="127" y="823"/>
                  </a:cubicBezTo>
                  <a:cubicBezTo>
                    <a:pt x="222" y="823"/>
                    <a:pt x="286" y="760"/>
                    <a:pt x="317" y="697"/>
                  </a:cubicBezTo>
                  <a:lnTo>
                    <a:pt x="349" y="190"/>
                  </a:lnTo>
                  <a:cubicBezTo>
                    <a:pt x="381" y="95"/>
                    <a:pt x="317" y="32"/>
                    <a:pt x="2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238750" y="199092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078" y="761"/>
                  </a:moveTo>
                  <a:cubicBezTo>
                    <a:pt x="1204" y="888"/>
                    <a:pt x="1363" y="983"/>
                    <a:pt x="1553" y="1046"/>
                  </a:cubicBezTo>
                  <a:cubicBezTo>
                    <a:pt x="1394" y="1173"/>
                    <a:pt x="1299" y="1331"/>
                    <a:pt x="1236" y="1521"/>
                  </a:cubicBezTo>
                  <a:cubicBezTo>
                    <a:pt x="1109" y="1394"/>
                    <a:pt x="951" y="1299"/>
                    <a:pt x="792" y="1236"/>
                  </a:cubicBezTo>
                  <a:cubicBezTo>
                    <a:pt x="919" y="1109"/>
                    <a:pt x="1014" y="951"/>
                    <a:pt x="1078" y="761"/>
                  </a:cubicBezTo>
                  <a:close/>
                  <a:moveTo>
                    <a:pt x="888" y="1"/>
                  </a:moveTo>
                  <a:cubicBezTo>
                    <a:pt x="824" y="33"/>
                    <a:pt x="761" y="96"/>
                    <a:pt x="792" y="191"/>
                  </a:cubicBezTo>
                  <a:lnTo>
                    <a:pt x="824" y="318"/>
                  </a:lnTo>
                  <a:cubicBezTo>
                    <a:pt x="856" y="698"/>
                    <a:pt x="634" y="1078"/>
                    <a:pt x="286" y="1173"/>
                  </a:cubicBezTo>
                  <a:lnTo>
                    <a:pt x="127" y="1236"/>
                  </a:lnTo>
                  <a:cubicBezTo>
                    <a:pt x="64" y="1236"/>
                    <a:pt x="1" y="1331"/>
                    <a:pt x="32" y="1394"/>
                  </a:cubicBezTo>
                  <a:cubicBezTo>
                    <a:pt x="32" y="1489"/>
                    <a:pt x="127" y="1521"/>
                    <a:pt x="191" y="1521"/>
                  </a:cubicBezTo>
                  <a:lnTo>
                    <a:pt x="349" y="1489"/>
                  </a:lnTo>
                  <a:cubicBezTo>
                    <a:pt x="392" y="1482"/>
                    <a:pt x="435" y="1479"/>
                    <a:pt x="478" y="1479"/>
                  </a:cubicBezTo>
                  <a:cubicBezTo>
                    <a:pt x="806" y="1479"/>
                    <a:pt x="1092" y="1691"/>
                    <a:pt x="1204" y="2028"/>
                  </a:cubicBezTo>
                  <a:lnTo>
                    <a:pt x="1236" y="2186"/>
                  </a:lnTo>
                  <a:cubicBezTo>
                    <a:pt x="1268" y="2249"/>
                    <a:pt x="1331" y="2281"/>
                    <a:pt x="1426" y="2281"/>
                  </a:cubicBezTo>
                  <a:cubicBezTo>
                    <a:pt x="1489" y="2249"/>
                    <a:pt x="1553" y="2186"/>
                    <a:pt x="1521" y="2091"/>
                  </a:cubicBezTo>
                  <a:lnTo>
                    <a:pt x="1521" y="1964"/>
                  </a:lnTo>
                  <a:cubicBezTo>
                    <a:pt x="1458" y="1584"/>
                    <a:pt x="1679" y="1204"/>
                    <a:pt x="2059" y="1109"/>
                  </a:cubicBezTo>
                  <a:lnTo>
                    <a:pt x="2186" y="1046"/>
                  </a:lnTo>
                  <a:cubicBezTo>
                    <a:pt x="2249" y="1046"/>
                    <a:pt x="2313" y="951"/>
                    <a:pt x="2281" y="888"/>
                  </a:cubicBezTo>
                  <a:cubicBezTo>
                    <a:pt x="2281" y="793"/>
                    <a:pt x="2186" y="761"/>
                    <a:pt x="2123" y="761"/>
                  </a:cubicBezTo>
                  <a:lnTo>
                    <a:pt x="1964" y="793"/>
                  </a:lnTo>
                  <a:cubicBezTo>
                    <a:pt x="1921" y="800"/>
                    <a:pt x="1878" y="803"/>
                    <a:pt x="1836" y="803"/>
                  </a:cubicBezTo>
                  <a:cubicBezTo>
                    <a:pt x="1508" y="803"/>
                    <a:pt x="1221" y="591"/>
                    <a:pt x="1109" y="254"/>
                  </a:cubicBezTo>
                  <a:lnTo>
                    <a:pt x="1078" y="128"/>
                  </a:lnTo>
                  <a:cubicBezTo>
                    <a:pt x="1046" y="33"/>
                    <a:pt x="983" y="1"/>
                    <a:pt x="888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216600" y="2093200"/>
              <a:ext cx="53850" cy="48875"/>
            </a:xfrm>
            <a:custGeom>
              <a:rect b="b" l="l" r="r" t="t"/>
              <a:pathLst>
                <a:path extrusionOk="0" h="1955" w="2154">
                  <a:moveTo>
                    <a:pt x="1095" y="321"/>
                  </a:moveTo>
                  <a:cubicBezTo>
                    <a:pt x="1402" y="321"/>
                    <a:pt x="1662" y="525"/>
                    <a:pt x="1742" y="819"/>
                  </a:cubicBezTo>
                  <a:cubicBezTo>
                    <a:pt x="1805" y="1199"/>
                    <a:pt x="1583" y="1547"/>
                    <a:pt x="1235" y="1642"/>
                  </a:cubicBezTo>
                  <a:cubicBezTo>
                    <a:pt x="1192" y="1649"/>
                    <a:pt x="1148" y="1653"/>
                    <a:pt x="1106" y="1653"/>
                  </a:cubicBezTo>
                  <a:cubicBezTo>
                    <a:pt x="778" y="1653"/>
                    <a:pt x="496" y="1444"/>
                    <a:pt x="412" y="1135"/>
                  </a:cubicBezTo>
                  <a:cubicBezTo>
                    <a:pt x="348" y="787"/>
                    <a:pt x="570" y="407"/>
                    <a:pt x="918" y="344"/>
                  </a:cubicBezTo>
                  <a:cubicBezTo>
                    <a:pt x="978" y="329"/>
                    <a:pt x="1037" y="321"/>
                    <a:pt x="1095" y="321"/>
                  </a:cubicBezTo>
                  <a:close/>
                  <a:moveTo>
                    <a:pt x="1068" y="1"/>
                  </a:moveTo>
                  <a:cubicBezTo>
                    <a:pt x="997" y="1"/>
                    <a:pt x="926" y="9"/>
                    <a:pt x="855" y="27"/>
                  </a:cubicBezTo>
                  <a:cubicBezTo>
                    <a:pt x="317" y="154"/>
                    <a:pt x="0" y="692"/>
                    <a:pt x="127" y="1199"/>
                  </a:cubicBezTo>
                  <a:cubicBezTo>
                    <a:pt x="235" y="1657"/>
                    <a:pt x="618" y="1955"/>
                    <a:pt x="1062" y="1955"/>
                  </a:cubicBezTo>
                  <a:cubicBezTo>
                    <a:pt x="1139" y="1955"/>
                    <a:pt x="1219" y="1946"/>
                    <a:pt x="1298" y="1927"/>
                  </a:cubicBezTo>
                  <a:cubicBezTo>
                    <a:pt x="1805" y="1800"/>
                    <a:pt x="2154" y="1294"/>
                    <a:pt x="2027" y="755"/>
                  </a:cubicBezTo>
                  <a:cubicBezTo>
                    <a:pt x="1918" y="319"/>
                    <a:pt x="1504" y="1"/>
                    <a:pt x="1068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143750" y="2036075"/>
              <a:ext cx="11100" cy="20025"/>
            </a:xfrm>
            <a:custGeom>
              <a:rect b="b" l="l" r="r" t="t"/>
              <a:pathLst>
                <a:path extrusionOk="0" h="801" w="444">
                  <a:moveTo>
                    <a:pt x="127" y="0"/>
                  </a:moveTo>
                  <a:cubicBezTo>
                    <a:pt x="32" y="32"/>
                    <a:pt x="0" y="127"/>
                    <a:pt x="32" y="190"/>
                  </a:cubicBezTo>
                  <a:lnTo>
                    <a:pt x="127" y="697"/>
                  </a:lnTo>
                  <a:cubicBezTo>
                    <a:pt x="153" y="748"/>
                    <a:pt x="200" y="800"/>
                    <a:pt x="268" y="800"/>
                  </a:cubicBezTo>
                  <a:cubicBezTo>
                    <a:pt x="283" y="800"/>
                    <a:pt x="300" y="798"/>
                    <a:pt x="317" y="792"/>
                  </a:cubicBezTo>
                  <a:cubicBezTo>
                    <a:pt x="412" y="792"/>
                    <a:pt x="444" y="697"/>
                    <a:pt x="444" y="633"/>
                  </a:cubicBezTo>
                  <a:lnTo>
                    <a:pt x="317" y="127"/>
                  </a:lnTo>
                  <a:cubicBezTo>
                    <a:pt x="286" y="32"/>
                    <a:pt x="222" y="0"/>
                    <a:pt x="127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128700" y="2058025"/>
              <a:ext cx="20625" cy="10525"/>
            </a:xfrm>
            <a:custGeom>
              <a:rect b="b" l="l" r="r" t="t"/>
              <a:pathLst>
                <a:path extrusionOk="0" h="421" w="825">
                  <a:moveTo>
                    <a:pt x="671" y="0"/>
                  </a:moveTo>
                  <a:cubicBezTo>
                    <a:pt x="658" y="0"/>
                    <a:pt x="646" y="3"/>
                    <a:pt x="634" y="9"/>
                  </a:cubicBezTo>
                  <a:lnTo>
                    <a:pt x="127" y="104"/>
                  </a:lnTo>
                  <a:cubicBezTo>
                    <a:pt x="32" y="135"/>
                    <a:pt x="1" y="199"/>
                    <a:pt x="1" y="294"/>
                  </a:cubicBezTo>
                  <a:cubicBezTo>
                    <a:pt x="32" y="389"/>
                    <a:pt x="127" y="420"/>
                    <a:pt x="191" y="420"/>
                  </a:cubicBezTo>
                  <a:lnTo>
                    <a:pt x="697" y="294"/>
                  </a:lnTo>
                  <a:cubicBezTo>
                    <a:pt x="761" y="262"/>
                    <a:pt x="824" y="199"/>
                    <a:pt x="792" y="104"/>
                  </a:cubicBezTo>
                  <a:cubicBezTo>
                    <a:pt x="792" y="52"/>
                    <a:pt x="729" y="0"/>
                    <a:pt x="671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150075" y="2064350"/>
              <a:ext cx="11125" cy="20025"/>
            </a:xfrm>
            <a:custGeom>
              <a:rect b="b" l="l" r="r" t="t"/>
              <a:pathLst>
                <a:path extrusionOk="0" h="801" w="445">
                  <a:moveTo>
                    <a:pt x="177" y="1"/>
                  </a:moveTo>
                  <a:cubicBezTo>
                    <a:pt x="161" y="1"/>
                    <a:pt x="145" y="3"/>
                    <a:pt x="128" y="9"/>
                  </a:cubicBezTo>
                  <a:cubicBezTo>
                    <a:pt x="64" y="9"/>
                    <a:pt x="1" y="104"/>
                    <a:pt x="33" y="167"/>
                  </a:cubicBezTo>
                  <a:lnTo>
                    <a:pt x="128" y="674"/>
                  </a:lnTo>
                  <a:cubicBezTo>
                    <a:pt x="159" y="769"/>
                    <a:pt x="223" y="801"/>
                    <a:pt x="318" y="801"/>
                  </a:cubicBezTo>
                  <a:cubicBezTo>
                    <a:pt x="413" y="769"/>
                    <a:pt x="444" y="674"/>
                    <a:pt x="444" y="611"/>
                  </a:cubicBezTo>
                  <a:lnTo>
                    <a:pt x="318" y="104"/>
                  </a:lnTo>
                  <a:cubicBezTo>
                    <a:pt x="292" y="52"/>
                    <a:pt x="245" y="1"/>
                    <a:pt x="177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156425" y="2051100"/>
              <a:ext cx="20600" cy="10525"/>
            </a:xfrm>
            <a:custGeom>
              <a:rect b="b" l="l" r="r" t="t"/>
              <a:pathLst>
                <a:path extrusionOk="0" h="421" w="824">
                  <a:moveTo>
                    <a:pt x="634" y="1"/>
                  </a:moveTo>
                  <a:lnTo>
                    <a:pt x="127" y="127"/>
                  </a:lnTo>
                  <a:cubicBezTo>
                    <a:pt x="64" y="159"/>
                    <a:pt x="0" y="222"/>
                    <a:pt x="32" y="317"/>
                  </a:cubicBezTo>
                  <a:cubicBezTo>
                    <a:pt x="32" y="369"/>
                    <a:pt x="95" y="421"/>
                    <a:pt x="153" y="421"/>
                  </a:cubicBezTo>
                  <a:cubicBezTo>
                    <a:pt x="166" y="421"/>
                    <a:pt x="179" y="418"/>
                    <a:pt x="190" y="412"/>
                  </a:cubicBezTo>
                  <a:lnTo>
                    <a:pt x="697" y="317"/>
                  </a:lnTo>
                  <a:cubicBezTo>
                    <a:pt x="760" y="286"/>
                    <a:pt x="824" y="222"/>
                    <a:pt x="824" y="127"/>
                  </a:cubicBezTo>
                  <a:cubicBezTo>
                    <a:pt x="792" y="32"/>
                    <a:pt x="697" y="1"/>
                    <a:pt x="634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006075" y="1984000"/>
              <a:ext cx="45950" cy="45350"/>
            </a:xfrm>
            <a:custGeom>
              <a:rect b="b" l="l" r="r" t="t"/>
              <a:pathLst>
                <a:path extrusionOk="0" h="1814" w="1838">
                  <a:moveTo>
                    <a:pt x="666" y="626"/>
                  </a:moveTo>
                  <a:lnTo>
                    <a:pt x="666" y="626"/>
                  </a:lnTo>
                  <a:cubicBezTo>
                    <a:pt x="759" y="663"/>
                    <a:pt x="862" y="679"/>
                    <a:pt x="971" y="679"/>
                  </a:cubicBezTo>
                  <a:cubicBezTo>
                    <a:pt x="1047" y="679"/>
                    <a:pt x="1126" y="671"/>
                    <a:pt x="1204" y="658"/>
                  </a:cubicBezTo>
                  <a:lnTo>
                    <a:pt x="1204" y="658"/>
                  </a:lnTo>
                  <a:cubicBezTo>
                    <a:pt x="1141" y="816"/>
                    <a:pt x="1141" y="1006"/>
                    <a:pt x="1173" y="1196"/>
                  </a:cubicBezTo>
                  <a:cubicBezTo>
                    <a:pt x="1061" y="1159"/>
                    <a:pt x="950" y="1144"/>
                    <a:pt x="839" y="1144"/>
                  </a:cubicBezTo>
                  <a:cubicBezTo>
                    <a:pt x="760" y="1144"/>
                    <a:pt x="681" y="1152"/>
                    <a:pt x="603" y="1165"/>
                  </a:cubicBezTo>
                  <a:cubicBezTo>
                    <a:pt x="666" y="1006"/>
                    <a:pt x="698" y="816"/>
                    <a:pt x="666" y="626"/>
                  </a:cubicBezTo>
                  <a:close/>
                  <a:moveTo>
                    <a:pt x="239" y="1"/>
                  </a:moveTo>
                  <a:cubicBezTo>
                    <a:pt x="199" y="1"/>
                    <a:pt x="159" y="9"/>
                    <a:pt x="128" y="25"/>
                  </a:cubicBezTo>
                  <a:cubicBezTo>
                    <a:pt x="96" y="88"/>
                    <a:pt x="64" y="183"/>
                    <a:pt x="128" y="246"/>
                  </a:cubicBezTo>
                  <a:lnTo>
                    <a:pt x="223" y="373"/>
                  </a:lnTo>
                  <a:cubicBezTo>
                    <a:pt x="444" y="658"/>
                    <a:pt x="413" y="1101"/>
                    <a:pt x="159" y="1355"/>
                  </a:cubicBezTo>
                  <a:lnTo>
                    <a:pt x="33" y="1481"/>
                  </a:lnTo>
                  <a:cubicBezTo>
                    <a:pt x="1" y="1513"/>
                    <a:pt x="1" y="1608"/>
                    <a:pt x="33" y="1671"/>
                  </a:cubicBezTo>
                  <a:cubicBezTo>
                    <a:pt x="70" y="1708"/>
                    <a:pt x="118" y="1724"/>
                    <a:pt x="164" y="1724"/>
                  </a:cubicBezTo>
                  <a:cubicBezTo>
                    <a:pt x="196" y="1724"/>
                    <a:pt x="228" y="1716"/>
                    <a:pt x="254" y="1703"/>
                  </a:cubicBezTo>
                  <a:lnTo>
                    <a:pt x="349" y="1608"/>
                  </a:lnTo>
                  <a:cubicBezTo>
                    <a:pt x="492" y="1508"/>
                    <a:pt x="660" y="1460"/>
                    <a:pt x="825" y="1460"/>
                  </a:cubicBezTo>
                  <a:cubicBezTo>
                    <a:pt x="1027" y="1460"/>
                    <a:pt x="1223" y="1532"/>
                    <a:pt x="1363" y="1671"/>
                  </a:cubicBezTo>
                  <a:lnTo>
                    <a:pt x="1458" y="1766"/>
                  </a:lnTo>
                  <a:cubicBezTo>
                    <a:pt x="1489" y="1798"/>
                    <a:pt x="1529" y="1814"/>
                    <a:pt x="1569" y="1814"/>
                  </a:cubicBezTo>
                  <a:cubicBezTo>
                    <a:pt x="1608" y="1814"/>
                    <a:pt x="1648" y="1798"/>
                    <a:pt x="1679" y="1766"/>
                  </a:cubicBezTo>
                  <a:cubicBezTo>
                    <a:pt x="1743" y="1735"/>
                    <a:pt x="1743" y="1640"/>
                    <a:pt x="1711" y="1576"/>
                  </a:cubicBezTo>
                  <a:lnTo>
                    <a:pt x="1616" y="1450"/>
                  </a:lnTo>
                  <a:cubicBezTo>
                    <a:pt x="1394" y="1133"/>
                    <a:pt x="1394" y="721"/>
                    <a:pt x="1679" y="436"/>
                  </a:cubicBezTo>
                  <a:lnTo>
                    <a:pt x="1774" y="341"/>
                  </a:lnTo>
                  <a:cubicBezTo>
                    <a:pt x="1838" y="278"/>
                    <a:pt x="1838" y="183"/>
                    <a:pt x="1774" y="151"/>
                  </a:cubicBezTo>
                  <a:cubicBezTo>
                    <a:pt x="1755" y="112"/>
                    <a:pt x="1711" y="85"/>
                    <a:pt x="1666" y="85"/>
                  </a:cubicBezTo>
                  <a:cubicBezTo>
                    <a:pt x="1637" y="85"/>
                    <a:pt x="1609" y="95"/>
                    <a:pt x="1584" y="120"/>
                  </a:cubicBezTo>
                  <a:lnTo>
                    <a:pt x="1458" y="215"/>
                  </a:lnTo>
                  <a:cubicBezTo>
                    <a:pt x="1315" y="314"/>
                    <a:pt x="1153" y="363"/>
                    <a:pt x="993" y="363"/>
                  </a:cubicBezTo>
                  <a:cubicBezTo>
                    <a:pt x="796" y="363"/>
                    <a:pt x="601" y="291"/>
                    <a:pt x="444" y="151"/>
                  </a:cubicBezTo>
                  <a:lnTo>
                    <a:pt x="349" y="25"/>
                  </a:lnTo>
                  <a:cubicBezTo>
                    <a:pt x="318" y="9"/>
                    <a:pt x="278" y="1"/>
                    <a:pt x="2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129600" y="203490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983" y="298"/>
                  </a:moveTo>
                  <a:cubicBezTo>
                    <a:pt x="1337" y="298"/>
                    <a:pt x="1649" y="542"/>
                    <a:pt x="1679" y="870"/>
                  </a:cubicBezTo>
                  <a:cubicBezTo>
                    <a:pt x="1742" y="1250"/>
                    <a:pt x="1489" y="1567"/>
                    <a:pt x="1109" y="1630"/>
                  </a:cubicBezTo>
                  <a:cubicBezTo>
                    <a:pt x="1075" y="1636"/>
                    <a:pt x="1042" y="1639"/>
                    <a:pt x="1011" y="1639"/>
                  </a:cubicBezTo>
                  <a:cubicBezTo>
                    <a:pt x="863" y="1639"/>
                    <a:pt x="732" y="1582"/>
                    <a:pt x="602" y="1504"/>
                  </a:cubicBezTo>
                  <a:cubicBezTo>
                    <a:pt x="475" y="1377"/>
                    <a:pt x="380" y="1250"/>
                    <a:pt x="349" y="1060"/>
                  </a:cubicBezTo>
                  <a:cubicBezTo>
                    <a:pt x="317" y="870"/>
                    <a:pt x="380" y="712"/>
                    <a:pt x="475" y="554"/>
                  </a:cubicBezTo>
                  <a:cubicBezTo>
                    <a:pt x="507" y="522"/>
                    <a:pt x="539" y="522"/>
                    <a:pt x="570" y="490"/>
                  </a:cubicBezTo>
                  <a:cubicBezTo>
                    <a:pt x="665" y="395"/>
                    <a:pt x="792" y="332"/>
                    <a:pt x="919" y="300"/>
                  </a:cubicBezTo>
                  <a:cubicBezTo>
                    <a:pt x="940" y="299"/>
                    <a:pt x="962" y="298"/>
                    <a:pt x="983" y="298"/>
                  </a:cubicBezTo>
                  <a:close/>
                  <a:moveTo>
                    <a:pt x="1052" y="1"/>
                  </a:moveTo>
                  <a:cubicBezTo>
                    <a:pt x="998" y="1"/>
                    <a:pt x="943" y="6"/>
                    <a:pt x="887" y="15"/>
                  </a:cubicBezTo>
                  <a:cubicBezTo>
                    <a:pt x="349" y="79"/>
                    <a:pt x="0" y="585"/>
                    <a:pt x="64" y="1092"/>
                  </a:cubicBezTo>
                  <a:cubicBezTo>
                    <a:pt x="122" y="1591"/>
                    <a:pt x="562" y="1954"/>
                    <a:pt x="1029" y="1954"/>
                  </a:cubicBezTo>
                  <a:cubicBezTo>
                    <a:pt x="1066" y="1954"/>
                    <a:pt x="1103" y="1952"/>
                    <a:pt x="1140" y="1947"/>
                  </a:cubicBezTo>
                  <a:cubicBezTo>
                    <a:pt x="1362" y="1915"/>
                    <a:pt x="1552" y="1820"/>
                    <a:pt x="1679" y="1662"/>
                  </a:cubicBezTo>
                  <a:cubicBezTo>
                    <a:pt x="1901" y="1472"/>
                    <a:pt x="2027" y="1155"/>
                    <a:pt x="1996" y="839"/>
                  </a:cubicBezTo>
                  <a:cubicBezTo>
                    <a:pt x="1910" y="356"/>
                    <a:pt x="1520" y="1"/>
                    <a:pt x="105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1025100" y="2135425"/>
              <a:ext cx="17425" cy="16650"/>
            </a:xfrm>
            <a:custGeom>
              <a:rect b="b" l="l" r="r" t="t"/>
              <a:pathLst>
                <a:path extrusionOk="0" h="666" w="697">
                  <a:moveTo>
                    <a:pt x="523" y="0"/>
                  </a:moveTo>
                  <a:cubicBezTo>
                    <a:pt x="483" y="0"/>
                    <a:pt x="443" y="16"/>
                    <a:pt x="412" y="48"/>
                  </a:cubicBezTo>
                  <a:lnTo>
                    <a:pt x="63" y="396"/>
                  </a:lnTo>
                  <a:cubicBezTo>
                    <a:pt x="0" y="460"/>
                    <a:pt x="0" y="555"/>
                    <a:pt x="32" y="618"/>
                  </a:cubicBezTo>
                  <a:cubicBezTo>
                    <a:pt x="63" y="650"/>
                    <a:pt x="103" y="666"/>
                    <a:pt x="143" y="666"/>
                  </a:cubicBezTo>
                  <a:cubicBezTo>
                    <a:pt x="182" y="666"/>
                    <a:pt x="222" y="650"/>
                    <a:pt x="253" y="618"/>
                  </a:cubicBezTo>
                  <a:lnTo>
                    <a:pt x="633" y="270"/>
                  </a:lnTo>
                  <a:cubicBezTo>
                    <a:pt x="697" y="206"/>
                    <a:pt x="697" y="111"/>
                    <a:pt x="633" y="48"/>
                  </a:cubicBezTo>
                  <a:cubicBezTo>
                    <a:pt x="602" y="16"/>
                    <a:pt x="562" y="0"/>
                    <a:pt x="52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1044875" y="2136225"/>
              <a:ext cx="17450" cy="16650"/>
            </a:xfrm>
            <a:custGeom>
              <a:rect b="b" l="l" r="r" t="t"/>
              <a:pathLst>
                <a:path extrusionOk="0" h="666" w="698">
                  <a:moveTo>
                    <a:pt x="175" y="0"/>
                  </a:moveTo>
                  <a:cubicBezTo>
                    <a:pt x="135" y="0"/>
                    <a:pt x="96" y="16"/>
                    <a:pt x="64" y="48"/>
                  </a:cubicBezTo>
                  <a:cubicBezTo>
                    <a:pt x="1" y="79"/>
                    <a:pt x="1" y="174"/>
                    <a:pt x="64" y="238"/>
                  </a:cubicBezTo>
                  <a:lnTo>
                    <a:pt x="412" y="618"/>
                  </a:lnTo>
                  <a:cubicBezTo>
                    <a:pt x="444" y="649"/>
                    <a:pt x="484" y="665"/>
                    <a:pt x="523" y="665"/>
                  </a:cubicBezTo>
                  <a:cubicBezTo>
                    <a:pt x="563" y="665"/>
                    <a:pt x="602" y="649"/>
                    <a:pt x="634" y="618"/>
                  </a:cubicBezTo>
                  <a:cubicBezTo>
                    <a:pt x="666" y="586"/>
                    <a:pt x="698" y="491"/>
                    <a:pt x="634" y="428"/>
                  </a:cubicBezTo>
                  <a:lnTo>
                    <a:pt x="286" y="48"/>
                  </a:lnTo>
                  <a:cubicBezTo>
                    <a:pt x="254" y="16"/>
                    <a:pt x="215" y="0"/>
                    <a:pt x="17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045675" y="2116425"/>
              <a:ext cx="18225" cy="15975"/>
            </a:xfrm>
            <a:custGeom>
              <a:rect b="b" l="l" r="r" t="t"/>
              <a:pathLst>
                <a:path extrusionOk="0" h="639" w="729">
                  <a:moveTo>
                    <a:pt x="555" y="0"/>
                  </a:moveTo>
                  <a:cubicBezTo>
                    <a:pt x="515" y="0"/>
                    <a:pt x="475" y="16"/>
                    <a:pt x="444" y="48"/>
                  </a:cubicBezTo>
                  <a:lnTo>
                    <a:pt x="64" y="396"/>
                  </a:lnTo>
                  <a:cubicBezTo>
                    <a:pt x="32" y="428"/>
                    <a:pt x="0" y="523"/>
                    <a:pt x="64" y="586"/>
                  </a:cubicBezTo>
                  <a:cubicBezTo>
                    <a:pt x="101" y="623"/>
                    <a:pt x="149" y="639"/>
                    <a:pt x="195" y="639"/>
                  </a:cubicBezTo>
                  <a:cubicBezTo>
                    <a:pt x="228" y="639"/>
                    <a:pt x="259" y="631"/>
                    <a:pt x="285" y="618"/>
                  </a:cubicBezTo>
                  <a:lnTo>
                    <a:pt x="666" y="270"/>
                  </a:lnTo>
                  <a:cubicBezTo>
                    <a:pt x="729" y="206"/>
                    <a:pt x="729" y="111"/>
                    <a:pt x="666" y="48"/>
                  </a:cubicBezTo>
                  <a:cubicBezTo>
                    <a:pt x="634" y="16"/>
                    <a:pt x="594" y="0"/>
                    <a:pt x="55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025875" y="2115125"/>
              <a:ext cx="16650" cy="17150"/>
            </a:xfrm>
            <a:custGeom>
              <a:rect b="b" l="l" r="r" t="t"/>
              <a:pathLst>
                <a:path extrusionOk="0" h="686" w="666">
                  <a:moveTo>
                    <a:pt x="154" y="0"/>
                  </a:moveTo>
                  <a:cubicBezTo>
                    <a:pt x="123" y="0"/>
                    <a:pt x="91" y="10"/>
                    <a:pt x="64" y="37"/>
                  </a:cubicBezTo>
                  <a:cubicBezTo>
                    <a:pt x="1" y="100"/>
                    <a:pt x="1" y="195"/>
                    <a:pt x="32" y="258"/>
                  </a:cubicBezTo>
                  <a:lnTo>
                    <a:pt x="381" y="638"/>
                  </a:lnTo>
                  <a:cubicBezTo>
                    <a:pt x="412" y="670"/>
                    <a:pt x="452" y="686"/>
                    <a:pt x="492" y="686"/>
                  </a:cubicBezTo>
                  <a:cubicBezTo>
                    <a:pt x="531" y="686"/>
                    <a:pt x="571" y="670"/>
                    <a:pt x="602" y="638"/>
                  </a:cubicBezTo>
                  <a:cubicBezTo>
                    <a:pt x="666" y="575"/>
                    <a:pt x="666" y="480"/>
                    <a:pt x="602" y="417"/>
                  </a:cubicBezTo>
                  <a:lnTo>
                    <a:pt x="254" y="37"/>
                  </a:lnTo>
                  <a:cubicBezTo>
                    <a:pt x="236" y="18"/>
                    <a:pt x="196" y="0"/>
                    <a:pt x="154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6436910" y="2132036"/>
            <a:ext cx="390255" cy="17413"/>
            <a:chOff x="1103864" y="3716911"/>
            <a:chExt cx="390255" cy="17413"/>
          </a:xfrm>
        </p:grpSpPr>
        <p:sp>
          <p:nvSpPr>
            <p:cNvPr id="848" name="Google Shape;848;p32"/>
            <p:cNvSpPr/>
            <p:nvPr/>
          </p:nvSpPr>
          <p:spPr>
            <a:xfrm>
              <a:off x="1103864" y="3716911"/>
              <a:ext cx="18367" cy="17413"/>
            </a:xfrm>
            <a:custGeom>
              <a:rect b="b" l="l" r="r" t="t"/>
              <a:pathLst>
                <a:path extrusionOk="0" h="602" w="635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150578" y="3716911"/>
              <a:ext cx="296828" cy="17413"/>
            </a:xfrm>
            <a:custGeom>
              <a:rect b="b" l="l" r="r" t="t"/>
              <a:pathLst>
                <a:path extrusionOk="0" h="602" w="10262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1476706" y="3716911"/>
              <a:ext cx="17413" cy="17413"/>
            </a:xfrm>
            <a:custGeom>
              <a:rect b="b" l="l" r="r" t="t"/>
              <a:pathLst>
                <a:path extrusionOk="0" h="602" w="602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2"/>
          <p:cNvSpPr txBox="1"/>
          <p:nvPr>
            <p:ph type="title"/>
          </p:nvPr>
        </p:nvSpPr>
        <p:spPr>
          <a:xfrm>
            <a:off x="5169288" y="1422888"/>
            <a:ext cx="3348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CashFlowHub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2" name="Google Shape;852;p32"/>
          <p:cNvSpPr txBox="1"/>
          <p:nvPr>
            <p:ph idx="1" type="body"/>
          </p:nvPr>
        </p:nvSpPr>
        <p:spPr>
          <a:xfrm>
            <a:off x="5439600" y="2192801"/>
            <a:ext cx="28080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Una plataforma financiera intuitiva que ayuda a los usuarios a gestionar sus gastos e ingresos de manera efectiva. Ofrece funciones de seguimiento de transacciones, categorización de gastos, y un desglose visual para un mejor control de las finanzas personales.</a:t>
            </a:r>
            <a:endParaRPr b="1" sz="1400">
              <a:solidFill>
                <a:schemeClr val="accent6"/>
              </a:solidFill>
            </a:endParaRPr>
          </a:p>
        </p:txBody>
      </p:sp>
      <p:grpSp>
        <p:nvGrpSpPr>
          <p:cNvPr id="853" name="Google Shape;853;p32"/>
          <p:cNvGrpSpPr/>
          <p:nvPr/>
        </p:nvGrpSpPr>
        <p:grpSpPr>
          <a:xfrm>
            <a:off x="5343214" y="712991"/>
            <a:ext cx="392016" cy="392973"/>
            <a:chOff x="3666314" y="464641"/>
            <a:chExt cx="392016" cy="392973"/>
          </a:xfrm>
        </p:grpSpPr>
        <p:sp>
          <p:nvSpPr>
            <p:cNvPr id="854" name="Google Shape;854;p32"/>
            <p:cNvSpPr/>
            <p:nvPr/>
          </p:nvSpPr>
          <p:spPr>
            <a:xfrm>
              <a:off x="3666314" y="464641"/>
              <a:ext cx="392016" cy="392973"/>
            </a:xfrm>
            <a:custGeom>
              <a:rect b="b" l="l" r="r" t="t"/>
              <a:pathLst>
                <a:path extrusionOk="0" h="13144" w="13112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925751" y="598172"/>
              <a:ext cx="59705" cy="62516"/>
            </a:xfrm>
            <a:custGeom>
              <a:rect b="b" l="l" r="r" t="t"/>
              <a:pathLst>
                <a:path extrusionOk="0" h="2091" w="1997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737325" y="604750"/>
              <a:ext cx="59675" cy="61649"/>
            </a:xfrm>
            <a:custGeom>
              <a:rect b="b" l="l" r="r" t="t"/>
              <a:pathLst>
                <a:path extrusionOk="0" h="2062" w="1996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788453" y="689963"/>
              <a:ext cx="149966" cy="51394"/>
            </a:xfrm>
            <a:custGeom>
              <a:rect b="b" l="l" r="r" t="t"/>
              <a:pathLst>
                <a:path extrusionOk="0" h="1719" w="5016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32"/>
          <p:cNvGrpSpPr/>
          <p:nvPr/>
        </p:nvGrpSpPr>
        <p:grpSpPr>
          <a:xfrm>
            <a:off x="8171897" y="4208134"/>
            <a:ext cx="416622" cy="415695"/>
            <a:chOff x="8081647" y="2947372"/>
            <a:chExt cx="416622" cy="415695"/>
          </a:xfrm>
        </p:grpSpPr>
        <p:sp>
          <p:nvSpPr>
            <p:cNvPr id="859" name="Google Shape;859;p32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4967326" y="4357281"/>
            <a:ext cx="524582" cy="483622"/>
            <a:chOff x="4967326" y="4357281"/>
            <a:chExt cx="524582" cy="483622"/>
          </a:xfrm>
        </p:grpSpPr>
        <p:sp>
          <p:nvSpPr>
            <p:cNvPr id="865" name="Google Shape;865;p32"/>
            <p:cNvSpPr/>
            <p:nvPr/>
          </p:nvSpPr>
          <p:spPr>
            <a:xfrm>
              <a:off x="4967326" y="4357281"/>
              <a:ext cx="524582" cy="483622"/>
            </a:xfrm>
            <a:custGeom>
              <a:rect b="b" l="l" r="r" t="t"/>
              <a:pathLst>
                <a:path extrusionOk="0" h="16176" w="17546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5107465" y="4478493"/>
              <a:ext cx="247163" cy="205486"/>
            </a:xfrm>
            <a:custGeom>
              <a:rect b="b" l="l" r="r" t="t"/>
              <a:pathLst>
                <a:path extrusionOk="0" h="6873" w="8267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32"/>
          <p:cNvSpPr/>
          <p:nvPr/>
        </p:nvSpPr>
        <p:spPr>
          <a:xfrm>
            <a:off x="2088108" y="71301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5178013" y="402401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994212" y="462382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451531" y="408649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3027155" y="49400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609735" y="43956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5987129" y="4427447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2"/>
          <p:cNvSpPr/>
          <p:nvPr/>
        </p:nvSpPr>
        <p:spPr>
          <a:xfrm>
            <a:off x="8552442" y="1305501"/>
            <a:ext cx="392016" cy="329530"/>
          </a:xfrm>
          <a:custGeom>
            <a:rect b="b" l="l" r="r" t="t"/>
            <a:pathLst>
              <a:path extrusionOk="0" h="11022" w="13112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5987135" y="4140569"/>
            <a:ext cx="605992" cy="550832"/>
          </a:xfrm>
          <a:custGeom>
            <a:rect b="b" l="l" r="r" t="t"/>
            <a:pathLst>
              <a:path extrusionOk="0" h="18424" w="20269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3"/>
          <p:cNvGrpSpPr/>
          <p:nvPr/>
        </p:nvGrpSpPr>
        <p:grpSpPr>
          <a:xfrm>
            <a:off x="6469306" y="1144478"/>
            <a:ext cx="1976818" cy="3464102"/>
            <a:chOff x="6469306" y="894753"/>
            <a:chExt cx="1976818" cy="3464102"/>
          </a:xfrm>
        </p:grpSpPr>
        <p:sp>
          <p:nvSpPr>
            <p:cNvPr id="891" name="Google Shape;891;p33"/>
            <p:cNvSpPr/>
            <p:nvPr/>
          </p:nvSpPr>
          <p:spPr>
            <a:xfrm>
              <a:off x="6469306" y="894753"/>
              <a:ext cx="1530721" cy="1757487"/>
            </a:xfrm>
            <a:custGeom>
              <a:rect b="b" l="l" r="r" t="t"/>
              <a:pathLst>
                <a:path extrusionOk="0" h="58142" w="50640">
                  <a:moveTo>
                    <a:pt x="38994" y="0"/>
                  </a:moveTo>
                  <a:cubicBezTo>
                    <a:pt x="38834" y="0"/>
                    <a:pt x="38673" y="14"/>
                    <a:pt x="38510" y="42"/>
                  </a:cubicBezTo>
                  <a:lnTo>
                    <a:pt x="2408" y="6946"/>
                  </a:lnTo>
                  <a:cubicBezTo>
                    <a:pt x="951" y="7199"/>
                    <a:pt x="1" y="8593"/>
                    <a:pt x="286" y="10050"/>
                  </a:cubicBezTo>
                  <a:lnTo>
                    <a:pt x="9027" y="55970"/>
                  </a:lnTo>
                  <a:cubicBezTo>
                    <a:pt x="9277" y="57252"/>
                    <a:pt x="10388" y="58142"/>
                    <a:pt x="11622" y="58142"/>
                  </a:cubicBezTo>
                  <a:cubicBezTo>
                    <a:pt x="11790" y="58142"/>
                    <a:pt x="11960" y="58125"/>
                    <a:pt x="12130" y="58091"/>
                  </a:cubicBezTo>
                  <a:lnTo>
                    <a:pt x="48265" y="51219"/>
                  </a:lnTo>
                  <a:cubicBezTo>
                    <a:pt x="49690" y="50934"/>
                    <a:pt x="50640" y="49541"/>
                    <a:pt x="50386" y="48116"/>
                  </a:cubicBezTo>
                  <a:lnTo>
                    <a:pt x="41614" y="2164"/>
                  </a:lnTo>
                  <a:cubicBezTo>
                    <a:pt x="41389" y="870"/>
                    <a:pt x="40264" y="0"/>
                    <a:pt x="38994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787118" y="944054"/>
              <a:ext cx="895097" cy="1658795"/>
            </a:xfrm>
            <a:custGeom>
              <a:rect b="b" l="l" r="r" t="t"/>
              <a:pathLst>
                <a:path extrusionOk="0" h="54877" w="29612">
                  <a:moveTo>
                    <a:pt x="29400" y="1"/>
                  </a:moveTo>
                  <a:cubicBezTo>
                    <a:pt x="29324" y="1"/>
                    <a:pt x="29246" y="53"/>
                    <a:pt x="29200" y="121"/>
                  </a:cubicBezTo>
                  <a:lnTo>
                    <a:pt x="64" y="54592"/>
                  </a:lnTo>
                  <a:cubicBezTo>
                    <a:pt x="1" y="54687"/>
                    <a:pt x="64" y="54782"/>
                    <a:pt x="159" y="54845"/>
                  </a:cubicBezTo>
                  <a:cubicBezTo>
                    <a:pt x="191" y="54877"/>
                    <a:pt x="223" y="54877"/>
                    <a:pt x="254" y="54877"/>
                  </a:cubicBezTo>
                  <a:cubicBezTo>
                    <a:pt x="318" y="54877"/>
                    <a:pt x="381" y="54845"/>
                    <a:pt x="413" y="54750"/>
                  </a:cubicBezTo>
                  <a:lnTo>
                    <a:pt x="29548" y="311"/>
                  </a:lnTo>
                  <a:cubicBezTo>
                    <a:pt x="29612" y="185"/>
                    <a:pt x="29580" y="90"/>
                    <a:pt x="29485" y="26"/>
                  </a:cubicBezTo>
                  <a:cubicBezTo>
                    <a:pt x="29458" y="9"/>
                    <a:pt x="29429" y="1"/>
                    <a:pt x="2940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516219" y="1163687"/>
              <a:ext cx="1437862" cy="1219952"/>
            </a:xfrm>
            <a:custGeom>
              <a:rect b="b" l="l" r="r" t="t"/>
              <a:pathLst>
                <a:path extrusionOk="0" h="40359" w="47568">
                  <a:moveTo>
                    <a:pt x="210" y="0"/>
                  </a:moveTo>
                  <a:cubicBezTo>
                    <a:pt x="153" y="0"/>
                    <a:pt x="99" y="24"/>
                    <a:pt x="64" y="76"/>
                  </a:cubicBezTo>
                  <a:cubicBezTo>
                    <a:pt x="1" y="171"/>
                    <a:pt x="1" y="266"/>
                    <a:pt x="96" y="361"/>
                  </a:cubicBezTo>
                  <a:lnTo>
                    <a:pt x="47219" y="40295"/>
                  </a:lnTo>
                  <a:cubicBezTo>
                    <a:pt x="47251" y="40327"/>
                    <a:pt x="47283" y="40359"/>
                    <a:pt x="47346" y="40359"/>
                  </a:cubicBezTo>
                  <a:cubicBezTo>
                    <a:pt x="47409" y="40359"/>
                    <a:pt x="47441" y="40327"/>
                    <a:pt x="47504" y="40264"/>
                  </a:cubicBezTo>
                  <a:cubicBezTo>
                    <a:pt x="47568" y="40200"/>
                    <a:pt x="47536" y="40074"/>
                    <a:pt x="47473" y="39979"/>
                  </a:cubicBezTo>
                  <a:lnTo>
                    <a:pt x="349" y="44"/>
                  </a:lnTo>
                  <a:cubicBezTo>
                    <a:pt x="306" y="16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807598" y="2537739"/>
              <a:ext cx="602162" cy="1699723"/>
            </a:xfrm>
            <a:custGeom>
              <a:rect b="b" l="l" r="r" t="t"/>
              <a:pathLst>
                <a:path extrusionOk="0" h="56231" w="19921">
                  <a:moveTo>
                    <a:pt x="0" y="0"/>
                  </a:moveTo>
                  <a:cubicBezTo>
                    <a:pt x="0" y="0"/>
                    <a:pt x="5162" y="17957"/>
                    <a:pt x="7252" y="26761"/>
                  </a:cubicBezTo>
                  <a:cubicBezTo>
                    <a:pt x="9469" y="36008"/>
                    <a:pt x="15993" y="50006"/>
                    <a:pt x="16531" y="56149"/>
                  </a:cubicBezTo>
                  <a:cubicBezTo>
                    <a:pt x="16674" y="56205"/>
                    <a:pt x="16896" y="56231"/>
                    <a:pt x="17163" y="56231"/>
                  </a:cubicBezTo>
                  <a:cubicBezTo>
                    <a:pt x="17966" y="56231"/>
                    <a:pt x="19184" y="55999"/>
                    <a:pt x="19920" y="55643"/>
                  </a:cubicBezTo>
                  <a:cubicBezTo>
                    <a:pt x="19920" y="55643"/>
                    <a:pt x="19033" y="36071"/>
                    <a:pt x="13713" y="27172"/>
                  </a:cubicBezTo>
                  <a:cubicBezTo>
                    <a:pt x="14916" y="5258"/>
                    <a:pt x="8963" y="0"/>
                    <a:pt x="8963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921495" y="2810572"/>
              <a:ext cx="104376" cy="433674"/>
            </a:xfrm>
            <a:custGeom>
              <a:rect b="b" l="l" r="r" t="t"/>
              <a:pathLst>
                <a:path extrusionOk="0" h="14347" w="3453">
                  <a:moveTo>
                    <a:pt x="2914" y="0"/>
                  </a:moveTo>
                  <a:lnTo>
                    <a:pt x="1" y="4465"/>
                  </a:lnTo>
                  <a:cubicBezTo>
                    <a:pt x="919" y="7822"/>
                    <a:pt x="1869" y="11338"/>
                    <a:pt x="2629" y="14346"/>
                  </a:cubicBezTo>
                  <a:cubicBezTo>
                    <a:pt x="3453" y="9121"/>
                    <a:pt x="2914" y="1"/>
                    <a:pt x="2914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899490" y="2026410"/>
              <a:ext cx="263282" cy="455831"/>
            </a:xfrm>
            <a:custGeom>
              <a:rect b="b" l="l" r="r" t="t"/>
              <a:pathLst>
                <a:path extrusionOk="0" h="15080" w="8710">
                  <a:moveTo>
                    <a:pt x="4751" y="10329"/>
                  </a:moveTo>
                  <a:lnTo>
                    <a:pt x="4751" y="10329"/>
                  </a:lnTo>
                  <a:cubicBezTo>
                    <a:pt x="4767" y="10329"/>
                    <a:pt x="4759" y="10385"/>
                    <a:pt x="4715" y="10472"/>
                  </a:cubicBezTo>
                  <a:lnTo>
                    <a:pt x="4715" y="10472"/>
                  </a:lnTo>
                  <a:lnTo>
                    <a:pt x="4751" y="10329"/>
                  </a:lnTo>
                  <a:close/>
                  <a:moveTo>
                    <a:pt x="5562" y="0"/>
                  </a:moveTo>
                  <a:cubicBezTo>
                    <a:pt x="5387" y="0"/>
                    <a:pt x="5211" y="22"/>
                    <a:pt x="5036" y="69"/>
                  </a:cubicBezTo>
                  <a:cubicBezTo>
                    <a:pt x="3896" y="385"/>
                    <a:pt x="3199" y="1557"/>
                    <a:pt x="3516" y="2697"/>
                  </a:cubicBezTo>
                  <a:lnTo>
                    <a:pt x="3547" y="2824"/>
                  </a:lnTo>
                  <a:lnTo>
                    <a:pt x="3674" y="3267"/>
                  </a:lnTo>
                  <a:lnTo>
                    <a:pt x="3801" y="3742"/>
                  </a:lnTo>
                  <a:cubicBezTo>
                    <a:pt x="3864" y="4059"/>
                    <a:pt x="3959" y="4407"/>
                    <a:pt x="4022" y="4724"/>
                  </a:cubicBezTo>
                  <a:cubicBezTo>
                    <a:pt x="4181" y="5389"/>
                    <a:pt x="4276" y="6054"/>
                    <a:pt x="4402" y="6719"/>
                  </a:cubicBezTo>
                  <a:cubicBezTo>
                    <a:pt x="4497" y="7416"/>
                    <a:pt x="4561" y="8081"/>
                    <a:pt x="4624" y="8746"/>
                  </a:cubicBezTo>
                  <a:cubicBezTo>
                    <a:pt x="4653" y="9360"/>
                    <a:pt x="4683" y="9975"/>
                    <a:pt x="4662" y="10565"/>
                  </a:cubicBezTo>
                  <a:lnTo>
                    <a:pt x="4662" y="10565"/>
                  </a:lnTo>
                  <a:cubicBezTo>
                    <a:pt x="4616" y="10636"/>
                    <a:pt x="4552" y="10718"/>
                    <a:pt x="4466" y="10804"/>
                  </a:cubicBezTo>
                  <a:cubicBezTo>
                    <a:pt x="4244" y="11058"/>
                    <a:pt x="3864" y="11343"/>
                    <a:pt x="3484" y="11596"/>
                  </a:cubicBezTo>
                  <a:cubicBezTo>
                    <a:pt x="3072" y="11849"/>
                    <a:pt x="2629" y="12071"/>
                    <a:pt x="2154" y="12324"/>
                  </a:cubicBezTo>
                  <a:cubicBezTo>
                    <a:pt x="1711" y="12546"/>
                    <a:pt x="1204" y="12768"/>
                    <a:pt x="729" y="12958"/>
                  </a:cubicBezTo>
                  <a:lnTo>
                    <a:pt x="634" y="12990"/>
                  </a:lnTo>
                  <a:cubicBezTo>
                    <a:pt x="285" y="13180"/>
                    <a:pt x="32" y="13528"/>
                    <a:pt x="32" y="13971"/>
                  </a:cubicBezTo>
                  <a:cubicBezTo>
                    <a:pt x="0" y="14541"/>
                    <a:pt x="475" y="15048"/>
                    <a:pt x="1077" y="15080"/>
                  </a:cubicBezTo>
                  <a:cubicBezTo>
                    <a:pt x="1711" y="15080"/>
                    <a:pt x="2312" y="15048"/>
                    <a:pt x="2914" y="14953"/>
                  </a:cubicBezTo>
                  <a:cubicBezTo>
                    <a:pt x="3547" y="14858"/>
                    <a:pt x="4149" y="14731"/>
                    <a:pt x="4782" y="14541"/>
                  </a:cubicBezTo>
                  <a:cubicBezTo>
                    <a:pt x="5384" y="14351"/>
                    <a:pt x="6049" y="14098"/>
                    <a:pt x="6683" y="13655"/>
                  </a:cubicBezTo>
                  <a:cubicBezTo>
                    <a:pt x="6999" y="13433"/>
                    <a:pt x="7316" y="13148"/>
                    <a:pt x="7633" y="12831"/>
                  </a:cubicBezTo>
                  <a:cubicBezTo>
                    <a:pt x="7949" y="12483"/>
                    <a:pt x="8234" y="12039"/>
                    <a:pt x="8424" y="11501"/>
                  </a:cubicBezTo>
                  <a:cubicBezTo>
                    <a:pt x="8456" y="11438"/>
                    <a:pt x="8488" y="11343"/>
                    <a:pt x="8488" y="11248"/>
                  </a:cubicBezTo>
                  <a:lnTo>
                    <a:pt x="8519" y="11121"/>
                  </a:lnTo>
                  <a:cubicBezTo>
                    <a:pt x="8614" y="10298"/>
                    <a:pt x="8709" y="9474"/>
                    <a:pt x="8709" y="8651"/>
                  </a:cubicBezTo>
                  <a:cubicBezTo>
                    <a:pt x="8709" y="7828"/>
                    <a:pt x="8678" y="7036"/>
                    <a:pt x="8614" y="6212"/>
                  </a:cubicBezTo>
                  <a:cubicBezTo>
                    <a:pt x="8519" y="5421"/>
                    <a:pt x="8424" y="4629"/>
                    <a:pt x="8266" y="3837"/>
                  </a:cubicBezTo>
                  <a:cubicBezTo>
                    <a:pt x="8171" y="3457"/>
                    <a:pt x="8076" y="3046"/>
                    <a:pt x="7981" y="2665"/>
                  </a:cubicBezTo>
                  <a:cubicBezTo>
                    <a:pt x="7918" y="2475"/>
                    <a:pt x="7886" y="2285"/>
                    <a:pt x="7823" y="2095"/>
                  </a:cubicBezTo>
                  <a:cubicBezTo>
                    <a:pt x="7759" y="1874"/>
                    <a:pt x="7696" y="1715"/>
                    <a:pt x="7601" y="1462"/>
                  </a:cubicBezTo>
                  <a:cubicBezTo>
                    <a:pt x="7309" y="587"/>
                    <a:pt x="6462" y="0"/>
                    <a:pt x="556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811407" y="2396365"/>
              <a:ext cx="183844" cy="99932"/>
            </a:xfrm>
            <a:custGeom>
              <a:rect b="b" l="l" r="r" t="t"/>
              <a:pathLst>
                <a:path extrusionOk="0" h="3306" w="6082">
                  <a:moveTo>
                    <a:pt x="2330" y="0"/>
                  </a:moveTo>
                  <a:cubicBezTo>
                    <a:pt x="2096" y="0"/>
                    <a:pt x="1865" y="50"/>
                    <a:pt x="1648" y="149"/>
                  </a:cubicBezTo>
                  <a:lnTo>
                    <a:pt x="666" y="592"/>
                  </a:lnTo>
                  <a:cubicBezTo>
                    <a:pt x="191" y="814"/>
                    <a:pt x="1" y="1352"/>
                    <a:pt x="223" y="1827"/>
                  </a:cubicBezTo>
                  <a:lnTo>
                    <a:pt x="666" y="2777"/>
                  </a:lnTo>
                  <a:cubicBezTo>
                    <a:pt x="826" y="3098"/>
                    <a:pt x="1145" y="3306"/>
                    <a:pt x="1506" y="3306"/>
                  </a:cubicBezTo>
                  <a:cubicBezTo>
                    <a:pt x="1573" y="3306"/>
                    <a:pt x="1642" y="3299"/>
                    <a:pt x="1711" y="3284"/>
                  </a:cubicBezTo>
                  <a:lnTo>
                    <a:pt x="3421" y="2904"/>
                  </a:lnTo>
                  <a:cubicBezTo>
                    <a:pt x="3421" y="2904"/>
                    <a:pt x="3483" y="2908"/>
                    <a:pt x="3589" y="2908"/>
                  </a:cubicBezTo>
                  <a:cubicBezTo>
                    <a:pt x="4079" y="2908"/>
                    <a:pt x="5509" y="2822"/>
                    <a:pt x="6081" y="1859"/>
                  </a:cubicBezTo>
                  <a:lnTo>
                    <a:pt x="5321" y="782"/>
                  </a:lnTo>
                  <a:lnTo>
                    <a:pt x="2756" y="54"/>
                  </a:lnTo>
                  <a:cubicBezTo>
                    <a:pt x="2614" y="18"/>
                    <a:pt x="2471" y="0"/>
                    <a:pt x="233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978927" y="1960514"/>
              <a:ext cx="188620" cy="242848"/>
            </a:xfrm>
            <a:custGeom>
              <a:rect b="b" l="l" r="r" t="t"/>
              <a:pathLst>
                <a:path extrusionOk="0" h="8034" w="6240">
                  <a:moveTo>
                    <a:pt x="2123" y="0"/>
                  </a:moveTo>
                  <a:cubicBezTo>
                    <a:pt x="761" y="1457"/>
                    <a:pt x="1" y="3610"/>
                    <a:pt x="1141" y="7759"/>
                  </a:cubicBezTo>
                  <a:cubicBezTo>
                    <a:pt x="1545" y="7961"/>
                    <a:pt x="2114" y="8034"/>
                    <a:pt x="2726" y="8034"/>
                  </a:cubicBezTo>
                  <a:cubicBezTo>
                    <a:pt x="4321" y="8034"/>
                    <a:pt x="6208" y="7537"/>
                    <a:pt x="6208" y="7537"/>
                  </a:cubicBezTo>
                  <a:cubicBezTo>
                    <a:pt x="6208" y="7537"/>
                    <a:pt x="6240" y="1330"/>
                    <a:pt x="2123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978927" y="1960514"/>
              <a:ext cx="188620" cy="242848"/>
            </a:xfrm>
            <a:custGeom>
              <a:rect b="b" l="l" r="r" t="t"/>
              <a:pathLst>
                <a:path extrusionOk="0" h="8034" w="6240">
                  <a:moveTo>
                    <a:pt x="2123" y="0"/>
                  </a:moveTo>
                  <a:cubicBezTo>
                    <a:pt x="761" y="1457"/>
                    <a:pt x="1" y="3610"/>
                    <a:pt x="1141" y="7759"/>
                  </a:cubicBezTo>
                  <a:cubicBezTo>
                    <a:pt x="1545" y="7961"/>
                    <a:pt x="2114" y="8034"/>
                    <a:pt x="2726" y="8034"/>
                  </a:cubicBezTo>
                  <a:cubicBezTo>
                    <a:pt x="4321" y="8034"/>
                    <a:pt x="6208" y="7537"/>
                    <a:pt x="6208" y="7537"/>
                  </a:cubicBezTo>
                  <a:cubicBezTo>
                    <a:pt x="6208" y="7537"/>
                    <a:pt x="6240" y="1330"/>
                    <a:pt x="2123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8115828" y="2047630"/>
              <a:ext cx="23003" cy="8645"/>
            </a:xfrm>
            <a:custGeom>
              <a:rect b="b" l="l" r="r" t="t"/>
              <a:pathLst>
                <a:path extrusionOk="0" h="286" w="761">
                  <a:moveTo>
                    <a:pt x="127" y="0"/>
                  </a:moveTo>
                  <a:cubicBezTo>
                    <a:pt x="32" y="32"/>
                    <a:pt x="1" y="63"/>
                    <a:pt x="1" y="158"/>
                  </a:cubicBezTo>
                  <a:cubicBezTo>
                    <a:pt x="1" y="222"/>
                    <a:pt x="32" y="285"/>
                    <a:pt x="127" y="285"/>
                  </a:cubicBezTo>
                  <a:lnTo>
                    <a:pt x="761" y="253"/>
                  </a:lnTo>
                  <a:cubicBezTo>
                    <a:pt x="729" y="158"/>
                    <a:pt x="697" y="95"/>
                    <a:pt x="66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8108180" y="2124529"/>
              <a:ext cx="57462" cy="54258"/>
            </a:xfrm>
            <a:custGeom>
              <a:rect b="b" l="l" r="r" t="t"/>
              <a:pathLst>
                <a:path extrusionOk="0" h="1795" w="1901">
                  <a:moveTo>
                    <a:pt x="143" y="0"/>
                  </a:moveTo>
                  <a:cubicBezTo>
                    <a:pt x="106" y="0"/>
                    <a:pt x="69" y="16"/>
                    <a:pt x="32" y="53"/>
                  </a:cubicBezTo>
                  <a:cubicBezTo>
                    <a:pt x="0" y="85"/>
                    <a:pt x="0" y="180"/>
                    <a:pt x="64" y="243"/>
                  </a:cubicBezTo>
                  <a:lnTo>
                    <a:pt x="1900" y="1795"/>
                  </a:lnTo>
                  <a:cubicBezTo>
                    <a:pt x="1900" y="1700"/>
                    <a:pt x="1900" y="1573"/>
                    <a:pt x="1900" y="1446"/>
                  </a:cubicBezTo>
                  <a:lnTo>
                    <a:pt x="222" y="21"/>
                  </a:lnTo>
                  <a:cubicBezTo>
                    <a:pt x="196" y="8"/>
                    <a:pt x="170" y="0"/>
                    <a:pt x="14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7999996" y="2092246"/>
              <a:ext cx="67045" cy="47306"/>
            </a:xfrm>
            <a:custGeom>
              <a:rect b="b" l="l" r="r" t="t"/>
              <a:pathLst>
                <a:path extrusionOk="0" h="1565" w="2218">
                  <a:moveTo>
                    <a:pt x="2047" y="0"/>
                  </a:moveTo>
                  <a:cubicBezTo>
                    <a:pt x="2030" y="0"/>
                    <a:pt x="2013" y="4"/>
                    <a:pt x="1996" y="12"/>
                  </a:cubicBezTo>
                  <a:lnTo>
                    <a:pt x="1" y="1279"/>
                  </a:lnTo>
                  <a:cubicBezTo>
                    <a:pt x="1" y="1374"/>
                    <a:pt x="32" y="1469"/>
                    <a:pt x="32" y="1564"/>
                  </a:cubicBezTo>
                  <a:lnTo>
                    <a:pt x="2123" y="234"/>
                  </a:lnTo>
                  <a:cubicBezTo>
                    <a:pt x="2186" y="202"/>
                    <a:pt x="2218" y="139"/>
                    <a:pt x="2186" y="76"/>
                  </a:cubicBezTo>
                  <a:cubicBezTo>
                    <a:pt x="2140" y="29"/>
                    <a:pt x="2093" y="0"/>
                    <a:pt x="2047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7775043" y="1773829"/>
              <a:ext cx="186685" cy="263282"/>
            </a:xfrm>
            <a:custGeom>
              <a:rect b="b" l="l" r="r" t="t"/>
              <a:pathLst>
                <a:path extrusionOk="0" h="8710" w="6176">
                  <a:moveTo>
                    <a:pt x="5321" y="1"/>
                  </a:moveTo>
                  <a:lnTo>
                    <a:pt x="2122" y="3294"/>
                  </a:lnTo>
                  <a:cubicBezTo>
                    <a:pt x="2502" y="4656"/>
                    <a:pt x="2629" y="6113"/>
                    <a:pt x="697" y="6810"/>
                  </a:cubicBezTo>
                  <a:cubicBezTo>
                    <a:pt x="697" y="6810"/>
                    <a:pt x="0" y="7380"/>
                    <a:pt x="1204" y="8710"/>
                  </a:cubicBezTo>
                  <a:cubicBezTo>
                    <a:pt x="4388" y="6175"/>
                    <a:pt x="6094" y="6144"/>
                    <a:pt x="6173" y="6144"/>
                  </a:cubicBezTo>
                  <a:cubicBezTo>
                    <a:pt x="6175" y="6144"/>
                    <a:pt x="6176" y="6144"/>
                    <a:pt x="6176" y="6144"/>
                  </a:cubicBezTo>
                  <a:cubicBezTo>
                    <a:pt x="4878" y="5099"/>
                    <a:pt x="5068" y="1806"/>
                    <a:pt x="532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7762589" y="1692336"/>
              <a:ext cx="20132" cy="26117"/>
            </a:xfrm>
            <a:custGeom>
              <a:rect b="b" l="l" r="r" t="t"/>
              <a:pathLst>
                <a:path extrusionOk="0" h="864" w="666">
                  <a:moveTo>
                    <a:pt x="404" y="1"/>
                  </a:moveTo>
                  <a:cubicBezTo>
                    <a:pt x="260" y="1"/>
                    <a:pt x="122" y="153"/>
                    <a:pt x="64" y="385"/>
                  </a:cubicBezTo>
                  <a:cubicBezTo>
                    <a:pt x="1" y="607"/>
                    <a:pt x="64" y="828"/>
                    <a:pt x="222" y="860"/>
                  </a:cubicBezTo>
                  <a:cubicBezTo>
                    <a:pt x="234" y="862"/>
                    <a:pt x="246" y="863"/>
                    <a:pt x="257" y="863"/>
                  </a:cubicBezTo>
                  <a:cubicBezTo>
                    <a:pt x="404" y="863"/>
                    <a:pt x="544" y="685"/>
                    <a:pt x="602" y="480"/>
                  </a:cubicBezTo>
                  <a:cubicBezTo>
                    <a:pt x="666" y="227"/>
                    <a:pt x="602" y="5"/>
                    <a:pt x="444" y="5"/>
                  </a:cubicBezTo>
                  <a:cubicBezTo>
                    <a:pt x="431" y="2"/>
                    <a:pt x="417" y="1"/>
                    <a:pt x="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7761652" y="1684809"/>
              <a:ext cx="16293" cy="9824"/>
            </a:xfrm>
            <a:custGeom>
              <a:rect b="b" l="l" r="r" t="t"/>
              <a:pathLst>
                <a:path extrusionOk="0" h="325" w="539">
                  <a:moveTo>
                    <a:pt x="0" y="0"/>
                  </a:moveTo>
                  <a:cubicBezTo>
                    <a:pt x="0" y="1"/>
                    <a:pt x="122" y="325"/>
                    <a:pt x="349" y="325"/>
                  </a:cubicBezTo>
                  <a:cubicBezTo>
                    <a:pt x="405" y="325"/>
                    <a:pt x="469" y="305"/>
                    <a:pt x="538" y="2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7741551" y="1720236"/>
              <a:ext cx="36394" cy="50782"/>
            </a:xfrm>
            <a:custGeom>
              <a:rect b="b" l="l" r="r" t="t"/>
              <a:pathLst>
                <a:path extrusionOk="0" h="1680" w="1204">
                  <a:moveTo>
                    <a:pt x="1203" y="0"/>
                  </a:moveTo>
                  <a:cubicBezTo>
                    <a:pt x="1203" y="1"/>
                    <a:pt x="538" y="950"/>
                    <a:pt x="0" y="1362"/>
                  </a:cubicBezTo>
                  <a:cubicBezTo>
                    <a:pt x="188" y="1657"/>
                    <a:pt x="625" y="1679"/>
                    <a:pt x="755" y="1679"/>
                  </a:cubicBezTo>
                  <a:cubicBezTo>
                    <a:pt x="778" y="1679"/>
                    <a:pt x="792" y="1679"/>
                    <a:pt x="792" y="1679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FF5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7774076" y="1641372"/>
              <a:ext cx="35457" cy="33885"/>
            </a:xfrm>
            <a:custGeom>
              <a:rect b="b" l="l" r="r" t="t"/>
              <a:pathLst>
                <a:path extrusionOk="0" h="1121" w="1173">
                  <a:moveTo>
                    <a:pt x="157" y="1"/>
                  </a:moveTo>
                  <a:cubicBezTo>
                    <a:pt x="98" y="1"/>
                    <a:pt x="56" y="36"/>
                    <a:pt x="32" y="107"/>
                  </a:cubicBezTo>
                  <a:cubicBezTo>
                    <a:pt x="1" y="139"/>
                    <a:pt x="1" y="171"/>
                    <a:pt x="32" y="202"/>
                  </a:cubicBezTo>
                  <a:cubicBezTo>
                    <a:pt x="32" y="234"/>
                    <a:pt x="64" y="266"/>
                    <a:pt x="96" y="266"/>
                  </a:cubicBezTo>
                  <a:cubicBezTo>
                    <a:pt x="729" y="519"/>
                    <a:pt x="856" y="994"/>
                    <a:pt x="856" y="1026"/>
                  </a:cubicBezTo>
                  <a:cubicBezTo>
                    <a:pt x="888" y="1089"/>
                    <a:pt x="951" y="1121"/>
                    <a:pt x="1046" y="1121"/>
                  </a:cubicBezTo>
                  <a:cubicBezTo>
                    <a:pt x="1109" y="1089"/>
                    <a:pt x="1173" y="1026"/>
                    <a:pt x="1141" y="962"/>
                  </a:cubicBezTo>
                  <a:cubicBezTo>
                    <a:pt x="1141" y="931"/>
                    <a:pt x="983" y="297"/>
                    <a:pt x="222" y="12"/>
                  </a:cubicBezTo>
                  <a:cubicBezTo>
                    <a:pt x="199" y="4"/>
                    <a:pt x="177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7753974" y="1574721"/>
              <a:ext cx="289459" cy="328392"/>
            </a:xfrm>
            <a:custGeom>
              <a:rect b="b" l="l" r="r" t="t"/>
              <a:pathLst>
                <a:path extrusionOk="0" h="10864" w="9576">
                  <a:moveTo>
                    <a:pt x="5290" y="0"/>
                  </a:moveTo>
                  <a:cubicBezTo>
                    <a:pt x="5003" y="0"/>
                    <a:pt x="4707" y="31"/>
                    <a:pt x="4403" y="96"/>
                  </a:cubicBezTo>
                  <a:cubicBezTo>
                    <a:pt x="1363" y="729"/>
                    <a:pt x="1" y="4846"/>
                    <a:pt x="32" y="7506"/>
                  </a:cubicBezTo>
                  <a:cubicBezTo>
                    <a:pt x="55" y="9540"/>
                    <a:pt x="1635" y="10864"/>
                    <a:pt x="3493" y="10864"/>
                  </a:cubicBezTo>
                  <a:cubicBezTo>
                    <a:pt x="4296" y="10864"/>
                    <a:pt x="5151" y="10616"/>
                    <a:pt x="5955" y="10071"/>
                  </a:cubicBezTo>
                  <a:cubicBezTo>
                    <a:pt x="7728" y="8868"/>
                    <a:pt x="8013" y="7664"/>
                    <a:pt x="8836" y="4878"/>
                  </a:cubicBezTo>
                  <a:cubicBezTo>
                    <a:pt x="9576" y="2375"/>
                    <a:pt x="7813" y="0"/>
                    <a:pt x="52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7776010" y="1509550"/>
              <a:ext cx="352302" cy="388514"/>
            </a:xfrm>
            <a:custGeom>
              <a:rect b="b" l="l" r="r" t="t"/>
              <a:pathLst>
                <a:path extrusionOk="0" h="12853" w="11655">
                  <a:moveTo>
                    <a:pt x="3668" y="0"/>
                  </a:moveTo>
                  <a:cubicBezTo>
                    <a:pt x="1326" y="0"/>
                    <a:pt x="384" y="2467"/>
                    <a:pt x="2312" y="3803"/>
                  </a:cubicBezTo>
                  <a:cubicBezTo>
                    <a:pt x="792" y="3867"/>
                    <a:pt x="0" y="6052"/>
                    <a:pt x="1647" y="7224"/>
                  </a:cubicBezTo>
                  <a:cubicBezTo>
                    <a:pt x="32" y="8712"/>
                    <a:pt x="729" y="11214"/>
                    <a:pt x="2787" y="12354"/>
                  </a:cubicBezTo>
                  <a:cubicBezTo>
                    <a:pt x="3397" y="12702"/>
                    <a:pt x="4196" y="12853"/>
                    <a:pt x="4963" y="12853"/>
                  </a:cubicBezTo>
                  <a:cubicBezTo>
                    <a:pt x="6705" y="12853"/>
                    <a:pt x="8282" y="12077"/>
                    <a:pt x="7094" y="11087"/>
                  </a:cubicBezTo>
                  <a:cubicBezTo>
                    <a:pt x="9596" y="10105"/>
                    <a:pt x="11654" y="7984"/>
                    <a:pt x="10989" y="4627"/>
                  </a:cubicBezTo>
                  <a:cubicBezTo>
                    <a:pt x="10451" y="1808"/>
                    <a:pt x="6556" y="1587"/>
                    <a:pt x="6556" y="1587"/>
                  </a:cubicBezTo>
                  <a:cubicBezTo>
                    <a:pt x="6556" y="1587"/>
                    <a:pt x="6207" y="130"/>
                    <a:pt x="3800" y="3"/>
                  </a:cubicBezTo>
                  <a:cubicBezTo>
                    <a:pt x="3756" y="1"/>
                    <a:pt x="3712" y="0"/>
                    <a:pt x="366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8009215" y="1612959"/>
              <a:ext cx="128678" cy="157606"/>
            </a:xfrm>
            <a:custGeom>
              <a:rect b="b" l="l" r="r" t="t"/>
              <a:pathLst>
                <a:path extrusionOk="0" h="5214" w="4257">
                  <a:moveTo>
                    <a:pt x="2748" y="1"/>
                  </a:moveTo>
                  <a:cubicBezTo>
                    <a:pt x="875" y="1"/>
                    <a:pt x="0" y="2701"/>
                    <a:pt x="1311" y="4309"/>
                  </a:cubicBezTo>
                  <a:cubicBezTo>
                    <a:pt x="1533" y="4626"/>
                    <a:pt x="1786" y="4816"/>
                    <a:pt x="2008" y="4974"/>
                  </a:cubicBezTo>
                  <a:cubicBezTo>
                    <a:pt x="2250" y="5139"/>
                    <a:pt x="2514" y="5214"/>
                    <a:pt x="2772" y="5214"/>
                  </a:cubicBezTo>
                  <a:cubicBezTo>
                    <a:pt x="3455" y="5214"/>
                    <a:pt x="4092" y="4688"/>
                    <a:pt x="4161" y="3929"/>
                  </a:cubicBezTo>
                  <a:cubicBezTo>
                    <a:pt x="4256" y="2504"/>
                    <a:pt x="4256" y="256"/>
                    <a:pt x="3116" y="34"/>
                  </a:cubicBezTo>
                  <a:cubicBezTo>
                    <a:pt x="2990" y="11"/>
                    <a:pt x="2867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8054557" y="1566197"/>
              <a:ext cx="244148" cy="217245"/>
            </a:xfrm>
            <a:custGeom>
              <a:rect b="b" l="l" r="r" t="t"/>
              <a:pathLst>
                <a:path extrusionOk="0" h="7187" w="8077">
                  <a:moveTo>
                    <a:pt x="4683" y="1"/>
                  </a:moveTo>
                  <a:cubicBezTo>
                    <a:pt x="4063" y="1"/>
                    <a:pt x="3401" y="253"/>
                    <a:pt x="2914" y="726"/>
                  </a:cubicBezTo>
                  <a:cubicBezTo>
                    <a:pt x="2760" y="643"/>
                    <a:pt x="2602" y="605"/>
                    <a:pt x="2448" y="605"/>
                  </a:cubicBezTo>
                  <a:cubicBezTo>
                    <a:pt x="1719" y="605"/>
                    <a:pt x="1068" y="1447"/>
                    <a:pt x="1173" y="2309"/>
                  </a:cubicBezTo>
                  <a:cubicBezTo>
                    <a:pt x="223" y="2721"/>
                    <a:pt x="1" y="4273"/>
                    <a:pt x="856" y="5160"/>
                  </a:cubicBezTo>
                  <a:cubicBezTo>
                    <a:pt x="1014" y="5350"/>
                    <a:pt x="1204" y="5476"/>
                    <a:pt x="1363" y="5571"/>
                  </a:cubicBezTo>
                  <a:cubicBezTo>
                    <a:pt x="1394" y="5603"/>
                    <a:pt x="1458" y="5603"/>
                    <a:pt x="1489" y="5603"/>
                  </a:cubicBezTo>
                  <a:cubicBezTo>
                    <a:pt x="1553" y="6205"/>
                    <a:pt x="2059" y="6838"/>
                    <a:pt x="2724" y="6965"/>
                  </a:cubicBezTo>
                  <a:cubicBezTo>
                    <a:pt x="2946" y="6996"/>
                    <a:pt x="3104" y="6996"/>
                    <a:pt x="3263" y="6996"/>
                  </a:cubicBezTo>
                  <a:cubicBezTo>
                    <a:pt x="3548" y="6965"/>
                    <a:pt x="3769" y="6775"/>
                    <a:pt x="3864" y="6553"/>
                  </a:cubicBezTo>
                  <a:cubicBezTo>
                    <a:pt x="4323" y="6919"/>
                    <a:pt x="4781" y="7187"/>
                    <a:pt x="5179" y="7187"/>
                  </a:cubicBezTo>
                  <a:cubicBezTo>
                    <a:pt x="5331" y="7187"/>
                    <a:pt x="5475" y="7147"/>
                    <a:pt x="5606" y="7060"/>
                  </a:cubicBezTo>
                  <a:cubicBezTo>
                    <a:pt x="6113" y="6711"/>
                    <a:pt x="6303" y="6205"/>
                    <a:pt x="6271" y="5698"/>
                  </a:cubicBezTo>
                  <a:lnTo>
                    <a:pt x="6271" y="5698"/>
                  </a:lnTo>
                  <a:cubicBezTo>
                    <a:pt x="6446" y="5761"/>
                    <a:pt x="6604" y="5801"/>
                    <a:pt x="6750" y="5801"/>
                  </a:cubicBezTo>
                  <a:cubicBezTo>
                    <a:pt x="6897" y="5801"/>
                    <a:pt x="7031" y="5761"/>
                    <a:pt x="7158" y="5666"/>
                  </a:cubicBezTo>
                  <a:cubicBezTo>
                    <a:pt x="8076" y="5033"/>
                    <a:pt x="8013" y="3924"/>
                    <a:pt x="7380" y="3101"/>
                  </a:cubicBezTo>
                  <a:cubicBezTo>
                    <a:pt x="7538" y="2974"/>
                    <a:pt x="7665" y="2816"/>
                    <a:pt x="7665" y="2658"/>
                  </a:cubicBezTo>
                  <a:cubicBezTo>
                    <a:pt x="7760" y="1803"/>
                    <a:pt x="7126" y="1264"/>
                    <a:pt x="6366" y="1169"/>
                  </a:cubicBezTo>
                  <a:cubicBezTo>
                    <a:pt x="6123" y="371"/>
                    <a:pt x="5434" y="1"/>
                    <a:pt x="468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787134" y="1685656"/>
              <a:ext cx="77926" cy="83821"/>
            </a:xfrm>
            <a:custGeom>
              <a:rect b="b" l="l" r="r" t="t"/>
              <a:pathLst>
                <a:path extrusionOk="0" h="2773" w="2578">
                  <a:moveTo>
                    <a:pt x="1638" y="0"/>
                  </a:moveTo>
                  <a:cubicBezTo>
                    <a:pt x="1068" y="0"/>
                    <a:pt x="491" y="742"/>
                    <a:pt x="266" y="1334"/>
                  </a:cubicBezTo>
                  <a:cubicBezTo>
                    <a:pt x="1" y="2040"/>
                    <a:pt x="173" y="2773"/>
                    <a:pt x="731" y="2773"/>
                  </a:cubicBezTo>
                  <a:cubicBezTo>
                    <a:pt x="774" y="2773"/>
                    <a:pt x="820" y="2768"/>
                    <a:pt x="867" y="2759"/>
                  </a:cubicBezTo>
                  <a:cubicBezTo>
                    <a:pt x="1342" y="2696"/>
                    <a:pt x="1849" y="2379"/>
                    <a:pt x="2197" y="1809"/>
                  </a:cubicBezTo>
                  <a:cubicBezTo>
                    <a:pt x="2577" y="1176"/>
                    <a:pt x="2451" y="258"/>
                    <a:pt x="1849" y="36"/>
                  </a:cubicBezTo>
                  <a:cubicBezTo>
                    <a:pt x="1779" y="11"/>
                    <a:pt x="1709" y="0"/>
                    <a:pt x="1638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825765" y="1555466"/>
              <a:ext cx="218303" cy="161929"/>
            </a:xfrm>
            <a:custGeom>
              <a:rect b="b" l="l" r="r" t="t"/>
              <a:pathLst>
                <a:path extrusionOk="0" h="5357" w="7222">
                  <a:moveTo>
                    <a:pt x="5761" y="0"/>
                  </a:moveTo>
                  <a:cubicBezTo>
                    <a:pt x="3641" y="0"/>
                    <a:pt x="559" y="2940"/>
                    <a:pt x="1" y="4026"/>
                  </a:cubicBezTo>
                  <a:cubicBezTo>
                    <a:pt x="1" y="4026"/>
                    <a:pt x="476" y="4976"/>
                    <a:pt x="1046" y="5356"/>
                  </a:cubicBezTo>
                  <a:cubicBezTo>
                    <a:pt x="3580" y="1366"/>
                    <a:pt x="6271" y="764"/>
                    <a:pt x="7126" y="638"/>
                  </a:cubicBezTo>
                  <a:cubicBezTo>
                    <a:pt x="7190" y="638"/>
                    <a:pt x="7221" y="543"/>
                    <a:pt x="7158" y="511"/>
                  </a:cubicBezTo>
                  <a:cubicBezTo>
                    <a:pt x="6905" y="353"/>
                    <a:pt x="6461" y="163"/>
                    <a:pt x="5891" y="4"/>
                  </a:cubicBezTo>
                  <a:cubicBezTo>
                    <a:pt x="5848" y="2"/>
                    <a:pt x="5805" y="0"/>
                    <a:pt x="57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7766428" y="1662260"/>
              <a:ext cx="112990" cy="129797"/>
            </a:xfrm>
            <a:custGeom>
              <a:rect b="b" l="l" r="r" t="t"/>
              <a:pathLst>
                <a:path extrusionOk="0" h="4294" w="3738">
                  <a:moveTo>
                    <a:pt x="2372" y="0"/>
                  </a:moveTo>
                  <a:cubicBezTo>
                    <a:pt x="1690" y="0"/>
                    <a:pt x="926" y="596"/>
                    <a:pt x="507" y="1538"/>
                  </a:cubicBezTo>
                  <a:cubicBezTo>
                    <a:pt x="0" y="2678"/>
                    <a:pt x="190" y="3882"/>
                    <a:pt x="951" y="4198"/>
                  </a:cubicBezTo>
                  <a:cubicBezTo>
                    <a:pt x="1092" y="4263"/>
                    <a:pt x="1242" y="4294"/>
                    <a:pt x="1395" y="4294"/>
                  </a:cubicBezTo>
                  <a:cubicBezTo>
                    <a:pt x="2070" y="4294"/>
                    <a:pt x="2818" y="3702"/>
                    <a:pt x="3231" y="2773"/>
                  </a:cubicBezTo>
                  <a:cubicBezTo>
                    <a:pt x="3737" y="1633"/>
                    <a:pt x="3547" y="430"/>
                    <a:pt x="2787" y="81"/>
                  </a:cubicBezTo>
                  <a:cubicBezTo>
                    <a:pt x="2655" y="26"/>
                    <a:pt x="2516" y="0"/>
                    <a:pt x="2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7762589" y="1663529"/>
              <a:ext cx="96728" cy="116315"/>
            </a:xfrm>
            <a:custGeom>
              <a:rect b="b" l="l" r="r" t="t"/>
              <a:pathLst>
                <a:path extrusionOk="0" h="3848" w="3200">
                  <a:moveTo>
                    <a:pt x="2101" y="0"/>
                  </a:moveTo>
                  <a:cubicBezTo>
                    <a:pt x="1519" y="0"/>
                    <a:pt x="839" y="558"/>
                    <a:pt x="444" y="1401"/>
                  </a:cubicBezTo>
                  <a:cubicBezTo>
                    <a:pt x="1" y="2446"/>
                    <a:pt x="127" y="3491"/>
                    <a:pt x="761" y="3776"/>
                  </a:cubicBezTo>
                  <a:cubicBezTo>
                    <a:pt x="867" y="3824"/>
                    <a:pt x="981" y="3847"/>
                    <a:pt x="1099" y="3847"/>
                  </a:cubicBezTo>
                  <a:cubicBezTo>
                    <a:pt x="1680" y="3847"/>
                    <a:pt x="2356" y="3289"/>
                    <a:pt x="2724" y="2446"/>
                  </a:cubicBezTo>
                  <a:cubicBezTo>
                    <a:pt x="3199" y="1401"/>
                    <a:pt x="3073" y="356"/>
                    <a:pt x="2439" y="71"/>
                  </a:cubicBezTo>
                  <a:cubicBezTo>
                    <a:pt x="2333" y="23"/>
                    <a:pt x="2219" y="0"/>
                    <a:pt x="21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203216" y="4219657"/>
              <a:ext cx="242908" cy="139198"/>
            </a:xfrm>
            <a:custGeom>
              <a:rect b="b" l="l" r="r" t="t"/>
              <a:pathLst>
                <a:path extrusionOk="0" h="4605" w="8036">
                  <a:moveTo>
                    <a:pt x="6832" y="1"/>
                  </a:moveTo>
                  <a:lnTo>
                    <a:pt x="3475" y="507"/>
                  </a:lnTo>
                  <a:cubicBezTo>
                    <a:pt x="3127" y="1457"/>
                    <a:pt x="3032" y="2661"/>
                    <a:pt x="1100" y="3358"/>
                  </a:cubicBezTo>
                  <a:cubicBezTo>
                    <a:pt x="0" y="3744"/>
                    <a:pt x="769" y="4604"/>
                    <a:pt x="1601" y="4604"/>
                  </a:cubicBezTo>
                  <a:cubicBezTo>
                    <a:pt x="1655" y="4604"/>
                    <a:pt x="1710" y="4601"/>
                    <a:pt x="1765" y="4593"/>
                  </a:cubicBezTo>
                  <a:cubicBezTo>
                    <a:pt x="3982" y="4276"/>
                    <a:pt x="4014" y="3896"/>
                    <a:pt x="5217" y="3484"/>
                  </a:cubicBezTo>
                  <a:cubicBezTo>
                    <a:pt x="6230" y="3104"/>
                    <a:pt x="6515" y="3168"/>
                    <a:pt x="7339" y="2883"/>
                  </a:cubicBezTo>
                  <a:cubicBezTo>
                    <a:pt x="8035" y="2661"/>
                    <a:pt x="7814" y="1996"/>
                    <a:pt x="7339" y="1299"/>
                  </a:cubicBezTo>
                  <a:cubicBezTo>
                    <a:pt x="7117" y="951"/>
                    <a:pt x="7085" y="634"/>
                    <a:pt x="683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7584549" y="4266570"/>
              <a:ext cx="260410" cy="91922"/>
            </a:xfrm>
            <a:custGeom>
              <a:rect b="b" l="l" r="r" t="t"/>
              <a:pathLst>
                <a:path extrusionOk="0" h="3041" w="8615">
                  <a:moveTo>
                    <a:pt x="4941" y="0"/>
                  </a:moveTo>
                  <a:cubicBezTo>
                    <a:pt x="4371" y="951"/>
                    <a:pt x="2882" y="1679"/>
                    <a:pt x="1204" y="1806"/>
                  </a:cubicBezTo>
                  <a:cubicBezTo>
                    <a:pt x="0" y="1901"/>
                    <a:pt x="729" y="3041"/>
                    <a:pt x="1615" y="3041"/>
                  </a:cubicBezTo>
                  <a:cubicBezTo>
                    <a:pt x="3832" y="3041"/>
                    <a:pt x="4244" y="2914"/>
                    <a:pt x="5479" y="2851"/>
                  </a:cubicBezTo>
                  <a:cubicBezTo>
                    <a:pt x="5551" y="2849"/>
                    <a:pt x="5619" y="2848"/>
                    <a:pt x="5683" y="2848"/>
                  </a:cubicBezTo>
                  <a:cubicBezTo>
                    <a:pt x="6581" y="2848"/>
                    <a:pt x="6788" y="3041"/>
                    <a:pt x="7823" y="3041"/>
                  </a:cubicBezTo>
                  <a:cubicBezTo>
                    <a:pt x="8519" y="3041"/>
                    <a:pt x="8614" y="2249"/>
                    <a:pt x="8361" y="1647"/>
                  </a:cubicBezTo>
                  <a:cubicBezTo>
                    <a:pt x="8171" y="1172"/>
                    <a:pt x="8139" y="602"/>
                    <a:pt x="7981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7698447" y="2537739"/>
              <a:ext cx="367627" cy="1737598"/>
            </a:xfrm>
            <a:custGeom>
              <a:rect b="b" l="l" r="r" t="t"/>
              <a:pathLst>
                <a:path extrusionOk="0" h="57484" w="12162">
                  <a:moveTo>
                    <a:pt x="444" y="0"/>
                  </a:moveTo>
                  <a:cubicBezTo>
                    <a:pt x="444" y="0"/>
                    <a:pt x="1" y="15898"/>
                    <a:pt x="919" y="26001"/>
                  </a:cubicBezTo>
                  <a:cubicBezTo>
                    <a:pt x="888" y="35470"/>
                    <a:pt x="1173" y="57194"/>
                    <a:pt x="1173" y="57194"/>
                  </a:cubicBezTo>
                  <a:cubicBezTo>
                    <a:pt x="1201" y="57404"/>
                    <a:pt x="1713" y="57484"/>
                    <a:pt x="2314" y="57484"/>
                  </a:cubicBezTo>
                  <a:cubicBezTo>
                    <a:pt x="3077" y="57484"/>
                    <a:pt x="3982" y="57354"/>
                    <a:pt x="4213" y="57194"/>
                  </a:cubicBezTo>
                  <a:cubicBezTo>
                    <a:pt x="4213" y="57194"/>
                    <a:pt x="8995" y="41360"/>
                    <a:pt x="6873" y="26001"/>
                  </a:cubicBezTo>
                  <a:cubicBezTo>
                    <a:pt x="12162" y="9976"/>
                    <a:pt x="11022" y="0"/>
                    <a:pt x="11022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93898" y="4170689"/>
              <a:ext cx="123510" cy="73906"/>
            </a:xfrm>
            <a:custGeom>
              <a:rect b="b" l="l" r="r" t="t"/>
              <a:pathLst>
                <a:path extrusionOk="0" h="2445" w="4086">
                  <a:moveTo>
                    <a:pt x="3849" y="1"/>
                  </a:moveTo>
                  <a:cubicBezTo>
                    <a:pt x="3833" y="1"/>
                    <a:pt x="3817" y="2"/>
                    <a:pt x="3800" y="6"/>
                  </a:cubicBezTo>
                  <a:lnTo>
                    <a:pt x="222" y="607"/>
                  </a:lnTo>
                  <a:cubicBezTo>
                    <a:pt x="95" y="639"/>
                    <a:pt x="0" y="766"/>
                    <a:pt x="0" y="892"/>
                  </a:cubicBezTo>
                  <a:cubicBezTo>
                    <a:pt x="63" y="1209"/>
                    <a:pt x="95" y="1747"/>
                    <a:pt x="95" y="2159"/>
                  </a:cubicBezTo>
                  <a:cubicBezTo>
                    <a:pt x="63" y="2317"/>
                    <a:pt x="190" y="2444"/>
                    <a:pt x="348" y="2444"/>
                  </a:cubicBezTo>
                  <a:cubicBezTo>
                    <a:pt x="1615" y="2444"/>
                    <a:pt x="3357" y="1906"/>
                    <a:pt x="3895" y="1716"/>
                  </a:cubicBezTo>
                  <a:cubicBezTo>
                    <a:pt x="4022" y="1684"/>
                    <a:pt x="4085" y="1589"/>
                    <a:pt x="4085" y="1462"/>
                  </a:cubicBezTo>
                  <a:lnTo>
                    <a:pt x="4085" y="259"/>
                  </a:lnTo>
                  <a:cubicBezTo>
                    <a:pt x="4085" y="117"/>
                    <a:pt x="3984" y="1"/>
                    <a:pt x="3849" y="1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293898" y="4170689"/>
              <a:ext cx="123510" cy="73906"/>
            </a:xfrm>
            <a:custGeom>
              <a:rect b="b" l="l" r="r" t="t"/>
              <a:pathLst>
                <a:path extrusionOk="0" h="2445" w="4086">
                  <a:moveTo>
                    <a:pt x="3849" y="1"/>
                  </a:moveTo>
                  <a:cubicBezTo>
                    <a:pt x="3833" y="1"/>
                    <a:pt x="3817" y="2"/>
                    <a:pt x="3800" y="6"/>
                  </a:cubicBezTo>
                  <a:lnTo>
                    <a:pt x="222" y="607"/>
                  </a:lnTo>
                  <a:cubicBezTo>
                    <a:pt x="95" y="639"/>
                    <a:pt x="0" y="766"/>
                    <a:pt x="0" y="892"/>
                  </a:cubicBezTo>
                  <a:cubicBezTo>
                    <a:pt x="63" y="1209"/>
                    <a:pt x="95" y="1747"/>
                    <a:pt x="95" y="2159"/>
                  </a:cubicBezTo>
                  <a:cubicBezTo>
                    <a:pt x="63" y="2317"/>
                    <a:pt x="190" y="2444"/>
                    <a:pt x="348" y="2444"/>
                  </a:cubicBezTo>
                  <a:cubicBezTo>
                    <a:pt x="1615" y="2444"/>
                    <a:pt x="3357" y="1906"/>
                    <a:pt x="3895" y="1716"/>
                  </a:cubicBezTo>
                  <a:cubicBezTo>
                    <a:pt x="4022" y="1684"/>
                    <a:pt x="4085" y="1589"/>
                    <a:pt x="4085" y="1462"/>
                  </a:cubicBezTo>
                  <a:lnTo>
                    <a:pt x="4085" y="259"/>
                  </a:lnTo>
                  <a:cubicBezTo>
                    <a:pt x="4085" y="117"/>
                    <a:pt x="3984" y="1"/>
                    <a:pt x="3849" y="1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7721450" y="4218720"/>
              <a:ext cx="123510" cy="58792"/>
            </a:xfrm>
            <a:custGeom>
              <a:rect b="b" l="l" r="r" t="t"/>
              <a:pathLst>
                <a:path extrusionOk="0" h="1945" w="4086">
                  <a:moveTo>
                    <a:pt x="317" y="0"/>
                  </a:moveTo>
                  <a:cubicBezTo>
                    <a:pt x="190" y="0"/>
                    <a:pt x="63" y="95"/>
                    <a:pt x="63" y="253"/>
                  </a:cubicBezTo>
                  <a:cubicBezTo>
                    <a:pt x="63" y="570"/>
                    <a:pt x="32" y="1172"/>
                    <a:pt x="0" y="1583"/>
                  </a:cubicBezTo>
                  <a:cubicBezTo>
                    <a:pt x="0" y="1742"/>
                    <a:pt x="95" y="1869"/>
                    <a:pt x="253" y="1869"/>
                  </a:cubicBezTo>
                  <a:cubicBezTo>
                    <a:pt x="635" y="1925"/>
                    <a:pt x="1097" y="1945"/>
                    <a:pt x="1559" y="1945"/>
                  </a:cubicBezTo>
                  <a:cubicBezTo>
                    <a:pt x="2400" y="1945"/>
                    <a:pt x="3242" y="1878"/>
                    <a:pt x="3610" y="1837"/>
                  </a:cubicBezTo>
                  <a:cubicBezTo>
                    <a:pt x="3705" y="1837"/>
                    <a:pt x="3800" y="1742"/>
                    <a:pt x="3832" y="1647"/>
                  </a:cubicBezTo>
                  <a:lnTo>
                    <a:pt x="4054" y="475"/>
                  </a:lnTo>
                  <a:cubicBezTo>
                    <a:pt x="4085" y="317"/>
                    <a:pt x="3959" y="158"/>
                    <a:pt x="3800" y="12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7721450" y="4218720"/>
              <a:ext cx="123510" cy="58792"/>
            </a:xfrm>
            <a:custGeom>
              <a:rect b="b" l="l" r="r" t="t"/>
              <a:pathLst>
                <a:path extrusionOk="0" h="1945" w="4086">
                  <a:moveTo>
                    <a:pt x="317" y="0"/>
                  </a:moveTo>
                  <a:cubicBezTo>
                    <a:pt x="190" y="0"/>
                    <a:pt x="63" y="95"/>
                    <a:pt x="63" y="253"/>
                  </a:cubicBezTo>
                  <a:cubicBezTo>
                    <a:pt x="63" y="570"/>
                    <a:pt x="32" y="1172"/>
                    <a:pt x="0" y="1583"/>
                  </a:cubicBezTo>
                  <a:cubicBezTo>
                    <a:pt x="0" y="1742"/>
                    <a:pt x="95" y="1869"/>
                    <a:pt x="253" y="1869"/>
                  </a:cubicBezTo>
                  <a:cubicBezTo>
                    <a:pt x="635" y="1925"/>
                    <a:pt x="1097" y="1945"/>
                    <a:pt x="1559" y="1945"/>
                  </a:cubicBezTo>
                  <a:cubicBezTo>
                    <a:pt x="2400" y="1945"/>
                    <a:pt x="3242" y="1878"/>
                    <a:pt x="3610" y="1837"/>
                  </a:cubicBezTo>
                  <a:cubicBezTo>
                    <a:pt x="3705" y="1837"/>
                    <a:pt x="3800" y="1742"/>
                    <a:pt x="3832" y="1647"/>
                  </a:cubicBezTo>
                  <a:lnTo>
                    <a:pt x="4054" y="475"/>
                  </a:lnTo>
                  <a:cubicBezTo>
                    <a:pt x="4085" y="317"/>
                    <a:pt x="3959" y="158"/>
                    <a:pt x="3800" y="12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7644853" y="1956615"/>
              <a:ext cx="466048" cy="613497"/>
            </a:xfrm>
            <a:custGeom>
              <a:rect b="b" l="l" r="r" t="t"/>
              <a:pathLst>
                <a:path extrusionOk="0" h="20296" w="15418">
                  <a:moveTo>
                    <a:pt x="12393" y="1"/>
                  </a:moveTo>
                  <a:cubicBezTo>
                    <a:pt x="12358" y="1"/>
                    <a:pt x="12323" y="1"/>
                    <a:pt x="12288" y="2"/>
                  </a:cubicBezTo>
                  <a:cubicBezTo>
                    <a:pt x="11813" y="2"/>
                    <a:pt x="11306" y="34"/>
                    <a:pt x="10768" y="66"/>
                  </a:cubicBezTo>
                  <a:cubicBezTo>
                    <a:pt x="8741" y="224"/>
                    <a:pt x="7094" y="351"/>
                    <a:pt x="5321" y="731"/>
                  </a:cubicBezTo>
                  <a:cubicBezTo>
                    <a:pt x="4719" y="858"/>
                    <a:pt x="4117" y="1016"/>
                    <a:pt x="3547" y="1174"/>
                  </a:cubicBezTo>
                  <a:cubicBezTo>
                    <a:pt x="1457" y="1713"/>
                    <a:pt x="0" y="3771"/>
                    <a:pt x="190" y="5893"/>
                  </a:cubicBezTo>
                  <a:cubicBezTo>
                    <a:pt x="317" y="7096"/>
                    <a:pt x="444" y="8616"/>
                    <a:pt x="951" y="11403"/>
                  </a:cubicBezTo>
                  <a:cubicBezTo>
                    <a:pt x="1331" y="13778"/>
                    <a:pt x="1616" y="16122"/>
                    <a:pt x="2186" y="20049"/>
                  </a:cubicBezTo>
                  <a:cubicBezTo>
                    <a:pt x="3811" y="20219"/>
                    <a:pt x="5523" y="20296"/>
                    <a:pt x="7134" y="20296"/>
                  </a:cubicBezTo>
                  <a:cubicBezTo>
                    <a:pt x="10922" y="20296"/>
                    <a:pt x="14147" y="19870"/>
                    <a:pt x="14347" y="19225"/>
                  </a:cubicBezTo>
                  <a:cubicBezTo>
                    <a:pt x="13903" y="15837"/>
                    <a:pt x="13935" y="11245"/>
                    <a:pt x="15138" y="3359"/>
                  </a:cubicBezTo>
                  <a:cubicBezTo>
                    <a:pt x="15418" y="1558"/>
                    <a:pt x="14144" y="1"/>
                    <a:pt x="12393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644853" y="1956615"/>
              <a:ext cx="466048" cy="613497"/>
            </a:xfrm>
            <a:custGeom>
              <a:rect b="b" l="l" r="r" t="t"/>
              <a:pathLst>
                <a:path extrusionOk="0" h="20296" w="15418">
                  <a:moveTo>
                    <a:pt x="12393" y="1"/>
                  </a:moveTo>
                  <a:cubicBezTo>
                    <a:pt x="12358" y="1"/>
                    <a:pt x="12323" y="1"/>
                    <a:pt x="12288" y="2"/>
                  </a:cubicBezTo>
                  <a:cubicBezTo>
                    <a:pt x="11813" y="2"/>
                    <a:pt x="11306" y="34"/>
                    <a:pt x="10768" y="66"/>
                  </a:cubicBezTo>
                  <a:cubicBezTo>
                    <a:pt x="8741" y="224"/>
                    <a:pt x="7094" y="351"/>
                    <a:pt x="5321" y="731"/>
                  </a:cubicBezTo>
                  <a:cubicBezTo>
                    <a:pt x="4719" y="858"/>
                    <a:pt x="4117" y="1016"/>
                    <a:pt x="3547" y="1174"/>
                  </a:cubicBezTo>
                  <a:cubicBezTo>
                    <a:pt x="1457" y="1713"/>
                    <a:pt x="0" y="3771"/>
                    <a:pt x="190" y="5893"/>
                  </a:cubicBezTo>
                  <a:cubicBezTo>
                    <a:pt x="317" y="7096"/>
                    <a:pt x="444" y="8616"/>
                    <a:pt x="951" y="11403"/>
                  </a:cubicBezTo>
                  <a:cubicBezTo>
                    <a:pt x="1331" y="13778"/>
                    <a:pt x="1616" y="16122"/>
                    <a:pt x="2186" y="20049"/>
                  </a:cubicBezTo>
                  <a:cubicBezTo>
                    <a:pt x="3811" y="20219"/>
                    <a:pt x="5523" y="20296"/>
                    <a:pt x="7134" y="20296"/>
                  </a:cubicBezTo>
                  <a:cubicBezTo>
                    <a:pt x="10922" y="20296"/>
                    <a:pt x="14147" y="19870"/>
                    <a:pt x="14347" y="19225"/>
                  </a:cubicBezTo>
                  <a:cubicBezTo>
                    <a:pt x="13903" y="15837"/>
                    <a:pt x="13935" y="11245"/>
                    <a:pt x="15138" y="3359"/>
                  </a:cubicBezTo>
                  <a:cubicBezTo>
                    <a:pt x="15418" y="1558"/>
                    <a:pt x="14144" y="1"/>
                    <a:pt x="12393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7680280" y="2033242"/>
              <a:ext cx="26812" cy="31648"/>
            </a:xfrm>
            <a:custGeom>
              <a:rect b="b" l="l" r="r" t="t"/>
              <a:pathLst>
                <a:path extrusionOk="0" h="1047" w="887">
                  <a:moveTo>
                    <a:pt x="159" y="1"/>
                  </a:moveTo>
                  <a:cubicBezTo>
                    <a:pt x="95" y="64"/>
                    <a:pt x="64" y="128"/>
                    <a:pt x="0" y="191"/>
                  </a:cubicBezTo>
                  <a:lnTo>
                    <a:pt x="634" y="983"/>
                  </a:lnTo>
                  <a:cubicBezTo>
                    <a:pt x="665" y="1014"/>
                    <a:pt x="697" y="1046"/>
                    <a:pt x="729" y="1046"/>
                  </a:cubicBezTo>
                  <a:cubicBezTo>
                    <a:pt x="760" y="1046"/>
                    <a:pt x="792" y="1046"/>
                    <a:pt x="824" y="1014"/>
                  </a:cubicBezTo>
                  <a:cubicBezTo>
                    <a:pt x="855" y="983"/>
                    <a:pt x="887" y="888"/>
                    <a:pt x="824" y="824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764524" y="1986359"/>
              <a:ext cx="9582" cy="39266"/>
            </a:xfrm>
            <a:custGeom>
              <a:rect b="b" l="l" r="r" t="t"/>
              <a:pathLst>
                <a:path extrusionOk="0" h="1299" w="317">
                  <a:moveTo>
                    <a:pt x="317" y="0"/>
                  </a:moveTo>
                  <a:cubicBezTo>
                    <a:pt x="222" y="0"/>
                    <a:pt x="158" y="32"/>
                    <a:pt x="63" y="64"/>
                  </a:cubicBezTo>
                  <a:lnTo>
                    <a:pt x="0" y="1140"/>
                  </a:lnTo>
                  <a:cubicBezTo>
                    <a:pt x="0" y="1204"/>
                    <a:pt x="32" y="1267"/>
                    <a:pt x="127" y="1299"/>
                  </a:cubicBezTo>
                  <a:cubicBezTo>
                    <a:pt x="190" y="1299"/>
                    <a:pt x="253" y="1235"/>
                    <a:pt x="253" y="117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837251" y="1983094"/>
              <a:ext cx="109182" cy="74118"/>
            </a:xfrm>
            <a:custGeom>
              <a:rect b="b" l="l" r="r" t="t"/>
              <a:pathLst>
                <a:path extrusionOk="0" h="2452" w="3612">
                  <a:moveTo>
                    <a:pt x="161" y="0"/>
                  </a:moveTo>
                  <a:cubicBezTo>
                    <a:pt x="109" y="0"/>
                    <a:pt x="55" y="22"/>
                    <a:pt x="33" y="45"/>
                  </a:cubicBezTo>
                  <a:cubicBezTo>
                    <a:pt x="1" y="108"/>
                    <a:pt x="1" y="203"/>
                    <a:pt x="64" y="235"/>
                  </a:cubicBezTo>
                  <a:lnTo>
                    <a:pt x="3390" y="2452"/>
                  </a:lnTo>
                  <a:lnTo>
                    <a:pt x="3453" y="2452"/>
                  </a:lnTo>
                  <a:cubicBezTo>
                    <a:pt x="3516" y="2452"/>
                    <a:pt x="3548" y="2452"/>
                    <a:pt x="3580" y="2388"/>
                  </a:cubicBezTo>
                  <a:cubicBezTo>
                    <a:pt x="3611" y="2357"/>
                    <a:pt x="3611" y="2262"/>
                    <a:pt x="3548" y="2230"/>
                  </a:cubicBezTo>
                  <a:lnTo>
                    <a:pt x="223" y="13"/>
                  </a:lnTo>
                  <a:cubicBezTo>
                    <a:pt x="204" y="4"/>
                    <a:pt x="183" y="0"/>
                    <a:pt x="161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7767395" y="2076921"/>
              <a:ext cx="121605" cy="51145"/>
            </a:xfrm>
            <a:custGeom>
              <a:rect b="b" l="l" r="r" t="t"/>
              <a:pathLst>
                <a:path extrusionOk="0" h="1692" w="4023">
                  <a:moveTo>
                    <a:pt x="140" y="0"/>
                  </a:moveTo>
                  <a:cubicBezTo>
                    <a:pt x="95" y="0"/>
                    <a:pt x="55" y="30"/>
                    <a:pt x="32" y="76"/>
                  </a:cubicBezTo>
                  <a:cubicBezTo>
                    <a:pt x="0" y="139"/>
                    <a:pt x="32" y="203"/>
                    <a:pt x="95" y="234"/>
                  </a:cubicBezTo>
                  <a:lnTo>
                    <a:pt x="3832" y="1691"/>
                  </a:lnTo>
                  <a:lnTo>
                    <a:pt x="3864" y="1691"/>
                  </a:lnTo>
                  <a:cubicBezTo>
                    <a:pt x="3927" y="1691"/>
                    <a:pt x="3959" y="1660"/>
                    <a:pt x="3990" y="1628"/>
                  </a:cubicBezTo>
                  <a:cubicBezTo>
                    <a:pt x="4022" y="1565"/>
                    <a:pt x="3990" y="1470"/>
                    <a:pt x="3895" y="1438"/>
                  </a:cubicBezTo>
                  <a:lnTo>
                    <a:pt x="190" y="13"/>
                  </a:ln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7701318" y="2170475"/>
              <a:ext cx="74722" cy="108819"/>
            </a:xfrm>
            <a:custGeom>
              <a:rect b="b" l="l" r="r" t="t"/>
              <a:pathLst>
                <a:path extrusionOk="0" h="3600" w="2472">
                  <a:moveTo>
                    <a:pt x="2288" y="0"/>
                  </a:moveTo>
                  <a:cubicBezTo>
                    <a:pt x="2245" y="0"/>
                    <a:pt x="2205" y="16"/>
                    <a:pt x="2186" y="53"/>
                  </a:cubicBezTo>
                  <a:lnTo>
                    <a:pt x="33" y="3410"/>
                  </a:lnTo>
                  <a:cubicBezTo>
                    <a:pt x="1" y="3473"/>
                    <a:pt x="1" y="3537"/>
                    <a:pt x="64" y="3600"/>
                  </a:cubicBezTo>
                  <a:lnTo>
                    <a:pt x="128" y="3600"/>
                  </a:lnTo>
                  <a:cubicBezTo>
                    <a:pt x="191" y="3600"/>
                    <a:pt x="223" y="3600"/>
                    <a:pt x="254" y="3537"/>
                  </a:cubicBezTo>
                  <a:lnTo>
                    <a:pt x="2408" y="211"/>
                  </a:lnTo>
                  <a:cubicBezTo>
                    <a:pt x="2471" y="148"/>
                    <a:pt x="2439" y="53"/>
                    <a:pt x="2376" y="21"/>
                  </a:cubicBezTo>
                  <a:cubicBezTo>
                    <a:pt x="2350" y="8"/>
                    <a:pt x="2318" y="0"/>
                    <a:pt x="2288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7653468" y="2162495"/>
              <a:ext cx="24907" cy="28746"/>
            </a:xfrm>
            <a:custGeom>
              <a:rect b="b" l="l" r="r" t="t"/>
              <a:pathLst>
                <a:path extrusionOk="0" h="951" w="824">
                  <a:moveTo>
                    <a:pt x="0" y="0"/>
                  </a:moveTo>
                  <a:cubicBezTo>
                    <a:pt x="0" y="127"/>
                    <a:pt x="1" y="285"/>
                    <a:pt x="32" y="412"/>
                  </a:cubicBezTo>
                  <a:lnTo>
                    <a:pt x="602" y="919"/>
                  </a:lnTo>
                  <a:cubicBezTo>
                    <a:pt x="602" y="950"/>
                    <a:pt x="634" y="950"/>
                    <a:pt x="666" y="950"/>
                  </a:cubicBezTo>
                  <a:cubicBezTo>
                    <a:pt x="729" y="950"/>
                    <a:pt x="761" y="950"/>
                    <a:pt x="761" y="919"/>
                  </a:cubicBezTo>
                  <a:cubicBezTo>
                    <a:pt x="824" y="887"/>
                    <a:pt x="824" y="792"/>
                    <a:pt x="761" y="7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8022969" y="2238124"/>
              <a:ext cx="56525" cy="26812"/>
            </a:xfrm>
            <a:custGeom>
              <a:rect b="b" l="l" r="r" t="t"/>
              <a:pathLst>
                <a:path extrusionOk="0" h="887" w="1870">
                  <a:moveTo>
                    <a:pt x="1869" y="0"/>
                  </a:moveTo>
                  <a:lnTo>
                    <a:pt x="127" y="633"/>
                  </a:lnTo>
                  <a:cubicBezTo>
                    <a:pt x="32" y="665"/>
                    <a:pt x="1" y="728"/>
                    <a:pt x="32" y="792"/>
                  </a:cubicBezTo>
                  <a:cubicBezTo>
                    <a:pt x="64" y="855"/>
                    <a:pt x="96" y="887"/>
                    <a:pt x="159" y="887"/>
                  </a:cubicBezTo>
                  <a:lnTo>
                    <a:pt x="191" y="887"/>
                  </a:lnTo>
                  <a:lnTo>
                    <a:pt x="1838" y="285"/>
                  </a:lnTo>
                  <a:cubicBezTo>
                    <a:pt x="1838" y="190"/>
                    <a:pt x="1869" y="95"/>
                    <a:pt x="1869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8000963" y="2111743"/>
              <a:ext cx="93826" cy="65140"/>
            </a:xfrm>
            <a:custGeom>
              <a:rect b="b" l="l" r="r" t="t"/>
              <a:pathLst>
                <a:path extrusionOk="0" h="2155" w="3104">
                  <a:moveTo>
                    <a:pt x="3104" y="1"/>
                  </a:moveTo>
                  <a:lnTo>
                    <a:pt x="64" y="1901"/>
                  </a:lnTo>
                  <a:cubicBezTo>
                    <a:pt x="0" y="1933"/>
                    <a:pt x="0" y="2028"/>
                    <a:pt x="32" y="2091"/>
                  </a:cubicBezTo>
                  <a:cubicBezTo>
                    <a:pt x="64" y="2123"/>
                    <a:pt x="95" y="2154"/>
                    <a:pt x="127" y="2154"/>
                  </a:cubicBezTo>
                  <a:cubicBezTo>
                    <a:pt x="159" y="2154"/>
                    <a:pt x="190" y="2123"/>
                    <a:pt x="190" y="2123"/>
                  </a:cubicBezTo>
                  <a:lnTo>
                    <a:pt x="3072" y="318"/>
                  </a:lnTo>
                  <a:cubicBezTo>
                    <a:pt x="3072" y="223"/>
                    <a:pt x="3104" y="96"/>
                    <a:pt x="3104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7836314" y="2189850"/>
              <a:ext cx="111056" cy="72213"/>
            </a:xfrm>
            <a:custGeom>
              <a:rect b="b" l="l" r="r" t="t"/>
              <a:pathLst>
                <a:path extrusionOk="0" h="2389" w="3674">
                  <a:moveTo>
                    <a:pt x="3508" y="1"/>
                  </a:moveTo>
                  <a:cubicBezTo>
                    <a:pt x="3489" y="1"/>
                    <a:pt x="3471" y="4"/>
                    <a:pt x="3452" y="14"/>
                  </a:cubicBezTo>
                  <a:lnTo>
                    <a:pt x="64" y="2135"/>
                  </a:lnTo>
                  <a:cubicBezTo>
                    <a:pt x="32" y="2167"/>
                    <a:pt x="0" y="2262"/>
                    <a:pt x="32" y="2325"/>
                  </a:cubicBezTo>
                  <a:cubicBezTo>
                    <a:pt x="64" y="2357"/>
                    <a:pt x="95" y="2389"/>
                    <a:pt x="159" y="2389"/>
                  </a:cubicBezTo>
                  <a:cubicBezTo>
                    <a:pt x="159" y="2389"/>
                    <a:pt x="190" y="2357"/>
                    <a:pt x="222" y="2357"/>
                  </a:cubicBezTo>
                  <a:lnTo>
                    <a:pt x="3579" y="235"/>
                  </a:lnTo>
                  <a:cubicBezTo>
                    <a:pt x="3642" y="204"/>
                    <a:pt x="3674" y="109"/>
                    <a:pt x="3642" y="45"/>
                  </a:cubicBezTo>
                  <a:cubicBezTo>
                    <a:pt x="3597" y="23"/>
                    <a:pt x="3553" y="1"/>
                    <a:pt x="3508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7992348" y="1956676"/>
              <a:ext cx="44072" cy="98632"/>
            </a:xfrm>
            <a:custGeom>
              <a:rect b="b" l="l" r="r" t="t"/>
              <a:pathLst>
                <a:path extrusionOk="0" h="3263" w="1458">
                  <a:moveTo>
                    <a:pt x="0" y="0"/>
                  </a:moveTo>
                  <a:lnTo>
                    <a:pt x="1204" y="3199"/>
                  </a:lnTo>
                  <a:cubicBezTo>
                    <a:pt x="1204" y="3231"/>
                    <a:pt x="1267" y="3262"/>
                    <a:pt x="1330" y="3262"/>
                  </a:cubicBezTo>
                  <a:lnTo>
                    <a:pt x="1362" y="3262"/>
                  </a:lnTo>
                  <a:cubicBezTo>
                    <a:pt x="1425" y="3231"/>
                    <a:pt x="1457" y="3167"/>
                    <a:pt x="1457" y="310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7924367" y="2545296"/>
              <a:ext cx="37361" cy="22157"/>
            </a:xfrm>
            <a:custGeom>
              <a:rect b="b" l="l" r="r" t="t"/>
              <a:pathLst>
                <a:path extrusionOk="0" h="733" w="1236">
                  <a:moveTo>
                    <a:pt x="141" y="1"/>
                  </a:moveTo>
                  <a:cubicBezTo>
                    <a:pt x="96" y="1"/>
                    <a:pt x="52" y="28"/>
                    <a:pt x="33" y="67"/>
                  </a:cubicBezTo>
                  <a:cubicBezTo>
                    <a:pt x="1" y="131"/>
                    <a:pt x="1" y="194"/>
                    <a:pt x="64" y="257"/>
                  </a:cubicBezTo>
                  <a:lnTo>
                    <a:pt x="824" y="732"/>
                  </a:lnTo>
                  <a:cubicBezTo>
                    <a:pt x="951" y="732"/>
                    <a:pt x="1109" y="701"/>
                    <a:pt x="1236" y="701"/>
                  </a:cubicBezTo>
                  <a:lnTo>
                    <a:pt x="223" y="35"/>
                  </a:lnTo>
                  <a:cubicBezTo>
                    <a:pt x="198" y="11"/>
                    <a:pt x="170" y="1"/>
                    <a:pt x="141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7981799" y="2474201"/>
              <a:ext cx="93856" cy="43467"/>
            </a:xfrm>
            <a:custGeom>
              <a:rect b="b" l="l" r="r" t="t"/>
              <a:pathLst>
                <a:path extrusionOk="0" h="1438" w="3105">
                  <a:moveTo>
                    <a:pt x="157" y="0"/>
                  </a:moveTo>
                  <a:cubicBezTo>
                    <a:pt x="98" y="0"/>
                    <a:pt x="56" y="36"/>
                    <a:pt x="33" y="107"/>
                  </a:cubicBezTo>
                  <a:cubicBezTo>
                    <a:pt x="1" y="171"/>
                    <a:pt x="33" y="234"/>
                    <a:pt x="128" y="266"/>
                  </a:cubicBezTo>
                  <a:lnTo>
                    <a:pt x="3105" y="1437"/>
                  </a:lnTo>
                  <a:cubicBezTo>
                    <a:pt x="3105" y="1342"/>
                    <a:pt x="3105" y="1247"/>
                    <a:pt x="3105" y="1152"/>
                  </a:cubicBezTo>
                  <a:lnTo>
                    <a:pt x="223" y="12"/>
                  </a:lnTo>
                  <a:cubicBezTo>
                    <a:pt x="199" y="4"/>
                    <a:pt x="177" y="0"/>
                    <a:pt x="157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7707061" y="2534867"/>
              <a:ext cx="3869" cy="6741"/>
            </a:xfrm>
            <a:custGeom>
              <a:rect b="b" l="l" r="r" t="t"/>
              <a:pathLst>
                <a:path extrusionOk="0" h="223" w="128">
                  <a:moveTo>
                    <a:pt x="1" y="0"/>
                  </a:moveTo>
                  <a:lnTo>
                    <a:pt x="33" y="222"/>
                  </a:lnTo>
                  <a:cubicBezTo>
                    <a:pt x="96" y="222"/>
                    <a:pt x="128" y="190"/>
                    <a:pt x="128" y="127"/>
                  </a:cubicBezTo>
                  <a:cubicBezTo>
                    <a:pt x="128" y="64"/>
                    <a:pt x="64" y="0"/>
                    <a:pt x="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7686960" y="2389352"/>
              <a:ext cx="23003" cy="24938"/>
            </a:xfrm>
            <a:custGeom>
              <a:rect b="b" l="l" r="r" t="t"/>
              <a:pathLst>
                <a:path extrusionOk="0" h="825" w="761">
                  <a:moveTo>
                    <a:pt x="1" y="1"/>
                  </a:moveTo>
                  <a:cubicBezTo>
                    <a:pt x="1" y="127"/>
                    <a:pt x="33" y="254"/>
                    <a:pt x="33" y="381"/>
                  </a:cubicBezTo>
                  <a:lnTo>
                    <a:pt x="539" y="793"/>
                  </a:lnTo>
                  <a:cubicBezTo>
                    <a:pt x="571" y="824"/>
                    <a:pt x="603" y="824"/>
                    <a:pt x="634" y="824"/>
                  </a:cubicBezTo>
                  <a:cubicBezTo>
                    <a:pt x="666" y="824"/>
                    <a:pt x="698" y="824"/>
                    <a:pt x="729" y="793"/>
                  </a:cubicBezTo>
                  <a:cubicBezTo>
                    <a:pt x="761" y="729"/>
                    <a:pt x="761" y="634"/>
                    <a:pt x="698" y="6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7773139" y="2322942"/>
              <a:ext cx="121605" cy="52082"/>
            </a:xfrm>
            <a:custGeom>
              <a:rect b="b" l="l" r="r" t="t"/>
              <a:pathLst>
                <a:path extrusionOk="0" h="1723" w="4023">
                  <a:moveTo>
                    <a:pt x="135" y="0"/>
                  </a:moveTo>
                  <a:cubicBezTo>
                    <a:pt x="83" y="0"/>
                    <a:pt x="32" y="30"/>
                    <a:pt x="32" y="76"/>
                  </a:cubicBezTo>
                  <a:cubicBezTo>
                    <a:pt x="0" y="139"/>
                    <a:pt x="32" y="234"/>
                    <a:pt x="95" y="266"/>
                  </a:cubicBezTo>
                  <a:lnTo>
                    <a:pt x="3800" y="1723"/>
                  </a:lnTo>
                  <a:lnTo>
                    <a:pt x="3864" y="1723"/>
                  </a:lnTo>
                  <a:cubicBezTo>
                    <a:pt x="3895" y="1723"/>
                    <a:pt x="3959" y="1691"/>
                    <a:pt x="3990" y="1628"/>
                  </a:cubicBezTo>
                  <a:cubicBezTo>
                    <a:pt x="4022" y="1564"/>
                    <a:pt x="3959" y="1501"/>
                    <a:pt x="3895" y="1469"/>
                  </a:cubicBezTo>
                  <a:lnTo>
                    <a:pt x="190" y="13"/>
                  </a:lnTo>
                  <a:cubicBezTo>
                    <a:pt x="173" y="4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7758781" y="2426320"/>
              <a:ext cx="111056" cy="72213"/>
            </a:xfrm>
            <a:custGeom>
              <a:rect b="b" l="l" r="r" t="t"/>
              <a:pathLst>
                <a:path extrusionOk="0" h="2389" w="3674">
                  <a:moveTo>
                    <a:pt x="3520" y="0"/>
                  </a:moveTo>
                  <a:cubicBezTo>
                    <a:pt x="3505" y="0"/>
                    <a:pt x="3492" y="4"/>
                    <a:pt x="3484" y="13"/>
                  </a:cubicBezTo>
                  <a:lnTo>
                    <a:pt x="95" y="2135"/>
                  </a:lnTo>
                  <a:cubicBezTo>
                    <a:pt x="32" y="2198"/>
                    <a:pt x="0" y="2261"/>
                    <a:pt x="63" y="2325"/>
                  </a:cubicBezTo>
                  <a:cubicBezTo>
                    <a:pt x="63" y="2356"/>
                    <a:pt x="127" y="2388"/>
                    <a:pt x="158" y="2388"/>
                  </a:cubicBezTo>
                  <a:cubicBezTo>
                    <a:pt x="190" y="2388"/>
                    <a:pt x="222" y="2388"/>
                    <a:pt x="222" y="2356"/>
                  </a:cubicBezTo>
                  <a:lnTo>
                    <a:pt x="3610" y="235"/>
                  </a:lnTo>
                  <a:cubicBezTo>
                    <a:pt x="3674" y="203"/>
                    <a:pt x="3674" y="108"/>
                    <a:pt x="3642" y="76"/>
                  </a:cubicBezTo>
                  <a:cubicBezTo>
                    <a:pt x="3619" y="30"/>
                    <a:pt x="3562" y="0"/>
                    <a:pt x="3520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7956922" y="2326509"/>
              <a:ext cx="111086" cy="71488"/>
            </a:xfrm>
            <a:custGeom>
              <a:rect b="b" l="l" r="r" t="t"/>
              <a:pathLst>
                <a:path extrusionOk="0" h="2365" w="3675">
                  <a:moveTo>
                    <a:pt x="3529" y="1"/>
                  </a:moveTo>
                  <a:cubicBezTo>
                    <a:pt x="3505" y="1"/>
                    <a:pt x="3479" y="8"/>
                    <a:pt x="3453" y="21"/>
                  </a:cubicBezTo>
                  <a:lnTo>
                    <a:pt x="64" y="2143"/>
                  </a:lnTo>
                  <a:cubicBezTo>
                    <a:pt x="1" y="2175"/>
                    <a:pt x="1" y="2270"/>
                    <a:pt x="32" y="2301"/>
                  </a:cubicBezTo>
                  <a:cubicBezTo>
                    <a:pt x="64" y="2365"/>
                    <a:pt x="96" y="2365"/>
                    <a:pt x="127" y="2365"/>
                  </a:cubicBezTo>
                  <a:lnTo>
                    <a:pt x="222" y="2365"/>
                  </a:lnTo>
                  <a:lnTo>
                    <a:pt x="3579" y="243"/>
                  </a:lnTo>
                  <a:cubicBezTo>
                    <a:pt x="3643" y="180"/>
                    <a:pt x="3674" y="116"/>
                    <a:pt x="3611" y="53"/>
                  </a:cubicBezTo>
                  <a:cubicBezTo>
                    <a:pt x="3592" y="16"/>
                    <a:pt x="3563" y="1"/>
                    <a:pt x="352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7834380" y="2546928"/>
              <a:ext cx="15356" cy="23396"/>
            </a:xfrm>
            <a:custGeom>
              <a:rect b="b" l="l" r="r" t="t"/>
              <a:pathLst>
                <a:path extrusionOk="0" h="774" w="508">
                  <a:moveTo>
                    <a:pt x="151" y="1"/>
                  </a:moveTo>
                  <a:cubicBezTo>
                    <a:pt x="132" y="1"/>
                    <a:pt x="113" y="5"/>
                    <a:pt x="96" y="13"/>
                  </a:cubicBezTo>
                  <a:cubicBezTo>
                    <a:pt x="33" y="45"/>
                    <a:pt x="1" y="108"/>
                    <a:pt x="33" y="172"/>
                  </a:cubicBezTo>
                  <a:lnTo>
                    <a:pt x="223" y="773"/>
                  </a:lnTo>
                  <a:lnTo>
                    <a:pt x="508" y="773"/>
                  </a:lnTo>
                  <a:lnTo>
                    <a:pt x="254" y="77"/>
                  </a:lnTo>
                  <a:cubicBezTo>
                    <a:pt x="254" y="30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350014" y="2065585"/>
              <a:ext cx="412605" cy="518402"/>
            </a:xfrm>
            <a:custGeom>
              <a:rect b="b" l="l" r="r" t="t"/>
              <a:pathLst>
                <a:path extrusionOk="0" h="17150" w="13650">
                  <a:moveTo>
                    <a:pt x="11405" y="1"/>
                  </a:moveTo>
                  <a:cubicBezTo>
                    <a:pt x="10388" y="1"/>
                    <a:pt x="9479" y="715"/>
                    <a:pt x="9311" y="1750"/>
                  </a:cubicBezTo>
                  <a:lnTo>
                    <a:pt x="9279" y="1845"/>
                  </a:lnTo>
                  <a:lnTo>
                    <a:pt x="9089" y="2795"/>
                  </a:lnTo>
                  <a:cubicBezTo>
                    <a:pt x="9026" y="3143"/>
                    <a:pt x="8963" y="3460"/>
                    <a:pt x="8868" y="3776"/>
                  </a:cubicBezTo>
                  <a:cubicBezTo>
                    <a:pt x="8741" y="4441"/>
                    <a:pt x="8551" y="5106"/>
                    <a:pt x="8361" y="5771"/>
                  </a:cubicBezTo>
                  <a:cubicBezTo>
                    <a:pt x="8171" y="6405"/>
                    <a:pt x="7949" y="7038"/>
                    <a:pt x="7696" y="7672"/>
                  </a:cubicBezTo>
                  <a:cubicBezTo>
                    <a:pt x="7462" y="8228"/>
                    <a:pt x="7227" y="8785"/>
                    <a:pt x="6943" y="9341"/>
                  </a:cubicBezTo>
                  <a:lnTo>
                    <a:pt x="6943" y="9341"/>
                  </a:lnTo>
                  <a:cubicBezTo>
                    <a:pt x="6902" y="9384"/>
                    <a:pt x="6858" y="9428"/>
                    <a:pt x="6809" y="9477"/>
                  </a:cubicBezTo>
                  <a:lnTo>
                    <a:pt x="6461" y="9857"/>
                  </a:lnTo>
                  <a:cubicBezTo>
                    <a:pt x="6208" y="10110"/>
                    <a:pt x="5923" y="10363"/>
                    <a:pt x="5637" y="10617"/>
                  </a:cubicBezTo>
                  <a:cubicBezTo>
                    <a:pt x="5067" y="11123"/>
                    <a:pt x="4529" y="11630"/>
                    <a:pt x="3927" y="12137"/>
                  </a:cubicBezTo>
                  <a:lnTo>
                    <a:pt x="2186" y="13689"/>
                  </a:lnTo>
                  <a:cubicBezTo>
                    <a:pt x="1616" y="14227"/>
                    <a:pt x="1014" y="14734"/>
                    <a:pt x="444" y="15272"/>
                  </a:cubicBezTo>
                  <a:cubicBezTo>
                    <a:pt x="95" y="15589"/>
                    <a:pt x="0" y="16096"/>
                    <a:pt x="190" y="16507"/>
                  </a:cubicBezTo>
                  <a:cubicBezTo>
                    <a:pt x="374" y="16919"/>
                    <a:pt x="772" y="17149"/>
                    <a:pt x="1182" y="17149"/>
                  </a:cubicBezTo>
                  <a:cubicBezTo>
                    <a:pt x="1339" y="17149"/>
                    <a:pt x="1498" y="17116"/>
                    <a:pt x="1647" y="17046"/>
                  </a:cubicBezTo>
                  <a:cubicBezTo>
                    <a:pt x="2376" y="16697"/>
                    <a:pt x="3072" y="16317"/>
                    <a:pt x="3769" y="15937"/>
                  </a:cubicBezTo>
                  <a:cubicBezTo>
                    <a:pt x="4466" y="15557"/>
                    <a:pt x="5162" y="15177"/>
                    <a:pt x="5859" y="14765"/>
                  </a:cubicBezTo>
                  <a:cubicBezTo>
                    <a:pt x="6524" y="14322"/>
                    <a:pt x="7221" y="13910"/>
                    <a:pt x="7886" y="13435"/>
                  </a:cubicBezTo>
                  <a:cubicBezTo>
                    <a:pt x="8551" y="12960"/>
                    <a:pt x="9216" y="12485"/>
                    <a:pt x="9944" y="11820"/>
                  </a:cubicBezTo>
                  <a:cubicBezTo>
                    <a:pt x="10008" y="11757"/>
                    <a:pt x="10071" y="11694"/>
                    <a:pt x="10103" y="11599"/>
                  </a:cubicBezTo>
                  <a:lnTo>
                    <a:pt x="10198" y="11472"/>
                  </a:lnTo>
                  <a:cubicBezTo>
                    <a:pt x="10641" y="10775"/>
                    <a:pt x="11085" y="10078"/>
                    <a:pt x="11433" y="9350"/>
                  </a:cubicBezTo>
                  <a:cubicBezTo>
                    <a:pt x="11781" y="8622"/>
                    <a:pt x="12130" y="7862"/>
                    <a:pt x="12383" y="7102"/>
                  </a:cubicBezTo>
                  <a:cubicBezTo>
                    <a:pt x="12668" y="6341"/>
                    <a:pt x="12890" y="5581"/>
                    <a:pt x="13080" y="4821"/>
                  </a:cubicBezTo>
                  <a:cubicBezTo>
                    <a:pt x="13175" y="4410"/>
                    <a:pt x="13270" y="4030"/>
                    <a:pt x="13333" y="3618"/>
                  </a:cubicBezTo>
                  <a:cubicBezTo>
                    <a:pt x="13365" y="3428"/>
                    <a:pt x="13428" y="3238"/>
                    <a:pt x="13460" y="3016"/>
                  </a:cubicBezTo>
                  <a:cubicBezTo>
                    <a:pt x="13491" y="2826"/>
                    <a:pt x="13491" y="2636"/>
                    <a:pt x="13523" y="2383"/>
                  </a:cubicBezTo>
                  <a:cubicBezTo>
                    <a:pt x="13650" y="1274"/>
                    <a:pt x="12921" y="229"/>
                    <a:pt x="11813" y="39"/>
                  </a:cubicBezTo>
                  <a:cubicBezTo>
                    <a:pt x="11676" y="13"/>
                    <a:pt x="11540" y="1"/>
                    <a:pt x="1140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243764" y="2502826"/>
              <a:ext cx="179037" cy="99751"/>
            </a:xfrm>
            <a:custGeom>
              <a:rect b="b" l="l" r="r" t="t"/>
              <a:pathLst>
                <a:path extrusionOk="0" h="3300" w="5923">
                  <a:moveTo>
                    <a:pt x="2301" y="1"/>
                  </a:moveTo>
                  <a:cubicBezTo>
                    <a:pt x="2074" y="1"/>
                    <a:pt x="1850" y="50"/>
                    <a:pt x="1647" y="142"/>
                  </a:cubicBezTo>
                  <a:lnTo>
                    <a:pt x="697" y="585"/>
                  </a:lnTo>
                  <a:cubicBezTo>
                    <a:pt x="222" y="807"/>
                    <a:pt x="0" y="1345"/>
                    <a:pt x="222" y="1821"/>
                  </a:cubicBezTo>
                  <a:lnTo>
                    <a:pt x="665" y="2771"/>
                  </a:lnTo>
                  <a:cubicBezTo>
                    <a:pt x="826" y="3091"/>
                    <a:pt x="1144" y="3299"/>
                    <a:pt x="1506" y="3299"/>
                  </a:cubicBezTo>
                  <a:cubicBezTo>
                    <a:pt x="1573" y="3299"/>
                    <a:pt x="1641" y="3292"/>
                    <a:pt x="1710" y="3277"/>
                  </a:cubicBezTo>
                  <a:lnTo>
                    <a:pt x="3420" y="2929"/>
                  </a:lnTo>
                  <a:cubicBezTo>
                    <a:pt x="3420" y="2929"/>
                    <a:pt x="3493" y="2934"/>
                    <a:pt x="3614" y="2934"/>
                  </a:cubicBezTo>
                  <a:cubicBezTo>
                    <a:pt x="3917" y="2934"/>
                    <a:pt x="4524" y="2902"/>
                    <a:pt x="5067" y="2676"/>
                  </a:cubicBezTo>
                  <a:cubicBezTo>
                    <a:pt x="5701" y="2454"/>
                    <a:pt x="5922" y="1694"/>
                    <a:pt x="5574" y="1155"/>
                  </a:cubicBezTo>
                  <a:cubicBezTo>
                    <a:pt x="5416" y="934"/>
                    <a:pt x="5226" y="807"/>
                    <a:pt x="5004" y="744"/>
                  </a:cubicBezTo>
                  <a:lnTo>
                    <a:pt x="2787" y="79"/>
                  </a:lnTo>
                  <a:cubicBezTo>
                    <a:pt x="2628" y="26"/>
                    <a:pt x="2464" y="1"/>
                    <a:pt x="230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7600812" y="2001654"/>
              <a:ext cx="223079" cy="257538"/>
            </a:xfrm>
            <a:custGeom>
              <a:rect b="b" l="l" r="r" t="t"/>
              <a:pathLst>
                <a:path extrusionOk="0" h="8520" w="7380">
                  <a:moveTo>
                    <a:pt x="4244" y="1"/>
                  </a:moveTo>
                  <a:cubicBezTo>
                    <a:pt x="2376" y="698"/>
                    <a:pt x="761" y="2313"/>
                    <a:pt x="1" y="6556"/>
                  </a:cubicBezTo>
                  <a:cubicBezTo>
                    <a:pt x="1014" y="7855"/>
                    <a:pt x="4656" y="8520"/>
                    <a:pt x="4656" y="8520"/>
                  </a:cubicBezTo>
                  <a:cubicBezTo>
                    <a:pt x="4656" y="8520"/>
                    <a:pt x="7380" y="2946"/>
                    <a:pt x="4244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7600812" y="2001654"/>
              <a:ext cx="223079" cy="257538"/>
            </a:xfrm>
            <a:custGeom>
              <a:rect b="b" l="l" r="r" t="t"/>
              <a:pathLst>
                <a:path extrusionOk="0" h="8520" w="7380">
                  <a:moveTo>
                    <a:pt x="4244" y="1"/>
                  </a:moveTo>
                  <a:cubicBezTo>
                    <a:pt x="2376" y="698"/>
                    <a:pt x="761" y="2313"/>
                    <a:pt x="1" y="6556"/>
                  </a:cubicBezTo>
                  <a:cubicBezTo>
                    <a:pt x="1014" y="7855"/>
                    <a:pt x="4656" y="8520"/>
                    <a:pt x="4656" y="8520"/>
                  </a:cubicBezTo>
                  <a:cubicBezTo>
                    <a:pt x="4656" y="8520"/>
                    <a:pt x="7380" y="2946"/>
                    <a:pt x="4244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675474" y="2028466"/>
              <a:ext cx="31618" cy="36424"/>
            </a:xfrm>
            <a:custGeom>
              <a:rect b="b" l="l" r="r" t="t"/>
              <a:pathLst>
                <a:path extrusionOk="0" h="1205" w="1046">
                  <a:moveTo>
                    <a:pt x="191" y="1"/>
                  </a:moveTo>
                  <a:cubicBezTo>
                    <a:pt x="128" y="64"/>
                    <a:pt x="64" y="127"/>
                    <a:pt x="1" y="191"/>
                  </a:cubicBezTo>
                  <a:lnTo>
                    <a:pt x="793" y="1141"/>
                  </a:lnTo>
                  <a:cubicBezTo>
                    <a:pt x="824" y="1172"/>
                    <a:pt x="856" y="1204"/>
                    <a:pt x="888" y="1204"/>
                  </a:cubicBezTo>
                  <a:cubicBezTo>
                    <a:pt x="919" y="1204"/>
                    <a:pt x="951" y="1204"/>
                    <a:pt x="983" y="1172"/>
                  </a:cubicBezTo>
                  <a:cubicBezTo>
                    <a:pt x="1014" y="1141"/>
                    <a:pt x="1046" y="1046"/>
                    <a:pt x="983" y="982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767395" y="2077283"/>
              <a:ext cx="4806" cy="7708"/>
            </a:xfrm>
            <a:custGeom>
              <a:rect b="b" l="l" r="r" t="t"/>
              <a:pathLst>
                <a:path extrusionOk="0" h="255" w="159">
                  <a:moveTo>
                    <a:pt x="95" y="1"/>
                  </a:moveTo>
                  <a:cubicBezTo>
                    <a:pt x="63" y="1"/>
                    <a:pt x="32" y="32"/>
                    <a:pt x="32" y="64"/>
                  </a:cubicBezTo>
                  <a:cubicBezTo>
                    <a:pt x="0" y="127"/>
                    <a:pt x="32" y="191"/>
                    <a:pt x="95" y="222"/>
                  </a:cubicBezTo>
                  <a:lnTo>
                    <a:pt x="158" y="254"/>
                  </a:lnTo>
                  <a:cubicBezTo>
                    <a:pt x="127" y="159"/>
                    <a:pt x="127" y="64"/>
                    <a:pt x="9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7714739" y="2171109"/>
              <a:ext cx="54591" cy="84274"/>
            </a:xfrm>
            <a:custGeom>
              <a:rect b="b" l="l" r="r" t="t"/>
              <a:pathLst>
                <a:path extrusionOk="0" h="2788" w="1806">
                  <a:moveTo>
                    <a:pt x="1805" y="0"/>
                  </a:moveTo>
                  <a:cubicBezTo>
                    <a:pt x="1805" y="0"/>
                    <a:pt x="1774" y="0"/>
                    <a:pt x="1742" y="32"/>
                  </a:cubicBezTo>
                  <a:lnTo>
                    <a:pt x="0" y="2724"/>
                  </a:lnTo>
                  <a:cubicBezTo>
                    <a:pt x="127" y="2755"/>
                    <a:pt x="190" y="2787"/>
                    <a:pt x="285" y="2787"/>
                  </a:cubicBezTo>
                  <a:lnTo>
                    <a:pt x="1679" y="634"/>
                  </a:lnTo>
                  <a:cubicBezTo>
                    <a:pt x="1742" y="412"/>
                    <a:pt x="1774" y="222"/>
                    <a:pt x="1805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7615170" y="2129940"/>
              <a:ext cx="63206" cy="61301"/>
            </a:xfrm>
            <a:custGeom>
              <a:rect b="b" l="l" r="r" t="t"/>
              <a:pathLst>
                <a:path extrusionOk="0" h="2028" w="2091">
                  <a:moveTo>
                    <a:pt x="96" y="1"/>
                  </a:moveTo>
                  <a:cubicBezTo>
                    <a:pt x="64" y="96"/>
                    <a:pt x="32" y="191"/>
                    <a:pt x="1" y="286"/>
                  </a:cubicBezTo>
                  <a:lnTo>
                    <a:pt x="1869" y="1996"/>
                  </a:lnTo>
                  <a:cubicBezTo>
                    <a:pt x="1869" y="2027"/>
                    <a:pt x="1901" y="2027"/>
                    <a:pt x="1933" y="2027"/>
                  </a:cubicBezTo>
                  <a:cubicBezTo>
                    <a:pt x="1996" y="2027"/>
                    <a:pt x="2028" y="2027"/>
                    <a:pt x="2028" y="1996"/>
                  </a:cubicBezTo>
                  <a:cubicBezTo>
                    <a:pt x="2091" y="1964"/>
                    <a:pt x="2091" y="1869"/>
                    <a:pt x="2028" y="1806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3"/>
          <p:cNvGrpSpPr/>
          <p:nvPr/>
        </p:nvGrpSpPr>
        <p:grpSpPr>
          <a:xfrm>
            <a:off x="713180" y="539495"/>
            <a:ext cx="5419927" cy="3629747"/>
            <a:chOff x="595175" y="1572125"/>
            <a:chExt cx="4422625" cy="2961850"/>
          </a:xfrm>
        </p:grpSpPr>
        <p:sp>
          <p:nvSpPr>
            <p:cNvPr id="952" name="Google Shape;952;p33"/>
            <p:cNvSpPr/>
            <p:nvPr/>
          </p:nvSpPr>
          <p:spPr>
            <a:xfrm>
              <a:off x="595175" y="1572125"/>
              <a:ext cx="4422625" cy="2961850"/>
            </a:xfrm>
            <a:custGeom>
              <a:rect b="b" l="l" r="r" t="t"/>
              <a:pathLst>
                <a:path extrusionOk="0" h="118474" w="176905">
                  <a:moveTo>
                    <a:pt x="169430" y="538"/>
                  </a:moveTo>
                  <a:cubicBezTo>
                    <a:pt x="173262" y="538"/>
                    <a:pt x="176366" y="3642"/>
                    <a:pt x="176366" y="7474"/>
                  </a:cubicBezTo>
                  <a:lnTo>
                    <a:pt x="176366" y="111031"/>
                  </a:lnTo>
                  <a:cubicBezTo>
                    <a:pt x="176366" y="114831"/>
                    <a:pt x="173262" y="117967"/>
                    <a:pt x="169430" y="117967"/>
                  </a:cubicBezTo>
                  <a:lnTo>
                    <a:pt x="7475" y="117967"/>
                  </a:lnTo>
                  <a:cubicBezTo>
                    <a:pt x="3643" y="117967"/>
                    <a:pt x="539" y="114831"/>
                    <a:pt x="539" y="111031"/>
                  </a:cubicBezTo>
                  <a:lnTo>
                    <a:pt x="539" y="7474"/>
                  </a:lnTo>
                  <a:cubicBezTo>
                    <a:pt x="539" y="3642"/>
                    <a:pt x="3643" y="538"/>
                    <a:pt x="7475" y="538"/>
                  </a:cubicBezTo>
                  <a:close/>
                  <a:moveTo>
                    <a:pt x="7475" y="0"/>
                  </a:moveTo>
                  <a:cubicBezTo>
                    <a:pt x="3358" y="0"/>
                    <a:pt x="1" y="3357"/>
                    <a:pt x="1" y="7474"/>
                  </a:cubicBezTo>
                  <a:lnTo>
                    <a:pt x="1" y="111031"/>
                  </a:lnTo>
                  <a:cubicBezTo>
                    <a:pt x="1" y="115148"/>
                    <a:pt x="3358" y="118473"/>
                    <a:pt x="7475" y="118473"/>
                  </a:cubicBezTo>
                  <a:lnTo>
                    <a:pt x="169430" y="118473"/>
                  </a:lnTo>
                  <a:cubicBezTo>
                    <a:pt x="173547" y="118473"/>
                    <a:pt x="176904" y="115148"/>
                    <a:pt x="176904" y="111031"/>
                  </a:cubicBezTo>
                  <a:lnTo>
                    <a:pt x="176904" y="7474"/>
                  </a:lnTo>
                  <a:cubicBezTo>
                    <a:pt x="176904" y="3357"/>
                    <a:pt x="173547" y="0"/>
                    <a:pt x="16943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834275" y="1710675"/>
              <a:ext cx="115625" cy="116400"/>
            </a:xfrm>
            <a:custGeom>
              <a:rect b="b" l="l" r="r" t="t"/>
              <a:pathLst>
                <a:path extrusionOk="0" h="4656" w="4625">
                  <a:moveTo>
                    <a:pt x="2313" y="0"/>
                  </a:moveTo>
                  <a:cubicBezTo>
                    <a:pt x="1046" y="0"/>
                    <a:pt x="1" y="1045"/>
                    <a:pt x="1" y="2312"/>
                  </a:cubicBezTo>
                  <a:cubicBezTo>
                    <a:pt x="1" y="3610"/>
                    <a:pt x="1046" y="4655"/>
                    <a:pt x="2313" y="4655"/>
                  </a:cubicBezTo>
                  <a:cubicBezTo>
                    <a:pt x="3611" y="4655"/>
                    <a:pt x="4624" y="3610"/>
                    <a:pt x="4624" y="2312"/>
                  </a:cubicBezTo>
                  <a:cubicBezTo>
                    <a:pt x="4624" y="1045"/>
                    <a:pt x="3611" y="0"/>
                    <a:pt x="231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1012425" y="1734425"/>
              <a:ext cx="353125" cy="68100"/>
            </a:xfrm>
            <a:custGeom>
              <a:rect b="b" l="l" r="r" t="t"/>
              <a:pathLst>
                <a:path extrusionOk="0" h="2724" w="14125">
                  <a:moveTo>
                    <a:pt x="1362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24"/>
                    <a:pt x="1362" y="2724"/>
                  </a:cubicBezTo>
                  <a:lnTo>
                    <a:pt x="12763" y="2724"/>
                  </a:lnTo>
                  <a:cubicBezTo>
                    <a:pt x="13523" y="2724"/>
                    <a:pt x="14125" y="2122"/>
                    <a:pt x="14125" y="1362"/>
                  </a:cubicBezTo>
                  <a:cubicBezTo>
                    <a:pt x="14125" y="602"/>
                    <a:pt x="13523" y="0"/>
                    <a:pt x="127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2486625" y="1750250"/>
              <a:ext cx="236750" cy="37225"/>
            </a:xfrm>
            <a:custGeom>
              <a:rect b="b" l="l" r="r" t="t"/>
              <a:pathLst>
                <a:path extrusionOk="0" h="1489" w="947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2934725" y="1750250"/>
              <a:ext cx="237550" cy="37225"/>
            </a:xfrm>
            <a:custGeom>
              <a:rect b="b" l="l" r="r" t="t"/>
              <a:pathLst>
                <a:path extrusionOk="0" h="1489" w="9502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3383650" y="1750250"/>
              <a:ext cx="236750" cy="37225"/>
            </a:xfrm>
            <a:custGeom>
              <a:rect b="b" l="l" r="r" t="t"/>
              <a:pathLst>
                <a:path extrusionOk="0" h="1489" w="947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3831750" y="1750250"/>
              <a:ext cx="237550" cy="37225"/>
            </a:xfrm>
            <a:custGeom>
              <a:rect b="b" l="l" r="r" t="t"/>
              <a:pathLst>
                <a:path extrusionOk="0" h="1489" w="9502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4289375" y="1736000"/>
              <a:ext cx="368175" cy="65750"/>
            </a:xfrm>
            <a:custGeom>
              <a:rect b="b" l="l" r="r" t="t"/>
              <a:pathLst>
                <a:path extrusionOk="0" h="2630" w="14727">
                  <a:moveTo>
                    <a:pt x="1299" y="1"/>
                  </a:moveTo>
                  <a:cubicBezTo>
                    <a:pt x="571" y="1"/>
                    <a:pt x="1" y="571"/>
                    <a:pt x="1" y="1299"/>
                  </a:cubicBezTo>
                  <a:cubicBezTo>
                    <a:pt x="1" y="2027"/>
                    <a:pt x="571" y="2629"/>
                    <a:pt x="1299" y="2629"/>
                  </a:cubicBezTo>
                  <a:lnTo>
                    <a:pt x="13397" y="2629"/>
                  </a:lnTo>
                  <a:cubicBezTo>
                    <a:pt x="14125" y="2629"/>
                    <a:pt x="14727" y="2027"/>
                    <a:pt x="14727" y="1299"/>
                  </a:cubicBezTo>
                  <a:cubicBezTo>
                    <a:pt x="14727" y="571"/>
                    <a:pt x="14125" y="1"/>
                    <a:pt x="133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3053500" y="3868900"/>
              <a:ext cx="707025" cy="156000"/>
            </a:xfrm>
            <a:custGeom>
              <a:rect b="b" l="l" r="r" t="t"/>
              <a:pathLst>
                <a:path extrusionOk="0" h="6240" w="28281">
                  <a:moveTo>
                    <a:pt x="2787" y="1"/>
                  </a:moveTo>
                  <a:cubicBezTo>
                    <a:pt x="1267" y="1"/>
                    <a:pt x="0" y="1267"/>
                    <a:pt x="0" y="2819"/>
                  </a:cubicBezTo>
                  <a:lnTo>
                    <a:pt x="0" y="3421"/>
                  </a:lnTo>
                  <a:cubicBezTo>
                    <a:pt x="0" y="4973"/>
                    <a:pt x="1267" y="6239"/>
                    <a:pt x="2787" y="6239"/>
                  </a:cubicBezTo>
                  <a:lnTo>
                    <a:pt x="25462" y="6239"/>
                  </a:lnTo>
                  <a:cubicBezTo>
                    <a:pt x="27014" y="6239"/>
                    <a:pt x="28249" y="4973"/>
                    <a:pt x="28281" y="3421"/>
                  </a:cubicBezTo>
                  <a:lnTo>
                    <a:pt x="28281" y="2819"/>
                  </a:lnTo>
                  <a:cubicBezTo>
                    <a:pt x="28281" y="1267"/>
                    <a:pt x="27014" y="1"/>
                    <a:pt x="254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852500" y="2163525"/>
              <a:ext cx="1923125" cy="1779825"/>
            </a:xfrm>
            <a:custGeom>
              <a:rect b="b" l="l" r="r" t="t"/>
              <a:pathLst>
                <a:path extrusionOk="0" h="71193" w="76925">
                  <a:moveTo>
                    <a:pt x="6746" y="1"/>
                  </a:moveTo>
                  <a:cubicBezTo>
                    <a:pt x="6619" y="1"/>
                    <a:pt x="6556" y="96"/>
                    <a:pt x="6556" y="191"/>
                  </a:cubicBezTo>
                  <a:cubicBezTo>
                    <a:pt x="6556" y="317"/>
                    <a:pt x="6682" y="381"/>
                    <a:pt x="6777" y="381"/>
                  </a:cubicBezTo>
                  <a:cubicBezTo>
                    <a:pt x="6904" y="381"/>
                    <a:pt x="6967" y="317"/>
                    <a:pt x="6967" y="191"/>
                  </a:cubicBezTo>
                  <a:cubicBezTo>
                    <a:pt x="6967" y="96"/>
                    <a:pt x="6904" y="1"/>
                    <a:pt x="6777" y="1"/>
                  </a:cubicBezTo>
                  <a:close/>
                  <a:moveTo>
                    <a:pt x="8361" y="1"/>
                  </a:moveTo>
                  <a:cubicBezTo>
                    <a:pt x="8266" y="1"/>
                    <a:pt x="8171" y="96"/>
                    <a:pt x="8171" y="191"/>
                  </a:cubicBezTo>
                  <a:cubicBezTo>
                    <a:pt x="8171" y="317"/>
                    <a:pt x="8266" y="381"/>
                    <a:pt x="8361" y="381"/>
                  </a:cubicBezTo>
                  <a:lnTo>
                    <a:pt x="8393" y="381"/>
                  </a:lnTo>
                  <a:cubicBezTo>
                    <a:pt x="8519" y="381"/>
                    <a:pt x="8614" y="317"/>
                    <a:pt x="8614" y="191"/>
                  </a:cubicBezTo>
                  <a:cubicBezTo>
                    <a:pt x="8614" y="96"/>
                    <a:pt x="8519" y="1"/>
                    <a:pt x="8393" y="1"/>
                  </a:cubicBezTo>
                  <a:close/>
                  <a:moveTo>
                    <a:pt x="10008" y="1"/>
                  </a:moveTo>
                  <a:cubicBezTo>
                    <a:pt x="9881" y="1"/>
                    <a:pt x="9786" y="96"/>
                    <a:pt x="9786" y="191"/>
                  </a:cubicBezTo>
                  <a:cubicBezTo>
                    <a:pt x="9786" y="317"/>
                    <a:pt x="9881" y="381"/>
                    <a:pt x="10008" y="381"/>
                  </a:cubicBezTo>
                  <a:lnTo>
                    <a:pt x="10039" y="381"/>
                  </a:lnTo>
                  <a:cubicBezTo>
                    <a:pt x="10134" y="381"/>
                    <a:pt x="10229" y="317"/>
                    <a:pt x="10229" y="191"/>
                  </a:cubicBezTo>
                  <a:cubicBezTo>
                    <a:pt x="10229" y="96"/>
                    <a:pt x="10134" y="1"/>
                    <a:pt x="10039" y="1"/>
                  </a:cubicBezTo>
                  <a:close/>
                  <a:moveTo>
                    <a:pt x="11623" y="1"/>
                  </a:moveTo>
                  <a:cubicBezTo>
                    <a:pt x="11496" y="1"/>
                    <a:pt x="11433" y="96"/>
                    <a:pt x="11433" y="191"/>
                  </a:cubicBezTo>
                  <a:cubicBezTo>
                    <a:pt x="11433" y="317"/>
                    <a:pt x="11496" y="381"/>
                    <a:pt x="11623" y="381"/>
                  </a:cubicBezTo>
                  <a:lnTo>
                    <a:pt x="11654" y="381"/>
                  </a:lnTo>
                  <a:cubicBezTo>
                    <a:pt x="11781" y="381"/>
                    <a:pt x="11844" y="317"/>
                    <a:pt x="11844" y="191"/>
                  </a:cubicBezTo>
                  <a:cubicBezTo>
                    <a:pt x="11844" y="96"/>
                    <a:pt x="11781" y="1"/>
                    <a:pt x="11654" y="1"/>
                  </a:cubicBezTo>
                  <a:close/>
                  <a:moveTo>
                    <a:pt x="13238" y="1"/>
                  </a:moveTo>
                  <a:cubicBezTo>
                    <a:pt x="13143" y="1"/>
                    <a:pt x="13080" y="96"/>
                    <a:pt x="13080" y="191"/>
                  </a:cubicBezTo>
                  <a:cubicBezTo>
                    <a:pt x="13080" y="317"/>
                    <a:pt x="13175" y="381"/>
                    <a:pt x="13301" y="381"/>
                  </a:cubicBezTo>
                  <a:cubicBezTo>
                    <a:pt x="13396" y="381"/>
                    <a:pt x="13491" y="317"/>
                    <a:pt x="13491" y="191"/>
                  </a:cubicBezTo>
                  <a:cubicBezTo>
                    <a:pt x="13491" y="96"/>
                    <a:pt x="13396" y="1"/>
                    <a:pt x="13301" y="1"/>
                  </a:cubicBezTo>
                  <a:close/>
                  <a:moveTo>
                    <a:pt x="14885" y="1"/>
                  </a:moveTo>
                  <a:cubicBezTo>
                    <a:pt x="14758" y="1"/>
                    <a:pt x="14663" y="96"/>
                    <a:pt x="14663" y="191"/>
                  </a:cubicBezTo>
                  <a:cubicBezTo>
                    <a:pt x="14663" y="317"/>
                    <a:pt x="14758" y="381"/>
                    <a:pt x="14885" y="381"/>
                  </a:cubicBezTo>
                  <a:lnTo>
                    <a:pt x="14916" y="381"/>
                  </a:lnTo>
                  <a:cubicBezTo>
                    <a:pt x="15011" y="381"/>
                    <a:pt x="15106" y="317"/>
                    <a:pt x="15106" y="191"/>
                  </a:cubicBezTo>
                  <a:cubicBezTo>
                    <a:pt x="15106" y="96"/>
                    <a:pt x="15011" y="1"/>
                    <a:pt x="14916" y="1"/>
                  </a:cubicBezTo>
                  <a:close/>
                  <a:moveTo>
                    <a:pt x="16500" y="1"/>
                  </a:moveTo>
                  <a:cubicBezTo>
                    <a:pt x="16405" y="1"/>
                    <a:pt x="16310" y="96"/>
                    <a:pt x="16310" y="191"/>
                  </a:cubicBezTo>
                  <a:cubicBezTo>
                    <a:pt x="16310" y="317"/>
                    <a:pt x="16405" y="381"/>
                    <a:pt x="16500" y="381"/>
                  </a:cubicBezTo>
                  <a:lnTo>
                    <a:pt x="16531" y="381"/>
                  </a:lnTo>
                  <a:cubicBezTo>
                    <a:pt x="16658" y="381"/>
                    <a:pt x="16753" y="317"/>
                    <a:pt x="16753" y="191"/>
                  </a:cubicBezTo>
                  <a:cubicBezTo>
                    <a:pt x="16753" y="96"/>
                    <a:pt x="16658" y="1"/>
                    <a:pt x="16531" y="1"/>
                  </a:cubicBezTo>
                  <a:close/>
                  <a:moveTo>
                    <a:pt x="18115" y="1"/>
                  </a:moveTo>
                  <a:cubicBezTo>
                    <a:pt x="18020" y="1"/>
                    <a:pt x="17925" y="96"/>
                    <a:pt x="17925" y="191"/>
                  </a:cubicBezTo>
                  <a:cubicBezTo>
                    <a:pt x="17925" y="317"/>
                    <a:pt x="18020" y="381"/>
                    <a:pt x="18115" y="381"/>
                  </a:cubicBezTo>
                  <a:lnTo>
                    <a:pt x="18178" y="381"/>
                  </a:lnTo>
                  <a:cubicBezTo>
                    <a:pt x="18273" y="381"/>
                    <a:pt x="18368" y="317"/>
                    <a:pt x="18368" y="191"/>
                  </a:cubicBezTo>
                  <a:cubicBezTo>
                    <a:pt x="18368" y="96"/>
                    <a:pt x="18273" y="1"/>
                    <a:pt x="18178" y="1"/>
                  </a:cubicBezTo>
                  <a:close/>
                  <a:moveTo>
                    <a:pt x="19762" y="1"/>
                  </a:moveTo>
                  <a:cubicBezTo>
                    <a:pt x="19635" y="1"/>
                    <a:pt x="19572" y="96"/>
                    <a:pt x="19572" y="191"/>
                  </a:cubicBezTo>
                  <a:cubicBezTo>
                    <a:pt x="19572" y="317"/>
                    <a:pt x="19698" y="381"/>
                    <a:pt x="19793" y="381"/>
                  </a:cubicBezTo>
                  <a:cubicBezTo>
                    <a:pt x="19920" y="381"/>
                    <a:pt x="19983" y="317"/>
                    <a:pt x="19983" y="191"/>
                  </a:cubicBezTo>
                  <a:cubicBezTo>
                    <a:pt x="19983" y="96"/>
                    <a:pt x="19920" y="1"/>
                    <a:pt x="19793" y="1"/>
                  </a:cubicBezTo>
                  <a:close/>
                  <a:moveTo>
                    <a:pt x="21377" y="1"/>
                  </a:moveTo>
                  <a:cubicBezTo>
                    <a:pt x="21282" y="1"/>
                    <a:pt x="21187" y="96"/>
                    <a:pt x="21187" y="191"/>
                  </a:cubicBezTo>
                  <a:cubicBezTo>
                    <a:pt x="21187" y="317"/>
                    <a:pt x="21282" y="381"/>
                    <a:pt x="21377" y="381"/>
                  </a:cubicBezTo>
                  <a:lnTo>
                    <a:pt x="21408" y="381"/>
                  </a:lnTo>
                  <a:cubicBezTo>
                    <a:pt x="21535" y="381"/>
                    <a:pt x="21630" y="317"/>
                    <a:pt x="21630" y="191"/>
                  </a:cubicBezTo>
                  <a:cubicBezTo>
                    <a:pt x="21630" y="96"/>
                    <a:pt x="21535" y="1"/>
                    <a:pt x="21408" y="1"/>
                  </a:cubicBezTo>
                  <a:close/>
                  <a:moveTo>
                    <a:pt x="23024" y="1"/>
                  </a:moveTo>
                  <a:cubicBezTo>
                    <a:pt x="22897" y="1"/>
                    <a:pt x="22802" y="96"/>
                    <a:pt x="22802" y="191"/>
                  </a:cubicBezTo>
                  <a:cubicBezTo>
                    <a:pt x="22802" y="317"/>
                    <a:pt x="22897" y="381"/>
                    <a:pt x="23024" y="381"/>
                  </a:cubicBezTo>
                  <a:lnTo>
                    <a:pt x="23055" y="381"/>
                  </a:lnTo>
                  <a:cubicBezTo>
                    <a:pt x="23150" y="381"/>
                    <a:pt x="23245" y="317"/>
                    <a:pt x="23245" y="191"/>
                  </a:cubicBezTo>
                  <a:cubicBezTo>
                    <a:pt x="23245" y="96"/>
                    <a:pt x="23150" y="1"/>
                    <a:pt x="23055" y="1"/>
                  </a:cubicBezTo>
                  <a:close/>
                  <a:moveTo>
                    <a:pt x="24639" y="1"/>
                  </a:moveTo>
                  <a:cubicBezTo>
                    <a:pt x="24544" y="1"/>
                    <a:pt x="24449" y="96"/>
                    <a:pt x="24449" y="191"/>
                  </a:cubicBezTo>
                  <a:cubicBezTo>
                    <a:pt x="24449" y="317"/>
                    <a:pt x="24544" y="381"/>
                    <a:pt x="24639" y="381"/>
                  </a:cubicBezTo>
                  <a:lnTo>
                    <a:pt x="24670" y="381"/>
                  </a:lnTo>
                  <a:cubicBezTo>
                    <a:pt x="24797" y="381"/>
                    <a:pt x="24892" y="317"/>
                    <a:pt x="24892" y="191"/>
                  </a:cubicBezTo>
                  <a:cubicBezTo>
                    <a:pt x="24892" y="96"/>
                    <a:pt x="24797" y="1"/>
                    <a:pt x="24670" y="1"/>
                  </a:cubicBezTo>
                  <a:close/>
                  <a:moveTo>
                    <a:pt x="26254" y="1"/>
                  </a:moveTo>
                  <a:cubicBezTo>
                    <a:pt x="26159" y="1"/>
                    <a:pt x="26096" y="96"/>
                    <a:pt x="26096" y="191"/>
                  </a:cubicBezTo>
                  <a:cubicBezTo>
                    <a:pt x="26096" y="317"/>
                    <a:pt x="26191" y="381"/>
                    <a:pt x="26317" y="381"/>
                  </a:cubicBezTo>
                  <a:cubicBezTo>
                    <a:pt x="26412" y="381"/>
                    <a:pt x="26507" y="317"/>
                    <a:pt x="26507" y="191"/>
                  </a:cubicBezTo>
                  <a:cubicBezTo>
                    <a:pt x="26507" y="96"/>
                    <a:pt x="26412" y="1"/>
                    <a:pt x="26317" y="1"/>
                  </a:cubicBezTo>
                  <a:close/>
                  <a:moveTo>
                    <a:pt x="27901" y="1"/>
                  </a:moveTo>
                  <a:cubicBezTo>
                    <a:pt x="27774" y="1"/>
                    <a:pt x="27711" y="96"/>
                    <a:pt x="27711" y="191"/>
                  </a:cubicBezTo>
                  <a:cubicBezTo>
                    <a:pt x="27711" y="317"/>
                    <a:pt x="27806" y="381"/>
                    <a:pt x="27932" y="381"/>
                  </a:cubicBezTo>
                  <a:cubicBezTo>
                    <a:pt x="28027" y="381"/>
                    <a:pt x="28122" y="317"/>
                    <a:pt x="28122" y="191"/>
                  </a:cubicBezTo>
                  <a:cubicBezTo>
                    <a:pt x="28122" y="96"/>
                    <a:pt x="28027" y="1"/>
                    <a:pt x="27932" y="1"/>
                  </a:cubicBezTo>
                  <a:close/>
                  <a:moveTo>
                    <a:pt x="29516" y="1"/>
                  </a:moveTo>
                  <a:cubicBezTo>
                    <a:pt x="29421" y="1"/>
                    <a:pt x="29326" y="96"/>
                    <a:pt x="29326" y="191"/>
                  </a:cubicBezTo>
                  <a:cubicBezTo>
                    <a:pt x="29326" y="317"/>
                    <a:pt x="29421" y="381"/>
                    <a:pt x="29516" y="381"/>
                  </a:cubicBezTo>
                  <a:lnTo>
                    <a:pt x="29547" y="381"/>
                  </a:lnTo>
                  <a:cubicBezTo>
                    <a:pt x="29674" y="381"/>
                    <a:pt x="29769" y="317"/>
                    <a:pt x="29769" y="191"/>
                  </a:cubicBezTo>
                  <a:cubicBezTo>
                    <a:pt x="29769" y="96"/>
                    <a:pt x="29674" y="1"/>
                    <a:pt x="29547" y="1"/>
                  </a:cubicBezTo>
                  <a:close/>
                  <a:moveTo>
                    <a:pt x="31163" y="1"/>
                  </a:moveTo>
                  <a:cubicBezTo>
                    <a:pt x="31036" y="1"/>
                    <a:pt x="30941" y="96"/>
                    <a:pt x="30941" y="191"/>
                  </a:cubicBezTo>
                  <a:cubicBezTo>
                    <a:pt x="30941" y="317"/>
                    <a:pt x="31036" y="381"/>
                    <a:pt x="31163" y="381"/>
                  </a:cubicBezTo>
                  <a:lnTo>
                    <a:pt x="31194" y="381"/>
                  </a:lnTo>
                  <a:cubicBezTo>
                    <a:pt x="31289" y="381"/>
                    <a:pt x="31384" y="317"/>
                    <a:pt x="31384" y="191"/>
                  </a:cubicBezTo>
                  <a:cubicBezTo>
                    <a:pt x="31384" y="96"/>
                    <a:pt x="31289" y="1"/>
                    <a:pt x="31194" y="1"/>
                  </a:cubicBezTo>
                  <a:close/>
                  <a:moveTo>
                    <a:pt x="32778" y="1"/>
                  </a:moveTo>
                  <a:cubicBezTo>
                    <a:pt x="32651" y="1"/>
                    <a:pt x="32588" y="96"/>
                    <a:pt x="32588" y="191"/>
                  </a:cubicBezTo>
                  <a:cubicBezTo>
                    <a:pt x="32588" y="317"/>
                    <a:pt x="32714" y="381"/>
                    <a:pt x="32809" y="381"/>
                  </a:cubicBezTo>
                  <a:cubicBezTo>
                    <a:pt x="32936" y="381"/>
                    <a:pt x="32999" y="317"/>
                    <a:pt x="32999" y="191"/>
                  </a:cubicBezTo>
                  <a:cubicBezTo>
                    <a:pt x="32999" y="96"/>
                    <a:pt x="32936" y="1"/>
                    <a:pt x="32809" y="1"/>
                  </a:cubicBezTo>
                  <a:close/>
                  <a:moveTo>
                    <a:pt x="34393" y="1"/>
                  </a:moveTo>
                  <a:cubicBezTo>
                    <a:pt x="34298" y="1"/>
                    <a:pt x="34234" y="96"/>
                    <a:pt x="34234" y="191"/>
                  </a:cubicBezTo>
                  <a:cubicBezTo>
                    <a:pt x="34234" y="317"/>
                    <a:pt x="34329" y="381"/>
                    <a:pt x="34456" y="381"/>
                  </a:cubicBezTo>
                  <a:cubicBezTo>
                    <a:pt x="34551" y="381"/>
                    <a:pt x="34646" y="317"/>
                    <a:pt x="34646" y="191"/>
                  </a:cubicBezTo>
                  <a:cubicBezTo>
                    <a:pt x="34646" y="96"/>
                    <a:pt x="34551" y="1"/>
                    <a:pt x="34424" y="1"/>
                  </a:cubicBezTo>
                  <a:close/>
                  <a:moveTo>
                    <a:pt x="36040" y="1"/>
                  </a:moveTo>
                  <a:cubicBezTo>
                    <a:pt x="35913" y="1"/>
                    <a:pt x="35818" y="96"/>
                    <a:pt x="35818" y="191"/>
                  </a:cubicBezTo>
                  <a:cubicBezTo>
                    <a:pt x="35818" y="317"/>
                    <a:pt x="35913" y="381"/>
                    <a:pt x="36040" y="381"/>
                  </a:cubicBezTo>
                  <a:lnTo>
                    <a:pt x="36071" y="381"/>
                  </a:lnTo>
                  <a:cubicBezTo>
                    <a:pt x="36166" y="381"/>
                    <a:pt x="36261" y="317"/>
                    <a:pt x="36261" y="191"/>
                  </a:cubicBezTo>
                  <a:cubicBezTo>
                    <a:pt x="36261" y="96"/>
                    <a:pt x="36166" y="1"/>
                    <a:pt x="36071" y="1"/>
                  </a:cubicBezTo>
                  <a:close/>
                  <a:moveTo>
                    <a:pt x="37655" y="1"/>
                  </a:moveTo>
                  <a:cubicBezTo>
                    <a:pt x="37560" y="1"/>
                    <a:pt x="37465" y="96"/>
                    <a:pt x="37465" y="191"/>
                  </a:cubicBezTo>
                  <a:cubicBezTo>
                    <a:pt x="37465" y="317"/>
                    <a:pt x="37560" y="381"/>
                    <a:pt x="37655" y="381"/>
                  </a:cubicBezTo>
                  <a:lnTo>
                    <a:pt x="37686" y="381"/>
                  </a:lnTo>
                  <a:cubicBezTo>
                    <a:pt x="37813" y="381"/>
                    <a:pt x="37908" y="317"/>
                    <a:pt x="37908" y="191"/>
                  </a:cubicBezTo>
                  <a:cubicBezTo>
                    <a:pt x="37908" y="96"/>
                    <a:pt x="37813" y="1"/>
                    <a:pt x="37686" y="1"/>
                  </a:cubicBezTo>
                  <a:close/>
                  <a:moveTo>
                    <a:pt x="39270" y="1"/>
                  </a:moveTo>
                  <a:cubicBezTo>
                    <a:pt x="39175" y="1"/>
                    <a:pt x="39080" y="96"/>
                    <a:pt x="39080" y="191"/>
                  </a:cubicBezTo>
                  <a:cubicBezTo>
                    <a:pt x="39080" y="317"/>
                    <a:pt x="39175" y="381"/>
                    <a:pt x="39270" y="381"/>
                  </a:cubicBezTo>
                  <a:lnTo>
                    <a:pt x="39333" y="381"/>
                  </a:lnTo>
                  <a:cubicBezTo>
                    <a:pt x="39428" y="381"/>
                    <a:pt x="39523" y="317"/>
                    <a:pt x="39523" y="191"/>
                  </a:cubicBezTo>
                  <a:cubicBezTo>
                    <a:pt x="39523" y="96"/>
                    <a:pt x="39428" y="1"/>
                    <a:pt x="39333" y="1"/>
                  </a:cubicBezTo>
                  <a:close/>
                  <a:moveTo>
                    <a:pt x="40917" y="1"/>
                  </a:moveTo>
                  <a:cubicBezTo>
                    <a:pt x="40790" y="1"/>
                    <a:pt x="40727" y="96"/>
                    <a:pt x="40727" y="191"/>
                  </a:cubicBezTo>
                  <a:cubicBezTo>
                    <a:pt x="40727" y="317"/>
                    <a:pt x="40853" y="381"/>
                    <a:pt x="40948" y="381"/>
                  </a:cubicBezTo>
                  <a:cubicBezTo>
                    <a:pt x="41075" y="381"/>
                    <a:pt x="41138" y="317"/>
                    <a:pt x="41138" y="191"/>
                  </a:cubicBezTo>
                  <a:cubicBezTo>
                    <a:pt x="41138" y="96"/>
                    <a:pt x="41075" y="1"/>
                    <a:pt x="40948" y="1"/>
                  </a:cubicBezTo>
                  <a:close/>
                  <a:moveTo>
                    <a:pt x="42532" y="1"/>
                  </a:moveTo>
                  <a:cubicBezTo>
                    <a:pt x="42437" y="1"/>
                    <a:pt x="42342" y="96"/>
                    <a:pt x="42342" y="191"/>
                  </a:cubicBezTo>
                  <a:cubicBezTo>
                    <a:pt x="42342" y="317"/>
                    <a:pt x="42437" y="381"/>
                    <a:pt x="42532" y="381"/>
                  </a:cubicBezTo>
                  <a:lnTo>
                    <a:pt x="42563" y="381"/>
                  </a:lnTo>
                  <a:cubicBezTo>
                    <a:pt x="42690" y="381"/>
                    <a:pt x="42785" y="317"/>
                    <a:pt x="42785" y="191"/>
                  </a:cubicBezTo>
                  <a:cubicBezTo>
                    <a:pt x="42785" y="96"/>
                    <a:pt x="42690" y="1"/>
                    <a:pt x="42563" y="1"/>
                  </a:cubicBezTo>
                  <a:close/>
                  <a:moveTo>
                    <a:pt x="44179" y="1"/>
                  </a:moveTo>
                  <a:cubicBezTo>
                    <a:pt x="44052" y="1"/>
                    <a:pt x="43957" y="96"/>
                    <a:pt x="43957" y="191"/>
                  </a:cubicBezTo>
                  <a:cubicBezTo>
                    <a:pt x="43957" y="317"/>
                    <a:pt x="44052" y="381"/>
                    <a:pt x="44179" y="381"/>
                  </a:cubicBezTo>
                  <a:lnTo>
                    <a:pt x="44210" y="381"/>
                  </a:lnTo>
                  <a:cubicBezTo>
                    <a:pt x="44305" y="381"/>
                    <a:pt x="44400" y="317"/>
                    <a:pt x="44400" y="191"/>
                  </a:cubicBezTo>
                  <a:cubicBezTo>
                    <a:pt x="44400" y="96"/>
                    <a:pt x="44305" y="1"/>
                    <a:pt x="44210" y="1"/>
                  </a:cubicBezTo>
                  <a:close/>
                  <a:moveTo>
                    <a:pt x="45794" y="1"/>
                  </a:moveTo>
                  <a:cubicBezTo>
                    <a:pt x="45667" y="1"/>
                    <a:pt x="45604" y="96"/>
                    <a:pt x="45604" y="191"/>
                  </a:cubicBezTo>
                  <a:cubicBezTo>
                    <a:pt x="45604" y="317"/>
                    <a:pt x="45667" y="381"/>
                    <a:pt x="45794" y="381"/>
                  </a:cubicBezTo>
                  <a:lnTo>
                    <a:pt x="45825" y="381"/>
                  </a:lnTo>
                  <a:cubicBezTo>
                    <a:pt x="45952" y="381"/>
                    <a:pt x="46015" y="317"/>
                    <a:pt x="46015" y="191"/>
                  </a:cubicBezTo>
                  <a:cubicBezTo>
                    <a:pt x="46015" y="96"/>
                    <a:pt x="45952" y="1"/>
                    <a:pt x="45825" y="1"/>
                  </a:cubicBezTo>
                  <a:close/>
                  <a:moveTo>
                    <a:pt x="47409" y="1"/>
                  </a:moveTo>
                  <a:cubicBezTo>
                    <a:pt x="47314" y="1"/>
                    <a:pt x="47250" y="96"/>
                    <a:pt x="47250" y="191"/>
                  </a:cubicBezTo>
                  <a:cubicBezTo>
                    <a:pt x="47250" y="317"/>
                    <a:pt x="47345" y="381"/>
                    <a:pt x="47472" y="381"/>
                  </a:cubicBezTo>
                  <a:cubicBezTo>
                    <a:pt x="47567" y="381"/>
                    <a:pt x="47662" y="317"/>
                    <a:pt x="47662" y="191"/>
                  </a:cubicBezTo>
                  <a:cubicBezTo>
                    <a:pt x="47662" y="96"/>
                    <a:pt x="47567" y="1"/>
                    <a:pt x="47440" y="1"/>
                  </a:cubicBezTo>
                  <a:close/>
                  <a:moveTo>
                    <a:pt x="49056" y="1"/>
                  </a:moveTo>
                  <a:cubicBezTo>
                    <a:pt x="48929" y="1"/>
                    <a:pt x="48834" y="96"/>
                    <a:pt x="48834" y="191"/>
                  </a:cubicBezTo>
                  <a:cubicBezTo>
                    <a:pt x="48834" y="317"/>
                    <a:pt x="48929" y="381"/>
                    <a:pt x="49056" y="381"/>
                  </a:cubicBezTo>
                  <a:lnTo>
                    <a:pt x="49087" y="381"/>
                  </a:lnTo>
                  <a:cubicBezTo>
                    <a:pt x="49182" y="381"/>
                    <a:pt x="49277" y="317"/>
                    <a:pt x="49277" y="191"/>
                  </a:cubicBezTo>
                  <a:cubicBezTo>
                    <a:pt x="49277" y="96"/>
                    <a:pt x="49182" y="1"/>
                    <a:pt x="49087" y="1"/>
                  </a:cubicBezTo>
                  <a:close/>
                  <a:moveTo>
                    <a:pt x="50671" y="1"/>
                  </a:moveTo>
                  <a:cubicBezTo>
                    <a:pt x="50576" y="1"/>
                    <a:pt x="50481" y="96"/>
                    <a:pt x="50481" y="191"/>
                  </a:cubicBezTo>
                  <a:cubicBezTo>
                    <a:pt x="50481" y="317"/>
                    <a:pt x="50576" y="381"/>
                    <a:pt x="50671" y="381"/>
                  </a:cubicBezTo>
                  <a:lnTo>
                    <a:pt x="50702" y="381"/>
                  </a:lnTo>
                  <a:cubicBezTo>
                    <a:pt x="50829" y="381"/>
                    <a:pt x="50924" y="317"/>
                    <a:pt x="50924" y="191"/>
                  </a:cubicBezTo>
                  <a:cubicBezTo>
                    <a:pt x="50924" y="96"/>
                    <a:pt x="50829" y="1"/>
                    <a:pt x="50702" y="1"/>
                  </a:cubicBezTo>
                  <a:close/>
                  <a:moveTo>
                    <a:pt x="52318" y="1"/>
                  </a:moveTo>
                  <a:cubicBezTo>
                    <a:pt x="52191" y="1"/>
                    <a:pt x="52096" y="96"/>
                    <a:pt x="52096" y="191"/>
                  </a:cubicBezTo>
                  <a:cubicBezTo>
                    <a:pt x="52096" y="317"/>
                    <a:pt x="52191" y="381"/>
                    <a:pt x="52318" y="381"/>
                  </a:cubicBezTo>
                  <a:lnTo>
                    <a:pt x="52349" y="381"/>
                  </a:lnTo>
                  <a:cubicBezTo>
                    <a:pt x="52444" y="381"/>
                    <a:pt x="52539" y="317"/>
                    <a:pt x="52539" y="191"/>
                  </a:cubicBezTo>
                  <a:cubicBezTo>
                    <a:pt x="52539" y="96"/>
                    <a:pt x="52444" y="1"/>
                    <a:pt x="52349" y="1"/>
                  </a:cubicBezTo>
                  <a:close/>
                  <a:moveTo>
                    <a:pt x="53933" y="1"/>
                  </a:moveTo>
                  <a:cubicBezTo>
                    <a:pt x="53806" y="1"/>
                    <a:pt x="53743" y="96"/>
                    <a:pt x="53743" y="191"/>
                  </a:cubicBezTo>
                  <a:cubicBezTo>
                    <a:pt x="53743" y="317"/>
                    <a:pt x="53869" y="381"/>
                    <a:pt x="53964" y="381"/>
                  </a:cubicBezTo>
                  <a:cubicBezTo>
                    <a:pt x="54091" y="381"/>
                    <a:pt x="54154" y="317"/>
                    <a:pt x="54154" y="191"/>
                  </a:cubicBezTo>
                  <a:cubicBezTo>
                    <a:pt x="54154" y="96"/>
                    <a:pt x="54091" y="1"/>
                    <a:pt x="53964" y="1"/>
                  </a:cubicBezTo>
                  <a:close/>
                  <a:moveTo>
                    <a:pt x="55548" y="1"/>
                  </a:moveTo>
                  <a:cubicBezTo>
                    <a:pt x="55453" y="1"/>
                    <a:pt x="55358" y="96"/>
                    <a:pt x="55358" y="191"/>
                  </a:cubicBezTo>
                  <a:cubicBezTo>
                    <a:pt x="55358" y="317"/>
                    <a:pt x="55453" y="381"/>
                    <a:pt x="55548" y="381"/>
                  </a:cubicBezTo>
                  <a:lnTo>
                    <a:pt x="55611" y="381"/>
                  </a:lnTo>
                  <a:cubicBezTo>
                    <a:pt x="55706" y="381"/>
                    <a:pt x="55801" y="317"/>
                    <a:pt x="55801" y="191"/>
                  </a:cubicBezTo>
                  <a:cubicBezTo>
                    <a:pt x="55801" y="96"/>
                    <a:pt x="55706" y="1"/>
                    <a:pt x="55611" y="1"/>
                  </a:cubicBezTo>
                  <a:close/>
                  <a:moveTo>
                    <a:pt x="57195" y="1"/>
                  </a:moveTo>
                  <a:cubicBezTo>
                    <a:pt x="57068" y="1"/>
                    <a:pt x="56973" y="96"/>
                    <a:pt x="56973" y="191"/>
                  </a:cubicBezTo>
                  <a:cubicBezTo>
                    <a:pt x="56973" y="317"/>
                    <a:pt x="57068" y="381"/>
                    <a:pt x="57195" y="381"/>
                  </a:cubicBezTo>
                  <a:lnTo>
                    <a:pt x="57226" y="381"/>
                  </a:lnTo>
                  <a:cubicBezTo>
                    <a:pt x="57321" y="381"/>
                    <a:pt x="57416" y="317"/>
                    <a:pt x="57416" y="191"/>
                  </a:cubicBezTo>
                  <a:cubicBezTo>
                    <a:pt x="57416" y="96"/>
                    <a:pt x="57321" y="1"/>
                    <a:pt x="57226" y="1"/>
                  </a:cubicBezTo>
                  <a:close/>
                  <a:moveTo>
                    <a:pt x="58810" y="1"/>
                  </a:moveTo>
                  <a:cubicBezTo>
                    <a:pt x="58715" y="1"/>
                    <a:pt x="58620" y="96"/>
                    <a:pt x="58620" y="191"/>
                  </a:cubicBezTo>
                  <a:cubicBezTo>
                    <a:pt x="58620" y="317"/>
                    <a:pt x="58715" y="381"/>
                    <a:pt x="58810" y="381"/>
                  </a:cubicBezTo>
                  <a:lnTo>
                    <a:pt x="58841" y="381"/>
                  </a:lnTo>
                  <a:cubicBezTo>
                    <a:pt x="58968" y="381"/>
                    <a:pt x="59063" y="317"/>
                    <a:pt x="59063" y="191"/>
                  </a:cubicBezTo>
                  <a:cubicBezTo>
                    <a:pt x="59063" y="96"/>
                    <a:pt x="58968" y="1"/>
                    <a:pt x="58841" y="1"/>
                  </a:cubicBezTo>
                  <a:close/>
                  <a:moveTo>
                    <a:pt x="60425" y="1"/>
                  </a:moveTo>
                  <a:cubicBezTo>
                    <a:pt x="60330" y="1"/>
                    <a:pt x="60266" y="96"/>
                    <a:pt x="60266" y="191"/>
                  </a:cubicBezTo>
                  <a:cubicBezTo>
                    <a:pt x="60266" y="317"/>
                    <a:pt x="60361" y="381"/>
                    <a:pt x="60488" y="381"/>
                  </a:cubicBezTo>
                  <a:cubicBezTo>
                    <a:pt x="60583" y="381"/>
                    <a:pt x="60678" y="317"/>
                    <a:pt x="60678" y="191"/>
                  </a:cubicBezTo>
                  <a:cubicBezTo>
                    <a:pt x="60678" y="96"/>
                    <a:pt x="60583" y="1"/>
                    <a:pt x="60488" y="1"/>
                  </a:cubicBezTo>
                  <a:close/>
                  <a:moveTo>
                    <a:pt x="62072" y="1"/>
                  </a:moveTo>
                  <a:cubicBezTo>
                    <a:pt x="61945" y="1"/>
                    <a:pt x="61882" y="96"/>
                    <a:pt x="61882" y="191"/>
                  </a:cubicBezTo>
                  <a:cubicBezTo>
                    <a:pt x="61882" y="317"/>
                    <a:pt x="62008" y="381"/>
                    <a:pt x="62103" y="381"/>
                  </a:cubicBezTo>
                  <a:cubicBezTo>
                    <a:pt x="62198" y="381"/>
                    <a:pt x="62293" y="317"/>
                    <a:pt x="62293" y="191"/>
                  </a:cubicBezTo>
                  <a:cubicBezTo>
                    <a:pt x="62293" y="96"/>
                    <a:pt x="62198" y="1"/>
                    <a:pt x="62103" y="1"/>
                  </a:cubicBezTo>
                  <a:close/>
                  <a:moveTo>
                    <a:pt x="63687" y="1"/>
                  </a:moveTo>
                  <a:cubicBezTo>
                    <a:pt x="63592" y="1"/>
                    <a:pt x="63497" y="96"/>
                    <a:pt x="63497" y="191"/>
                  </a:cubicBezTo>
                  <a:cubicBezTo>
                    <a:pt x="63497" y="317"/>
                    <a:pt x="63592" y="381"/>
                    <a:pt x="63687" y="381"/>
                  </a:cubicBezTo>
                  <a:lnTo>
                    <a:pt x="63718" y="381"/>
                  </a:lnTo>
                  <a:cubicBezTo>
                    <a:pt x="63845" y="381"/>
                    <a:pt x="63940" y="317"/>
                    <a:pt x="63940" y="191"/>
                  </a:cubicBezTo>
                  <a:cubicBezTo>
                    <a:pt x="63940" y="96"/>
                    <a:pt x="63845" y="1"/>
                    <a:pt x="63718" y="1"/>
                  </a:cubicBezTo>
                  <a:close/>
                  <a:moveTo>
                    <a:pt x="65333" y="1"/>
                  </a:moveTo>
                  <a:cubicBezTo>
                    <a:pt x="65207" y="1"/>
                    <a:pt x="65112" y="96"/>
                    <a:pt x="65112" y="191"/>
                  </a:cubicBezTo>
                  <a:cubicBezTo>
                    <a:pt x="65112" y="317"/>
                    <a:pt x="65207" y="381"/>
                    <a:pt x="65333" y="381"/>
                  </a:cubicBezTo>
                  <a:lnTo>
                    <a:pt x="65365" y="381"/>
                  </a:lnTo>
                  <a:cubicBezTo>
                    <a:pt x="65460" y="381"/>
                    <a:pt x="65555" y="317"/>
                    <a:pt x="65555" y="191"/>
                  </a:cubicBezTo>
                  <a:cubicBezTo>
                    <a:pt x="65555" y="96"/>
                    <a:pt x="65460" y="1"/>
                    <a:pt x="65365" y="1"/>
                  </a:cubicBezTo>
                  <a:close/>
                  <a:moveTo>
                    <a:pt x="66949" y="1"/>
                  </a:moveTo>
                  <a:cubicBezTo>
                    <a:pt x="66822" y="1"/>
                    <a:pt x="66759" y="96"/>
                    <a:pt x="66759" y="191"/>
                  </a:cubicBezTo>
                  <a:cubicBezTo>
                    <a:pt x="66759" y="317"/>
                    <a:pt x="66885" y="381"/>
                    <a:pt x="66980" y="381"/>
                  </a:cubicBezTo>
                  <a:cubicBezTo>
                    <a:pt x="67107" y="381"/>
                    <a:pt x="67170" y="317"/>
                    <a:pt x="67170" y="191"/>
                  </a:cubicBezTo>
                  <a:cubicBezTo>
                    <a:pt x="67170" y="96"/>
                    <a:pt x="67107" y="1"/>
                    <a:pt x="66980" y="1"/>
                  </a:cubicBezTo>
                  <a:close/>
                  <a:moveTo>
                    <a:pt x="68564" y="1"/>
                  </a:moveTo>
                  <a:cubicBezTo>
                    <a:pt x="68469" y="1"/>
                    <a:pt x="68405" y="96"/>
                    <a:pt x="68405" y="191"/>
                  </a:cubicBezTo>
                  <a:cubicBezTo>
                    <a:pt x="68405" y="317"/>
                    <a:pt x="68500" y="381"/>
                    <a:pt x="68627" y="381"/>
                  </a:cubicBezTo>
                  <a:cubicBezTo>
                    <a:pt x="68722" y="381"/>
                    <a:pt x="68817" y="317"/>
                    <a:pt x="68817" y="191"/>
                  </a:cubicBezTo>
                  <a:cubicBezTo>
                    <a:pt x="68817" y="96"/>
                    <a:pt x="68722" y="1"/>
                    <a:pt x="68595" y="1"/>
                  </a:cubicBezTo>
                  <a:close/>
                  <a:moveTo>
                    <a:pt x="70211" y="1"/>
                  </a:moveTo>
                  <a:cubicBezTo>
                    <a:pt x="70084" y="1"/>
                    <a:pt x="69989" y="96"/>
                    <a:pt x="69989" y="191"/>
                  </a:cubicBezTo>
                  <a:cubicBezTo>
                    <a:pt x="69989" y="317"/>
                    <a:pt x="70084" y="381"/>
                    <a:pt x="70211" y="381"/>
                  </a:cubicBezTo>
                  <a:lnTo>
                    <a:pt x="70242" y="381"/>
                  </a:lnTo>
                  <a:cubicBezTo>
                    <a:pt x="70337" y="381"/>
                    <a:pt x="70432" y="317"/>
                    <a:pt x="70432" y="191"/>
                  </a:cubicBezTo>
                  <a:cubicBezTo>
                    <a:pt x="70432" y="96"/>
                    <a:pt x="70337" y="1"/>
                    <a:pt x="70242" y="1"/>
                  </a:cubicBezTo>
                  <a:close/>
                  <a:moveTo>
                    <a:pt x="5170" y="58"/>
                  </a:moveTo>
                  <a:cubicBezTo>
                    <a:pt x="5157" y="58"/>
                    <a:pt x="5143" y="60"/>
                    <a:pt x="5131" y="64"/>
                  </a:cubicBezTo>
                  <a:lnTo>
                    <a:pt x="5099" y="64"/>
                  </a:lnTo>
                  <a:cubicBezTo>
                    <a:pt x="4972" y="64"/>
                    <a:pt x="4909" y="159"/>
                    <a:pt x="4909" y="286"/>
                  </a:cubicBezTo>
                  <a:cubicBezTo>
                    <a:pt x="4941" y="381"/>
                    <a:pt x="5036" y="444"/>
                    <a:pt x="5131" y="444"/>
                  </a:cubicBezTo>
                  <a:lnTo>
                    <a:pt x="5194" y="444"/>
                  </a:lnTo>
                  <a:cubicBezTo>
                    <a:pt x="5289" y="444"/>
                    <a:pt x="5384" y="317"/>
                    <a:pt x="5352" y="222"/>
                  </a:cubicBezTo>
                  <a:cubicBezTo>
                    <a:pt x="5352" y="140"/>
                    <a:pt x="5257" y="58"/>
                    <a:pt x="5170" y="58"/>
                  </a:cubicBezTo>
                  <a:close/>
                  <a:moveTo>
                    <a:pt x="71857" y="64"/>
                  </a:moveTo>
                  <a:cubicBezTo>
                    <a:pt x="71762" y="64"/>
                    <a:pt x="71636" y="127"/>
                    <a:pt x="71636" y="222"/>
                  </a:cubicBezTo>
                  <a:cubicBezTo>
                    <a:pt x="71604" y="349"/>
                    <a:pt x="71699" y="444"/>
                    <a:pt x="71794" y="444"/>
                  </a:cubicBezTo>
                  <a:lnTo>
                    <a:pt x="71826" y="476"/>
                  </a:lnTo>
                  <a:lnTo>
                    <a:pt x="71857" y="476"/>
                  </a:lnTo>
                  <a:cubicBezTo>
                    <a:pt x="71952" y="476"/>
                    <a:pt x="72047" y="381"/>
                    <a:pt x="72047" y="286"/>
                  </a:cubicBezTo>
                  <a:cubicBezTo>
                    <a:pt x="72079" y="191"/>
                    <a:pt x="72016" y="96"/>
                    <a:pt x="71889" y="64"/>
                  </a:cubicBezTo>
                  <a:close/>
                  <a:moveTo>
                    <a:pt x="3591" y="496"/>
                  </a:moveTo>
                  <a:cubicBezTo>
                    <a:pt x="3565" y="496"/>
                    <a:pt x="3539" y="500"/>
                    <a:pt x="3515" y="507"/>
                  </a:cubicBezTo>
                  <a:lnTo>
                    <a:pt x="3484" y="539"/>
                  </a:lnTo>
                  <a:cubicBezTo>
                    <a:pt x="3357" y="571"/>
                    <a:pt x="3357" y="666"/>
                    <a:pt x="3389" y="792"/>
                  </a:cubicBezTo>
                  <a:cubicBezTo>
                    <a:pt x="3420" y="856"/>
                    <a:pt x="3515" y="887"/>
                    <a:pt x="3579" y="887"/>
                  </a:cubicBezTo>
                  <a:lnTo>
                    <a:pt x="3674" y="887"/>
                  </a:lnTo>
                  <a:cubicBezTo>
                    <a:pt x="3769" y="824"/>
                    <a:pt x="3800" y="697"/>
                    <a:pt x="3769" y="602"/>
                  </a:cubicBezTo>
                  <a:cubicBezTo>
                    <a:pt x="3745" y="531"/>
                    <a:pt x="3668" y="496"/>
                    <a:pt x="3591" y="496"/>
                  </a:cubicBezTo>
                  <a:close/>
                  <a:moveTo>
                    <a:pt x="73397" y="527"/>
                  </a:moveTo>
                  <a:cubicBezTo>
                    <a:pt x="73320" y="527"/>
                    <a:pt x="73243" y="563"/>
                    <a:pt x="73219" y="634"/>
                  </a:cubicBezTo>
                  <a:cubicBezTo>
                    <a:pt x="73156" y="729"/>
                    <a:pt x="73219" y="856"/>
                    <a:pt x="73346" y="919"/>
                  </a:cubicBezTo>
                  <a:lnTo>
                    <a:pt x="73409" y="919"/>
                  </a:lnTo>
                  <a:cubicBezTo>
                    <a:pt x="73504" y="919"/>
                    <a:pt x="73567" y="887"/>
                    <a:pt x="73599" y="824"/>
                  </a:cubicBezTo>
                  <a:cubicBezTo>
                    <a:pt x="73631" y="729"/>
                    <a:pt x="73599" y="602"/>
                    <a:pt x="73504" y="539"/>
                  </a:cubicBezTo>
                  <a:lnTo>
                    <a:pt x="73472" y="539"/>
                  </a:lnTo>
                  <a:cubicBezTo>
                    <a:pt x="73449" y="531"/>
                    <a:pt x="73423" y="527"/>
                    <a:pt x="73397" y="527"/>
                  </a:cubicBezTo>
                  <a:close/>
                  <a:moveTo>
                    <a:pt x="2229" y="1350"/>
                  </a:moveTo>
                  <a:cubicBezTo>
                    <a:pt x="2182" y="1350"/>
                    <a:pt x="2133" y="1366"/>
                    <a:pt x="2090" y="1394"/>
                  </a:cubicBezTo>
                  <a:lnTo>
                    <a:pt x="2059" y="1426"/>
                  </a:lnTo>
                  <a:cubicBezTo>
                    <a:pt x="1995" y="1489"/>
                    <a:pt x="1964" y="1616"/>
                    <a:pt x="2059" y="1711"/>
                  </a:cubicBezTo>
                  <a:cubicBezTo>
                    <a:pt x="2090" y="1743"/>
                    <a:pt x="2154" y="1774"/>
                    <a:pt x="2185" y="1774"/>
                  </a:cubicBezTo>
                  <a:cubicBezTo>
                    <a:pt x="2249" y="1774"/>
                    <a:pt x="2280" y="1774"/>
                    <a:pt x="2312" y="1743"/>
                  </a:cubicBezTo>
                  <a:lnTo>
                    <a:pt x="2344" y="1711"/>
                  </a:lnTo>
                  <a:cubicBezTo>
                    <a:pt x="2439" y="1616"/>
                    <a:pt x="2439" y="1489"/>
                    <a:pt x="2375" y="1426"/>
                  </a:cubicBezTo>
                  <a:cubicBezTo>
                    <a:pt x="2341" y="1374"/>
                    <a:pt x="2286" y="1350"/>
                    <a:pt x="2229" y="1350"/>
                  </a:cubicBezTo>
                  <a:close/>
                  <a:moveTo>
                    <a:pt x="74748" y="1391"/>
                  </a:moveTo>
                  <a:cubicBezTo>
                    <a:pt x="74683" y="1391"/>
                    <a:pt x="74620" y="1418"/>
                    <a:pt x="74581" y="1457"/>
                  </a:cubicBezTo>
                  <a:cubicBezTo>
                    <a:pt x="74518" y="1552"/>
                    <a:pt x="74518" y="1679"/>
                    <a:pt x="74613" y="1743"/>
                  </a:cubicBezTo>
                  <a:lnTo>
                    <a:pt x="74644" y="1774"/>
                  </a:lnTo>
                  <a:cubicBezTo>
                    <a:pt x="74676" y="1806"/>
                    <a:pt x="74739" y="1806"/>
                    <a:pt x="74771" y="1806"/>
                  </a:cubicBezTo>
                  <a:cubicBezTo>
                    <a:pt x="74834" y="1806"/>
                    <a:pt x="74866" y="1806"/>
                    <a:pt x="74898" y="1743"/>
                  </a:cubicBezTo>
                  <a:cubicBezTo>
                    <a:pt x="74993" y="1648"/>
                    <a:pt x="74961" y="1521"/>
                    <a:pt x="74898" y="1457"/>
                  </a:cubicBezTo>
                  <a:lnTo>
                    <a:pt x="74866" y="1426"/>
                  </a:lnTo>
                  <a:cubicBezTo>
                    <a:pt x="74830" y="1402"/>
                    <a:pt x="74789" y="1391"/>
                    <a:pt x="74748" y="1391"/>
                  </a:cubicBezTo>
                  <a:close/>
                  <a:moveTo>
                    <a:pt x="1158" y="2565"/>
                  </a:moveTo>
                  <a:cubicBezTo>
                    <a:pt x="1090" y="2565"/>
                    <a:pt x="1023" y="2600"/>
                    <a:pt x="982" y="2661"/>
                  </a:cubicBezTo>
                  <a:lnTo>
                    <a:pt x="950" y="2693"/>
                  </a:lnTo>
                  <a:cubicBezTo>
                    <a:pt x="919" y="2788"/>
                    <a:pt x="919" y="2914"/>
                    <a:pt x="1014" y="2978"/>
                  </a:cubicBezTo>
                  <a:cubicBezTo>
                    <a:pt x="1045" y="2978"/>
                    <a:pt x="1077" y="3009"/>
                    <a:pt x="1140" y="3009"/>
                  </a:cubicBezTo>
                  <a:cubicBezTo>
                    <a:pt x="1204" y="3009"/>
                    <a:pt x="1235" y="2978"/>
                    <a:pt x="1299" y="2914"/>
                  </a:cubicBezTo>
                  <a:lnTo>
                    <a:pt x="1330" y="2883"/>
                  </a:lnTo>
                  <a:cubicBezTo>
                    <a:pt x="1362" y="2788"/>
                    <a:pt x="1362" y="2661"/>
                    <a:pt x="1267" y="2598"/>
                  </a:cubicBezTo>
                  <a:cubicBezTo>
                    <a:pt x="1233" y="2575"/>
                    <a:pt x="1196" y="2565"/>
                    <a:pt x="1158" y="2565"/>
                  </a:cubicBezTo>
                  <a:close/>
                  <a:moveTo>
                    <a:pt x="75798" y="2628"/>
                  </a:moveTo>
                  <a:cubicBezTo>
                    <a:pt x="75761" y="2628"/>
                    <a:pt x="75723" y="2638"/>
                    <a:pt x="75689" y="2661"/>
                  </a:cubicBezTo>
                  <a:cubicBezTo>
                    <a:pt x="75594" y="2724"/>
                    <a:pt x="75594" y="2851"/>
                    <a:pt x="75626" y="2914"/>
                  </a:cubicBezTo>
                  <a:lnTo>
                    <a:pt x="75658" y="2978"/>
                  </a:lnTo>
                  <a:cubicBezTo>
                    <a:pt x="75689" y="3009"/>
                    <a:pt x="75753" y="3041"/>
                    <a:pt x="75816" y="3041"/>
                  </a:cubicBezTo>
                  <a:cubicBezTo>
                    <a:pt x="75848" y="3041"/>
                    <a:pt x="75879" y="3041"/>
                    <a:pt x="75911" y="3009"/>
                  </a:cubicBezTo>
                  <a:cubicBezTo>
                    <a:pt x="76006" y="2946"/>
                    <a:pt x="76038" y="2819"/>
                    <a:pt x="75974" y="2724"/>
                  </a:cubicBezTo>
                  <a:cubicBezTo>
                    <a:pt x="75933" y="2663"/>
                    <a:pt x="75866" y="2628"/>
                    <a:pt x="75798" y="2628"/>
                  </a:cubicBezTo>
                  <a:close/>
                  <a:moveTo>
                    <a:pt x="454" y="4046"/>
                  </a:moveTo>
                  <a:cubicBezTo>
                    <a:pt x="370" y="4046"/>
                    <a:pt x="280" y="4103"/>
                    <a:pt x="254" y="4181"/>
                  </a:cubicBezTo>
                  <a:lnTo>
                    <a:pt x="254" y="4213"/>
                  </a:lnTo>
                  <a:cubicBezTo>
                    <a:pt x="222" y="4308"/>
                    <a:pt x="285" y="4434"/>
                    <a:pt x="380" y="4466"/>
                  </a:cubicBezTo>
                  <a:lnTo>
                    <a:pt x="444" y="4466"/>
                  </a:lnTo>
                  <a:cubicBezTo>
                    <a:pt x="539" y="4466"/>
                    <a:pt x="602" y="4434"/>
                    <a:pt x="634" y="4339"/>
                  </a:cubicBezTo>
                  <a:lnTo>
                    <a:pt x="634" y="4308"/>
                  </a:lnTo>
                  <a:cubicBezTo>
                    <a:pt x="665" y="4181"/>
                    <a:pt x="602" y="4086"/>
                    <a:pt x="507" y="4054"/>
                  </a:cubicBezTo>
                  <a:cubicBezTo>
                    <a:pt x="490" y="4049"/>
                    <a:pt x="472" y="4046"/>
                    <a:pt x="454" y="4046"/>
                  </a:cubicBezTo>
                  <a:close/>
                  <a:moveTo>
                    <a:pt x="76516" y="4106"/>
                  </a:moveTo>
                  <a:cubicBezTo>
                    <a:pt x="76494" y="4106"/>
                    <a:pt x="76472" y="4110"/>
                    <a:pt x="76449" y="4118"/>
                  </a:cubicBezTo>
                  <a:cubicBezTo>
                    <a:pt x="76323" y="4149"/>
                    <a:pt x="76291" y="4276"/>
                    <a:pt x="76323" y="4371"/>
                  </a:cubicBezTo>
                  <a:cubicBezTo>
                    <a:pt x="76323" y="4466"/>
                    <a:pt x="76418" y="4529"/>
                    <a:pt x="76513" y="4529"/>
                  </a:cubicBezTo>
                  <a:lnTo>
                    <a:pt x="76544" y="4529"/>
                  </a:lnTo>
                  <a:cubicBezTo>
                    <a:pt x="76671" y="4498"/>
                    <a:pt x="76703" y="4371"/>
                    <a:pt x="76703" y="4276"/>
                  </a:cubicBezTo>
                  <a:lnTo>
                    <a:pt x="76671" y="4244"/>
                  </a:lnTo>
                  <a:cubicBezTo>
                    <a:pt x="76647" y="4148"/>
                    <a:pt x="76586" y="4106"/>
                    <a:pt x="76516" y="4106"/>
                  </a:cubicBezTo>
                  <a:close/>
                  <a:moveTo>
                    <a:pt x="190" y="5638"/>
                  </a:moveTo>
                  <a:cubicBezTo>
                    <a:pt x="95" y="5638"/>
                    <a:pt x="0" y="5701"/>
                    <a:pt x="0" y="5828"/>
                  </a:cubicBezTo>
                  <a:lnTo>
                    <a:pt x="0" y="5891"/>
                  </a:lnTo>
                  <a:cubicBezTo>
                    <a:pt x="0" y="5986"/>
                    <a:pt x="95" y="6049"/>
                    <a:pt x="190" y="6049"/>
                  </a:cubicBezTo>
                  <a:cubicBezTo>
                    <a:pt x="317" y="6049"/>
                    <a:pt x="412" y="5954"/>
                    <a:pt x="412" y="5828"/>
                  </a:cubicBezTo>
                  <a:cubicBezTo>
                    <a:pt x="412" y="5733"/>
                    <a:pt x="317" y="5638"/>
                    <a:pt x="190" y="5638"/>
                  </a:cubicBezTo>
                  <a:close/>
                  <a:moveTo>
                    <a:pt x="76734" y="5701"/>
                  </a:moveTo>
                  <a:cubicBezTo>
                    <a:pt x="76608" y="5701"/>
                    <a:pt x="76513" y="5764"/>
                    <a:pt x="76513" y="5891"/>
                  </a:cubicBezTo>
                  <a:lnTo>
                    <a:pt x="76513" y="5923"/>
                  </a:lnTo>
                  <a:cubicBezTo>
                    <a:pt x="76513" y="6049"/>
                    <a:pt x="76608" y="6144"/>
                    <a:pt x="76734" y="6144"/>
                  </a:cubicBezTo>
                  <a:cubicBezTo>
                    <a:pt x="76829" y="6113"/>
                    <a:pt x="76924" y="6049"/>
                    <a:pt x="76924" y="5923"/>
                  </a:cubicBezTo>
                  <a:lnTo>
                    <a:pt x="76734" y="5891"/>
                  </a:lnTo>
                  <a:lnTo>
                    <a:pt x="76924" y="5891"/>
                  </a:lnTo>
                  <a:cubicBezTo>
                    <a:pt x="76924" y="5764"/>
                    <a:pt x="76829" y="5701"/>
                    <a:pt x="76734" y="5701"/>
                  </a:cubicBezTo>
                  <a:close/>
                  <a:moveTo>
                    <a:pt x="190" y="7253"/>
                  </a:moveTo>
                  <a:cubicBezTo>
                    <a:pt x="95" y="7253"/>
                    <a:pt x="0" y="7348"/>
                    <a:pt x="0" y="7475"/>
                  </a:cubicBezTo>
                  <a:lnTo>
                    <a:pt x="0" y="7506"/>
                  </a:lnTo>
                  <a:cubicBezTo>
                    <a:pt x="0" y="7601"/>
                    <a:pt x="95" y="7696"/>
                    <a:pt x="190" y="7696"/>
                  </a:cubicBezTo>
                  <a:cubicBezTo>
                    <a:pt x="317" y="7696"/>
                    <a:pt x="412" y="7601"/>
                    <a:pt x="412" y="7506"/>
                  </a:cubicBezTo>
                  <a:lnTo>
                    <a:pt x="412" y="7475"/>
                  </a:lnTo>
                  <a:cubicBezTo>
                    <a:pt x="412" y="7348"/>
                    <a:pt x="317" y="7253"/>
                    <a:pt x="190" y="7253"/>
                  </a:cubicBezTo>
                  <a:close/>
                  <a:moveTo>
                    <a:pt x="76734" y="7348"/>
                  </a:moveTo>
                  <a:cubicBezTo>
                    <a:pt x="76608" y="7348"/>
                    <a:pt x="76513" y="7443"/>
                    <a:pt x="76513" y="7570"/>
                  </a:cubicBezTo>
                  <a:cubicBezTo>
                    <a:pt x="76513" y="7665"/>
                    <a:pt x="76608" y="7760"/>
                    <a:pt x="76734" y="7760"/>
                  </a:cubicBezTo>
                  <a:cubicBezTo>
                    <a:pt x="76829" y="7760"/>
                    <a:pt x="76924" y="7665"/>
                    <a:pt x="76924" y="7570"/>
                  </a:cubicBezTo>
                  <a:lnTo>
                    <a:pt x="76924" y="7506"/>
                  </a:lnTo>
                  <a:cubicBezTo>
                    <a:pt x="76924" y="7411"/>
                    <a:pt x="76829" y="7348"/>
                    <a:pt x="76734" y="7348"/>
                  </a:cubicBezTo>
                  <a:close/>
                  <a:moveTo>
                    <a:pt x="190" y="8900"/>
                  </a:moveTo>
                  <a:cubicBezTo>
                    <a:pt x="95" y="8900"/>
                    <a:pt x="0" y="8995"/>
                    <a:pt x="0" y="9090"/>
                  </a:cubicBezTo>
                  <a:lnTo>
                    <a:pt x="0" y="9121"/>
                  </a:lnTo>
                  <a:cubicBezTo>
                    <a:pt x="0" y="9248"/>
                    <a:pt x="95" y="9311"/>
                    <a:pt x="190" y="9311"/>
                  </a:cubicBezTo>
                  <a:cubicBezTo>
                    <a:pt x="317" y="9311"/>
                    <a:pt x="412" y="9216"/>
                    <a:pt x="412" y="9090"/>
                  </a:cubicBezTo>
                  <a:cubicBezTo>
                    <a:pt x="412" y="8995"/>
                    <a:pt x="317" y="8900"/>
                    <a:pt x="190" y="8900"/>
                  </a:cubicBezTo>
                  <a:close/>
                  <a:moveTo>
                    <a:pt x="76734" y="8963"/>
                  </a:moveTo>
                  <a:cubicBezTo>
                    <a:pt x="76608" y="8963"/>
                    <a:pt x="76513" y="9026"/>
                    <a:pt x="76513" y="9153"/>
                  </a:cubicBezTo>
                  <a:lnTo>
                    <a:pt x="76513" y="9185"/>
                  </a:lnTo>
                  <a:cubicBezTo>
                    <a:pt x="76513" y="9311"/>
                    <a:pt x="76608" y="9375"/>
                    <a:pt x="76734" y="9375"/>
                  </a:cubicBezTo>
                  <a:cubicBezTo>
                    <a:pt x="76829" y="9375"/>
                    <a:pt x="76924" y="9311"/>
                    <a:pt x="76924" y="9185"/>
                  </a:cubicBezTo>
                  <a:lnTo>
                    <a:pt x="76924" y="9153"/>
                  </a:lnTo>
                  <a:cubicBezTo>
                    <a:pt x="76924" y="9026"/>
                    <a:pt x="76829" y="8963"/>
                    <a:pt x="76734" y="8963"/>
                  </a:cubicBezTo>
                  <a:close/>
                  <a:moveTo>
                    <a:pt x="190" y="10515"/>
                  </a:moveTo>
                  <a:cubicBezTo>
                    <a:pt x="95" y="10515"/>
                    <a:pt x="0" y="10610"/>
                    <a:pt x="0" y="10736"/>
                  </a:cubicBezTo>
                  <a:lnTo>
                    <a:pt x="0" y="10768"/>
                  </a:lnTo>
                  <a:cubicBezTo>
                    <a:pt x="0" y="10863"/>
                    <a:pt x="95" y="10926"/>
                    <a:pt x="190" y="10926"/>
                  </a:cubicBezTo>
                  <a:cubicBezTo>
                    <a:pt x="317" y="10926"/>
                    <a:pt x="412" y="10831"/>
                    <a:pt x="412" y="10736"/>
                  </a:cubicBezTo>
                  <a:cubicBezTo>
                    <a:pt x="412" y="10610"/>
                    <a:pt x="317" y="10515"/>
                    <a:pt x="190" y="10515"/>
                  </a:cubicBezTo>
                  <a:close/>
                  <a:moveTo>
                    <a:pt x="76734" y="10578"/>
                  </a:moveTo>
                  <a:cubicBezTo>
                    <a:pt x="76608" y="10578"/>
                    <a:pt x="76513" y="10673"/>
                    <a:pt x="76513" y="10768"/>
                  </a:cubicBezTo>
                  <a:lnTo>
                    <a:pt x="76513" y="10831"/>
                  </a:lnTo>
                  <a:cubicBezTo>
                    <a:pt x="76513" y="10926"/>
                    <a:pt x="76608" y="11021"/>
                    <a:pt x="76734" y="11021"/>
                  </a:cubicBezTo>
                  <a:cubicBezTo>
                    <a:pt x="76829" y="11021"/>
                    <a:pt x="76924" y="10926"/>
                    <a:pt x="76924" y="10831"/>
                  </a:cubicBezTo>
                  <a:lnTo>
                    <a:pt x="76924" y="10768"/>
                  </a:lnTo>
                  <a:cubicBezTo>
                    <a:pt x="76924" y="10673"/>
                    <a:pt x="76829" y="10578"/>
                    <a:pt x="76734" y="10578"/>
                  </a:cubicBezTo>
                  <a:close/>
                  <a:moveTo>
                    <a:pt x="190" y="12162"/>
                  </a:moveTo>
                  <a:cubicBezTo>
                    <a:pt x="95" y="12162"/>
                    <a:pt x="0" y="12225"/>
                    <a:pt x="0" y="12352"/>
                  </a:cubicBezTo>
                  <a:lnTo>
                    <a:pt x="0" y="12383"/>
                  </a:lnTo>
                  <a:cubicBezTo>
                    <a:pt x="0" y="12510"/>
                    <a:pt x="95" y="12573"/>
                    <a:pt x="190" y="12573"/>
                  </a:cubicBezTo>
                  <a:cubicBezTo>
                    <a:pt x="317" y="12573"/>
                    <a:pt x="412" y="12510"/>
                    <a:pt x="412" y="12383"/>
                  </a:cubicBezTo>
                  <a:lnTo>
                    <a:pt x="412" y="12352"/>
                  </a:lnTo>
                  <a:cubicBezTo>
                    <a:pt x="412" y="12225"/>
                    <a:pt x="317" y="12162"/>
                    <a:pt x="190" y="12162"/>
                  </a:cubicBezTo>
                  <a:close/>
                  <a:moveTo>
                    <a:pt x="76734" y="12193"/>
                  </a:moveTo>
                  <a:cubicBezTo>
                    <a:pt x="76608" y="12193"/>
                    <a:pt x="76513" y="12288"/>
                    <a:pt x="76513" y="12415"/>
                  </a:cubicBezTo>
                  <a:lnTo>
                    <a:pt x="76513" y="12447"/>
                  </a:lnTo>
                  <a:cubicBezTo>
                    <a:pt x="76513" y="12542"/>
                    <a:pt x="76608" y="12637"/>
                    <a:pt x="76734" y="12637"/>
                  </a:cubicBezTo>
                  <a:cubicBezTo>
                    <a:pt x="76829" y="12637"/>
                    <a:pt x="76924" y="12542"/>
                    <a:pt x="76924" y="12447"/>
                  </a:cubicBezTo>
                  <a:lnTo>
                    <a:pt x="76924" y="12415"/>
                  </a:lnTo>
                  <a:cubicBezTo>
                    <a:pt x="76924" y="12288"/>
                    <a:pt x="76829" y="12193"/>
                    <a:pt x="76734" y="12193"/>
                  </a:cubicBezTo>
                  <a:close/>
                  <a:moveTo>
                    <a:pt x="190" y="13777"/>
                  </a:moveTo>
                  <a:cubicBezTo>
                    <a:pt x="95" y="13777"/>
                    <a:pt x="0" y="13872"/>
                    <a:pt x="0" y="13967"/>
                  </a:cubicBezTo>
                  <a:lnTo>
                    <a:pt x="0" y="14030"/>
                  </a:lnTo>
                  <a:cubicBezTo>
                    <a:pt x="0" y="14125"/>
                    <a:pt x="95" y="14220"/>
                    <a:pt x="190" y="14220"/>
                  </a:cubicBezTo>
                  <a:cubicBezTo>
                    <a:pt x="317" y="14220"/>
                    <a:pt x="412" y="14125"/>
                    <a:pt x="412" y="14030"/>
                  </a:cubicBezTo>
                  <a:lnTo>
                    <a:pt x="412" y="13967"/>
                  </a:lnTo>
                  <a:cubicBezTo>
                    <a:pt x="412" y="13872"/>
                    <a:pt x="317" y="13777"/>
                    <a:pt x="190" y="13777"/>
                  </a:cubicBezTo>
                  <a:close/>
                  <a:moveTo>
                    <a:pt x="76734" y="13840"/>
                  </a:moveTo>
                  <a:cubicBezTo>
                    <a:pt x="76608" y="13840"/>
                    <a:pt x="76513" y="13967"/>
                    <a:pt x="76513" y="14062"/>
                  </a:cubicBezTo>
                  <a:cubicBezTo>
                    <a:pt x="76513" y="14188"/>
                    <a:pt x="76608" y="14283"/>
                    <a:pt x="76734" y="14283"/>
                  </a:cubicBezTo>
                  <a:cubicBezTo>
                    <a:pt x="76829" y="14283"/>
                    <a:pt x="76924" y="14188"/>
                    <a:pt x="76924" y="14062"/>
                  </a:cubicBezTo>
                  <a:lnTo>
                    <a:pt x="76924" y="14030"/>
                  </a:lnTo>
                  <a:cubicBezTo>
                    <a:pt x="76924" y="13935"/>
                    <a:pt x="76829" y="13840"/>
                    <a:pt x="76734" y="13840"/>
                  </a:cubicBezTo>
                  <a:close/>
                  <a:moveTo>
                    <a:pt x="190" y="15392"/>
                  </a:moveTo>
                  <a:cubicBezTo>
                    <a:pt x="95" y="15392"/>
                    <a:pt x="0" y="15487"/>
                    <a:pt x="0" y="15613"/>
                  </a:cubicBezTo>
                  <a:lnTo>
                    <a:pt x="0" y="15645"/>
                  </a:lnTo>
                  <a:cubicBezTo>
                    <a:pt x="0" y="15740"/>
                    <a:pt x="95" y="15835"/>
                    <a:pt x="190" y="15835"/>
                  </a:cubicBezTo>
                  <a:cubicBezTo>
                    <a:pt x="317" y="15835"/>
                    <a:pt x="412" y="15740"/>
                    <a:pt x="412" y="15645"/>
                  </a:cubicBezTo>
                  <a:lnTo>
                    <a:pt x="412" y="15613"/>
                  </a:lnTo>
                  <a:cubicBezTo>
                    <a:pt x="412" y="15487"/>
                    <a:pt x="317" y="15392"/>
                    <a:pt x="190" y="15392"/>
                  </a:cubicBezTo>
                  <a:close/>
                  <a:moveTo>
                    <a:pt x="76734" y="15487"/>
                  </a:moveTo>
                  <a:cubicBezTo>
                    <a:pt x="76608" y="15487"/>
                    <a:pt x="76513" y="15582"/>
                    <a:pt x="76513" y="15708"/>
                  </a:cubicBezTo>
                  <a:cubicBezTo>
                    <a:pt x="76513" y="15803"/>
                    <a:pt x="76608" y="15899"/>
                    <a:pt x="76734" y="15899"/>
                  </a:cubicBezTo>
                  <a:cubicBezTo>
                    <a:pt x="76829" y="15899"/>
                    <a:pt x="76924" y="15803"/>
                    <a:pt x="76924" y="15708"/>
                  </a:cubicBezTo>
                  <a:lnTo>
                    <a:pt x="76924" y="15645"/>
                  </a:lnTo>
                  <a:cubicBezTo>
                    <a:pt x="76924" y="15550"/>
                    <a:pt x="76829" y="15487"/>
                    <a:pt x="76734" y="15487"/>
                  </a:cubicBezTo>
                  <a:close/>
                  <a:moveTo>
                    <a:pt x="190" y="17039"/>
                  </a:moveTo>
                  <a:cubicBezTo>
                    <a:pt x="95" y="17039"/>
                    <a:pt x="0" y="17134"/>
                    <a:pt x="0" y="17229"/>
                  </a:cubicBezTo>
                  <a:lnTo>
                    <a:pt x="0" y="17260"/>
                  </a:lnTo>
                  <a:cubicBezTo>
                    <a:pt x="0" y="17387"/>
                    <a:pt x="95" y="17450"/>
                    <a:pt x="190" y="17450"/>
                  </a:cubicBezTo>
                  <a:cubicBezTo>
                    <a:pt x="317" y="17450"/>
                    <a:pt x="412" y="17355"/>
                    <a:pt x="412" y="17229"/>
                  </a:cubicBezTo>
                  <a:cubicBezTo>
                    <a:pt x="412" y="17134"/>
                    <a:pt x="317" y="17039"/>
                    <a:pt x="190" y="17039"/>
                  </a:cubicBezTo>
                  <a:close/>
                  <a:moveTo>
                    <a:pt x="76734" y="17102"/>
                  </a:moveTo>
                  <a:cubicBezTo>
                    <a:pt x="76608" y="17102"/>
                    <a:pt x="76513" y="17165"/>
                    <a:pt x="76513" y="17292"/>
                  </a:cubicBezTo>
                  <a:lnTo>
                    <a:pt x="76513" y="17324"/>
                  </a:lnTo>
                  <a:cubicBezTo>
                    <a:pt x="76513" y="17450"/>
                    <a:pt x="76608" y="17514"/>
                    <a:pt x="76734" y="17514"/>
                  </a:cubicBezTo>
                  <a:cubicBezTo>
                    <a:pt x="76829" y="17514"/>
                    <a:pt x="76924" y="17450"/>
                    <a:pt x="76924" y="17324"/>
                  </a:cubicBezTo>
                  <a:lnTo>
                    <a:pt x="76924" y="17292"/>
                  </a:lnTo>
                  <a:cubicBezTo>
                    <a:pt x="76924" y="17165"/>
                    <a:pt x="76829" y="17102"/>
                    <a:pt x="76734" y="17102"/>
                  </a:cubicBezTo>
                  <a:close/>
                  <a:moveTo>
                    <a:pt x="190" y="18654"/>
                  </a:moveTo>
                  <a:cubicBezTo>
                    <a:pt x="95" y="18654"/>
                    <a:pt x="0" y="18749"/>
                    <a:pt x="0" y="18844"/>
                  </a:cubicBezTo>
                  <a:lnTo>
                    <a:pt x="0" y="18907"/>
                  </a:lnTo>
                  <a:cubicBezTo>
                    <a:pt x="0" y="19002"/>
                    <a:pt x="95" y="19097"/>
                    <a:pt x="190" y="19097"/>
                  </a:cubicBezTo>
                  <a:cubicBezTo>
                    <a:pt x="317" y="19097"/>
                    <a:pt x="412" y="19002"/>
                    <a:pt x="412" y="18907"/>
                  </a:cubicBezTo>
                  <a:lnTo>
                    <a:pt x="412" y="18844"/>
                  </a:lnTo>
                  <a:cubicBezTo>
                    <a:pt x="412" y="18749"/>
                    <a:pt x="317" y="18654"/>
                    <a:pt x="190" y="18654"/>
                  </a:cubicBezTo>
                  <a:close/>
                  <a:moveTo>
                    <a:pt x="76734" y="18717"/>
                  </a:moveTo>
                  <a:cubicBezTo>
                    <a:pt x="76608" y="18717"/>
                    <a:pt x="76513" y="18812"/>
                    <a:pt x="76513" y="18907"/>
                  </a:cubicBezTo>
                  <a:lnTo>
                    <a:pt x="76513" y="18939"/>
                  </a:lnTo>
                  <a:cubicBezTo>
                    <a:pt x="76513" y="19065"/>
                    <a:pt x="76608" y="19160"/>
                    <a:pt x="76734" y="19160"/>
                  </a:cubicBezTo>
                  <a:cubicBezTo>
                    <a:pt x="76829" y="19160"/>
                    <a:pt x="76924" y="19065"/>
                    <a:pt x="76924" y="18939"/>
                  </a:cubicBezTo>
                  <a:lnTo>
                    <a:pt x="76924" y="18907"/>
                  </a:lnTo>
                  <a:cubicBezTo>
                    <a:pt x="76924" y="18812"/>
                    <a:pt x="76829" y="18717"/>
                    <a:pt x="76734" y="18717"/>
                  </a:cubicBezTo>
                  <a:close/>
                  <a:moveTo>
                    <a:pt x="190" y="20300"/>
                  </a:moveTo>
                  <a:cubicBezTo>
                    <a:pt x="95" y="20300"/>
                    <a:pt x="0" y="20364"/>
                    <a:pt x="0" y="20490"/>
                  </a:cubicBezTo>
                  <a:lnTo>
                    <a:pt x="0" y="20522"/>
                  </a:lnTo>
                  <a:cubicBezTo>
                    <a:pt x="0" y="20649"/>
                    <a:pt x="95" y="20712"/>
                    <a:pt x="190" y="20712"/>
                  </a:cubicBezTo>
                  <a:cubicBezTo>
                    <a:pt x="317" y="20712"/>
                    <a:pt x="412" y="20649"/>
                    <a:pt x="412" y="20522"/>
                  </a:cubicBezTo>
                  <a:lnTo>
                    <a:pt x="412" y="20490"/>
                  </a:lnTo>
                  <a:cubicBezTo>
                    <a:pt x="412" y="20364"/>
                    <a:pt x="317" y="20300"/>
                    <a:pt x="190" y="20300"/>
                  </a:cubicBezTo>
                  <a:close/>
                  <a:moveTo>
                    <a:pt x="76734" y="20364"/>
                  </a:moveTo>
                  <a:cubicBezTo>
                    <a:pt x="76608" y="20364"/>
                    <a:pt x="76513" y="20459"/>
                    <a:pt x="76513" y="20586"/>
                  </a:cubicBezTo>
                  <a:cubicBezTo>
                    <a:pt x="76513" y="20681"/>
                    <a:pt x="76608" y="20776"/>
                    <a:pt x="76734" y="20776"/>
                  </a:cubicBezTo>
                  <a:cubicBezTo>
                    <a:pt x="76829" y="20776"/>
                    <a:pt x="76924" y="20681"/>
                    <a:pt x="76924" y="20586"/>
                  </a:cubicBezTo>
                  <a:lnTo>
                    <a:pt x="76924" y="20554"/>
                  </a:lnTo>
                  <a:cubicBezTo>
                    <a:pt x="76924" y="20427"/>
                    <a:pt x="76829" y="20364"/>
                    <a:pt x="76734" y="20364"/>
                  </a:cubicBezTo>
                  <a:close/>
                  <a:moveTo>
                    <a:pt x="190" y="21916"/>
                  </a:moveTo>
                  <a:cubicBezTo>
                    <a:pt x="95" y="21916"/>
                    <a:pt x="0" y="22011"/>
                    <a:pt x="0" y="22106"/>
                  </a:cubicBezTo>
                  <a:lnTo>
                    <a:pt x="0" y="22137"/>
                  </a:lnTo>
                  <a:cubicBezTo>
                    <a:pt x="0" y="22264"/>
                    <a:pt x="95" y="22359"/>
                    <a:pt x="190" y="22359"/>
                  </a:cubicBezTo>
                  <a:cubicBezTo>
                    <a:pt x="317" y="22359"/>
                    <a:pt x="412" y="22264"/>
                    <a:pt x="412" y="22137"/>
                  </a:cubicBezTo>
                  <a:lnTo>
                    <a:pt x="412" y="22106"/>
                  </a:lnTo>
                  <a:cubicBezTo>
                    <a:pt x="412" y="22011"/>
                    <a:pt x="317" y="21916"/>
                    <a:pt x="190" y="21916"/>
                  </a:cubicBezTo>
                  <a:close/>
                  <a:moveTo>
                    <a:pt x="76734" y="21979"/>
                  </a:moveTo>
                  <a:cubicBezTo>
                    <a:pt x="76608" y="21979"/>
                    <a:pt x="76513" y="22106"/>
                    <a:pt x="76513" y="22201"/>
                  </a:cubicBezTo>
                  <a:cubicBezTo>
                    <a:pt x="76513" y="22327"/>
                    <a:pt x="76608" y="22391"/>
                    <a:pt x="76734" y="22391"/>
                  </a:cubicBezTo>
                  <a:cubicBezTo>
                    <a:pt x="76829" y="22391"/>
                    <a:pt x="76924" y="22327"/>
                    <a:pt x="76924" y="22201"/>
                  </a:cubicBezTo>
                  <a:lnTo>
                    <a:pt x="76924" y="22169"/>
                  </a:lnTo>
                  <a:cubicBezTo>
                    <a:pt x="76924" y="22042"/>
                    <a:pt x="76829" y="21979"/>
                    <a:pt x="76734" y="21979"/>
                  </a:cubicBezTo>
                  <a:close/>
                  <a:moveTo>
                    <a:pt x="190" y="23531"/>
                  </a:moveTo>
                  <a:cubicBezTo>
                    <a:pt x="95" y="23531"/>
                    <a:pt x="0" y="23626"/>
                    <a:pt x="0" y="23752"/>
                  </a:cubicBezTo>
                  <a:lnTo>
                    <a:pt x="0" y="23784"/>
                  </a:lnTo>
                  <a:cubicBezTo>
                    <a:pt x="0" y="23879"/>
                    <a:pt x="95" y="23942"/>
                    <a:pt x="190" y="23942"/>
                  </a:cubicBezTo>
                  <a:cubicBezTo>
                    <a:pt x="317" y="23942"/>
                    <a:pt x="412" y="23847"/>
                    <a:pt x="412" y="23752"/>
                  </a:cubicBezTo>
                  <a:cubicBezTo>
                    <a:pt x="412" y="23626"/>
                    <a:pt x="317" y="23531"/>
                    <a:pt x="190" y="23531"/>
                  </a:cubicBezTo>
                  <a:close/>
                  <a:moveTo>
                    <a:pt x="76734" y="23594"/>
                  </a:moveTo>
                  <a:cubicBezTo>
                    <a:pt x="76608" y="23594"/>
                    <a:pt x="76513" y="23689"/>
                    <a:pt x="76513" y="23784"/>
                  </a:cubicBezTo>
                  <a:lnTo>
                    <a:pt x="76513" y="23847"/>
                  </a:lnTo>
                  <a:cubicBezTo>
                    <a:pt x="76513" y="23942"/>
                    <a:pt x="76608" y="24037"/>
                    <a:pt x="76734" y="24037"/>
                  </a:cubicBezTo>
                  <a:cubicBezTo>
                    <a:pt x="76829" y="24037"/>
                    <a:pt x="76924" y="23942"/>
                    <a:pt x="76924" y="23847"/>
                  </a:cubicBezTo>
                  <a:lnTo>
                    <a:pt x="76924" y="23784"/>
                  </a:lnTo>
                  <a:cubicBezTo>
                    <a:pt x="76924" y="23689"/>
                    <a:pt x="76829" y="23594"/>
                    <a:pt x="76734" y="23594"/>
                  </a:cubicBezTo>
                  <a:close/>
                  <a:moveTo>
                    <a:pt x="190" y="25177"/>
                  </a:moveTo>
                  <a:cubicBezTo>
                    <a:pt x="95" y="25177"/>
                    <a:pt x="0" y="25241"/>
                    <a:pt x="0" y="25368"/>
                  </a:cubicBezTo>
                  <a:lnTo>
                    <a:pt x="0" y="25399"/>
                  </a:lnTo>
                  <a:cubicBezTo>
                    <a:pt x="0" y="25526"/>
                    <a:pt x="95" y="25589"/>
                    <a:pt x="190" y="25589"/>
                  </a:cubicBezTo>
                  <a:cubicBezTo>
                    <a:pt x="317" y="25589"/>
                    <a:pt x="412" y="25526"/>
                    <a:pt x="412" y="25399"/>
                  </a:cubicBezTo>
                  <a:lnTo>
                    <a:pt x="412" y="25368"/>
                  </a:lnTo>
                  <a:cubicBezTo>
                    <a:pt x="412" y="25241"/>
                    <a:pt x="317" y="25177"/>
                    <a:pt x="190" y="25177"/>
                  </a:cubicBezTo>
                  <a:close/>
                  <a:moveTo>
                    <a:pt x="76734" y="25209"/>
                  </a:moveTo>
                  <a:cubicBezTo>
                    <a:pt x="76608" y="25209"/>
                    <a:pt x="76513" y="25304"/>
                    <a:pt x="76513" y="25431"/>
                  </a:cubicBezTo>
                  <a:lnTo>
                    <a:pt x="76513" y="25463"/>
                  </a:lnTo>
                  <a:cubicBezTo>
                    <a:pt x="76513" y="25558"/>
                    <a:pt x="76608" y="25653"/>
                    <a:pt x="76734" y="25653"/>
                  </a:cubicBezTo>
                  <a:cubicBezTo>
                    <a:pt x="76829" y="25653"/>
                    <a:pt x="76924" y="25558"/>
                    <a:pt x="76924" y="25463"/>
                  </a:cubicBezTo>
                  <a:lnTo>
                    <a:pt x="76924" y="25431"/>
                  </a:lnTo>
                  <a:cubicBezTo>
                    <a:pt x="76924" y="25304"/>
                    <a:pt x="76829" y="25209"/>
                    <a:pt x="76734" y="25209"/>
                  </a:cubicBezTo>
                  <a:close/>
                  <a:moveTo>
                    <a:pt x="190" y="26793"/>
                  </a:moveTo>
                  <a:cubicBezTo>
                    <a:pt x="95" y="26793"/>
                    <a:pt x="0" y="26888"/>
                    <a:pt x="0" y="26983"/>
                  </a:cubicBezTo>
                  <a:lnTo>
                    <a:pt x="0" y="27046"/>
                  </a:lnTo>
                  <a:cubicBezTo>
                    <a:pt x="0" y="27141"/>
                    <a:pt x="95" y="27236"/>
                    <a:pt x="190" y="27236"/>
                  </a:cubicBezTo>
                  <a:cubicBezTo>
                    <a:pt x="317" y="27236"/>
                    <a:pt x="412" y="27141"/>
                    <a:pt x="412" y="27046"/>
                  </a:cubicBezTo>
                  <a:lnTo>
                    <a:pt x="412" y="26983"/>
                  </a:lnTo>
                  <a:cubicBezTo>
                    <a:pt x="412" y="26888"/>
                    <a:pt x="317" y="26793"/>
                    <a:pt x="190" y="26793"/>
                  </a:cubicBezTo>
                  <a:close/>
                  <a:moveTo>
                    <a:pt x="76734" y="26856"/>
                  </a:moveTo>
                  <a:cubicBezTo>
                    <a:pt x="76608" y="26856"/>
                    <a:pt x="76513" y="26951"/>
                    <a:pt x="76513" y="27046"/>
                  </a:cubicBezTo>
                  <a:lnTo>
                    <a:pt x="76513" y="27078"/>
                  </a:lnTo>
                  <a:cubicBezTo>
                    <a:pt x="76513" y="27204"/>
                    <a:pt x="76608" y="27299"/>
                    <a:pt x="76734" y="27299"/>
                  </a:cubicBezTo>
                  <a:cubicBezTo>
                    <a:pt x="76829" y="27299"/>
                    <a:pt x="76924" y="27204"/>
                    <a:pt x="76924" y="27078"/>
                  </a:cubicBezTo>
                  <a:lnTo>
                    <a:pt x="76924" y="27046"/>
                  </a:lnTo>
                  <a:cubicBezTo>
                    <a:pt x="76924" y="26951"/>
                    <a:pt x="76829" y="26856"/>
                    <a:pt x="76734" y="26856"/>
                  </a:cubicBezTo>
                  <a:close/>
                  <a:moveTo>
                    <a:pt x="190" y="28408"/>
                  </a:moveTo>
                  <a:cubicBezTo>
                    <a:pt x="95" y="28408"/>
                    <a:pt x="0" y="28503"/>
                    <a:pt x="0" y="28629"/>
                  </a:cubicBezTo>
                  <a:lnTo>
                    <a:pt x="0" y="28661"/>
                  </a:lnTo>
                  <a:cubicBezTo>
                    <a:pt x="0" y="28756"/>
                    <a:pt x="95" y="28851"/>
                    <a:pt x="190" y="28851"/>
                  </a:cubicBezTo>
                  <a:cubicBezTo>
                    <a:pt x="317" y="28851"/>
                    <a:pt x="412" y="28756"/>
                    <a:pt x="412" y="28661"/>
                  </a:cubicBezTo>
                  <a:lnTo>
                    <a:pt x="412" y="28629"/>
                  </a:lnTo>
                  <a:cubicBezTo>
                    <a:pt x="412" y="28503"/>
                    <a:pt x="317" y="28408"/>
                    <a:pt x="190" y="28408"/>
                  </a:cubicBezTo>
                  <a:close/>
                  <a:moveTo>
                    <a:pt x="76734" y="28503"/>
                  </a:moveTo>
                  <a:cubicBezTo>
                    <a:pt x="76608" y="28503"/>
                    <a:pt x="76513" y="28598"/>
                    <a:pt x="76513" y="28724"/>
                  </a:cubicBezTo>
                  <a:cubicBezTo>
                    <a:pt x="76513" y="28819"/>
                    <a:pt x="76608" y="28914"/>
                    <a:pt x="76734" y="28914"/>
                  </a:cubicBezTo>
                  <a:cubicBezTo>
                    <a:pt x="76829" y="28914"/>
                    <a:pt x="76924" y="28819"/>
                    <a:pt x="76924" y="28724"/>
                  </a:cubicBezTo>
                  <a:lnTo>
                    <a:pt x="76924" y="28661"/>
                  </a:lnTo>
                  <a:cubicBezTo>
                    <a:pt x="76924" y="28566"/>
                    <a:pt x="76829" y="28503"/>
                    <a:pt x="76734" y="28503"/>
                  </a:cubicBezTo>
                  <a:close/>
                  <a:moveTo>
                    <a:pt x="190" y="30054"/>
                  </a:moveTo>
                  <a:cubicBezTo>
                    <a:pt x="95" y="30054"/>
                    <a:pt x="0" y="30150"/>
                    <a:pt x="0" y="30245"/>
                  </a:cubicBezTo>
                  <a:lnTo>
                    <a:pt x="0" y="30276"/>
                  </a:lnTo>
                  <a:cubicBezTo>
                    <a:pt x="0" y="30403"/>
                    <a:pt x="95" y="30466"/>
                    <a:pt x="190" y="30466"/>
                  </a:cubicBezTo>
                  <a:cubicBezTo>
                    <a:pt x="317" y="30466"/>
                    <a:pt x="412" y="30371"/>
                    <a:pt x="412" y="30245"/>
                  </a:cubicBezTo>
                  <a:cubicBezTo>
                    <a:pt x="412" y="30150"/>
                    <a:pt x="317" y="30054"/>
                    <a:pt x="190" y="30054"/>
                  </a:cubicBezTo>
                  <a:close/>
                  <a:moveTo>
                    <a:pt x="76734" y="30118"/>
                  </a:moveTo>
                  <a:cubicBezTo>
                    <a:pt x="76608" y="30118"/>
                    <a:pt x="76513" y="30181"/>
                    <a:pt x="76513" y="30308"/>
                  </a:cubicBezTo>
                  <a:lnTo>
                    <a:pt x="76513" y="30340"/>
                  </a:lnTo>
                  <a:cubicBezTo>
                    <a:pt x="76513" y="30466"/>
                    <a:pt x="76608" y="30530"/>
                    <a:pt x="76734" y="30530"/>
                  </a:cubicBezTo>
                  <a:cubicBezTo>
                    <a:pt x="76829" y="30530"/>
                    <a:pt x="76924" y="30466"/>
                    <a:pt x="76924" y="30340"/>
                  </a:cubicBezTo>
                  <a:lnTo>
                    <a:pt x="76924" y="30308"/>
                  </a:lnTo>
                  <a:cubicBezTo>
                    <a:pt x="76924" y="30181"/>
                    <a:pt x="76829" y="30118"/>
                    <a:pt x="76734" y="30118"/>
                  </a:cubicBezTo>
                  <a:close/>
                  <a:moveTo>
                    <a:pt x="190" y="31670"/>
                  </a:moveTo>
                  <a:cubicBezTo>
                    <a:pt x="95" y="31670"/>
                    <a:pt x="0" y="31765"/>
                    <a:pt x="0" y="31860"/>
                  </a:cubicBezTo>
                  <a:lnTo>
                    <a:pt x="0" y="31923"/>
                  </a:lnTo>
                  <a:cubicBezTo>
                    <a:pt x="0" y="32018"/>
                    <a:pt x="95" y="32113"/>
                    <a:pt x="190" y="32113"/>
                  </a:cubicBezTo>
                  <a:cubicBezTo>
                    <a:pt x="317" y="32113"/>
                    <a:pt x="412" y="32018"/>
                    <a:pt x="412" y="31923"/>
                  </a:cubicBezTo>
                  <a:lnTo>
                    <a:pt x="412" y="31860"/>
                  </a:lnTo>
                  <a:cubicBezTo>
                    <a:pt x="412" y="31765"/>
                    <a:pt x="317" y="31670"/>
                    <a:pt x="190" y="31670"/>
                  </a:cubicBezTo>
                  <a:close/>
                  <a:moveTo>
                    <a:pt x="76734" y="31733"/>
                  </a:moveTo>
                  <a:cubicBezTo>
                    <a:pt x="76608" y="31733"/>
                    <a:pt x="76513" y="31828"/>
                    <a:pt x="76513" y="31923"/>
                  </a:cubicBezTo>
                  <a:lnTo>
                    <a:pt x="76513" y="31986"/>
                  </a:lnTo>
                  <a:cubicBezTo>
                    <a:pt x="76513" y="32081"/>
                    <a:pt x="76608" y="32176"/>
                    <a:pt x="76734" y="32176"/>
                  </a:cubicBezTo>
                  <a:cubicBezTo>
                    <a:pt x="76829" y="32176"/>
                    <a:pt x="76924" y="32081"/>
                    <a:pt x="76924" y="31986"/>
                  </a:cubicBezTo>
                  <a:lnTo>
                    <a:pt x="76924" y="31923"/>
                  </a:lnTo>
                  <a:cubicBezTo>
                    <a:pt x="76924" y="31828"/>
                    <a:pt x="76829" y="31733"/>
                    <a:pt x="76734" y="31733"/>
                  </a:cubicBezTo>
                  <a:close/>
                  <a:moveTo>
                    <a:pt x="190" y="33316"/>
                  </a:moveTo>
                  <a:cubicBezTo>
                    <a:pt x="95" y="33316"/>
                    <a:pt x="0" y="33380"/>
                    <a:pt x="0" y="33506"/>
                  </a:cubicBezTo>
                  <a:lnTo>
                    <a:pt x="0" y="33538"/>
                  </a:lnTo>
                  <a:cubicBezTo>
                    <a:pt x="0" y="33665"/>
                    <a:pt x="95" y="33728"/>
                    <a:pt x="190" y="33728"/>
                  </a:cubicBezTo>
                  <a:cubicBezTo>
                    <a:pt x="317" y="33728"/>
                    <a:pt x="412" y="33665"/>
                    <a:pt x="412" y="33538"/>
                  </a:cubicBezTo>
                  <a:lnTo>
                    <a:pt x="412" y="33506"/>
                  </a:lnTo>
                  <a:cubicBezTo>
                    <a:pt x="412" y="33380"/>
                    <a:pt x="317" y="33316"/>
                    <a:pt x="190" y="33316"/>
                  </a:cubicBezTo>
                  <a:close/>
                  <a:moveTo>
                    <a:pt x="76734" y="33348"/>
                  </a:moveTo>
                  <a:cubicBezTo>
                    <a:pt x="76608" y="33348"/>
                    <a:pt x="76513" y="33443"/>
                    <a:pt x="76513" y="33570"/>
                  </a:cubicBezTo>
                  <a:lnTo>
                    <a:pt x="76513" y="33601"/>
                  </a:lnTo>
                  <a:cubicBezTo>
                    <a:pt x="76513" y="33696"/>
                    <a:pt x="76608" y="33791"/>
                    <a:pt x="76734" y="33791"/>
                  </a:cubicBezTo>
                  <a:cubicBezTo>
                    <a:pt x="76829" y="33791"/>
                    <a:pt x="76924" y="33696"/>
                    <a:pt x="76924" y="33601"/>
                  </a:cubicBezTo>
                  <a:lnTo>
                    <a:pt x="76924" y="33570"/>
                  </a:lnTo>
                  <a:cubicBezTo>
                    <a:pt x="76924" y="33443"/>
                    <a:pt x="76829" y="33348"/>
                    <a:pt x="76734" y="33348"/>
                  </a:cubicBezTo>
                  <a:close/>
                  <a:moveTo>
                    <a:pt x="190" y="34932"/>
                  </a:moveTo>
                  <a:cubicBezTo>
                    <a:pt x="95" y="34932"/>
                    <a:pt x="0" y="35027"/>
                    <a:pt x="0" y="35122"/>
                  </a:cubicBezTo>
                  <a:lnTo>
                    <a:pt x="0" y="35153"/>
                  </a:lnTo>
                  <a:cubicBezTo>
                    <a:pt x="0" y="35280"/>
                    <a:pt x="95" y="35375"/>
                    <a:pt x="190" y="35375"/>
                  </a:cubicBezTo>
                  <a:cubicBezTo>
                    <a:pt x="317" y="35375"/>
                    <a:pt x="412" y="35280"/>
                    <a:pt x="412" y="35153"/>
                  </a:cubicBezTo>
                  <a:lnTo>
                    <a:pt x="412" y="35122"/>
                  </a:lnTo>
                  <a:cubicBezTo>
                    <a:pt x="412" y="35027"/>
                    <a:pt x="317" y="34932"/>
                    <a:pt x="190" y="34932"/>
                  </a:cubicBezTo>
                  <a:close/>
                  <a:moveTo>
                    <a:pt x="76734" y="34995"/>
                  </a:moveTo>
                  <a:cubicBezTo>
                    <a:pt x="76608" y="34995"/>
                    <a:pt x="76513" y="35122"/>
                    <a:pt x="76513" y="35217"/>
                  </a:cubicBezTo>
                  <a:cubicBezTo>
                    <a:pt x="76513" y="35343"/>
                    <a:pt x="76608" y="35438"/>
                    <a:pt x="76734" y="35438"/>
                  </a:cubicBezTo>
                  <a:cubicBezTo>
                    <a:pt x="76829" y="35438"/>
                    <a:pt x="76924" y="35343"/>
                    <a:pt x="76924" y="35217"/>
                  </a:cubicBezTo>
                  <a:lnTo>
                    <a:pt x="76924" y="35185"/>
                  </a:lnTo>
                  <a:cubicBezTo>
                    <a:pt x="76924" y="35090"/>
                    <a:pt x="76829" y="34995"/>
                    <a:pt x="76734" y="34995"/>
                  </a:cubicBezTo>
                  <a:close/>
                  <a:moveTo>
                    <a:pt x="190" y="36547"/>
                  </a:moveTo>
                  <a:cubicBezTo>
                    <a:pt x="95" y="36547"/>
                    <a:pt x="0" y="36642"/>
                    <a:pt x="0" y="36768"/>
                  </a:cubicBezTo>
                  <a:lnTo>
                    <a:pt x="0" y="36800"/>
                  </a:lnTo>
                  <a:cubicBezTo>
                    <a:pt x="0" y="36895"/>
                    <a:pt x="95" y="36958"/>
                    <a:pt x="190" y="36958"/>
                  </a:cubicBezTo>
                  <a:cubicBezTo>
                    <a:pt x="317" y="36958"/>
                    <a:pt x="412" y="36863"/>
                    <a:pt x="412" y="36768"/>
                  </a:cubicBezTo>
                  <a:cubicBezTo>
                    <a:pt x="412" y="36642"/>
                    <a:pt x="317" y="36547"/>
                    <a:pt x="190" y="36547"/>
                  </a:cubicBezTo>
                  <a:close/>
                  <a:moveTo>
                    <a:pt x="76734" y="36610"/>
                  </a:moveTo>
                  <a:cubicBezTo>
                    <a:pt x="76608" y="36610"/>
                    <a:pt x="76513" y="36705"/>
                    <a:pt x="76513" y="36800"/>
                  </a:cubicBezTo>
                  <a:lnTo>
                    <a:pt x="76513" y="36863"/>
                  </a:lnTo>
                  <a:cubicBezTo>
                    <a:pt x="76513" y="36958"/>
                    <a:pt x="76608" y="37053"/>
                    <a:pt x="76734" y="37053"/>
                  </a:cubicBezTo>
                  <a:cubicBezTo>
                    <a:pt x="76829" y="37053"/>
                    <a:pt x="76924" y="36958"/>
                    <a:pt x="76924" y="36863"/>
                  </a:cubicBezTo>
                  <a:lnTo>
                    <a:pt x="76924" y="36800"/>
                  </a:lnTo>
                  <a:cubicBezTo>
                    <a:pt x="76924" y="36705"/>
                    <a:pt x="76829" y="36610"/>
                    <a:pt x="76734" y="36610"/>
                  </a:cubicBezTo>
                  <a:close/>
                  <a:moveTo>
                    <a:pt x="190" y="38193"/>
                  </a:moveTo>
                  <a:cubicBezTo>
                    <a:pt x="95" y="38193"/>
                    <a:pt x="0" y="38288"/>
                    <a:pt x="0" y="38383"/>
                  </a:cubicBezTo>
                  <a:lnTo>
                    <a:pt x="0" y="38415"/>
                  </a:lnTo>
                  <a:cubicBezTo>
                    <a:pt x="0" y="38542"/>
                    <a:pt x="95" y="38637"/>
                    <a:pt x="190" y="38637"/>
                  </a:cubicBezTo>
                  <a:cubicBezTo>
                    <a:pt x="317" y="38637"/>
                    <a:pt x="412" y="38542"/>
                    <a:pt x="412" y="38415"/>
                  </a:cubicBezTo>
                  <a:lnTo>
                    <a:pt x="412" y="38383"/>
                  </a:lnTo>
                  <a:cubicBezTo>
                    <a:pt x="412" y="38288"/>
                    <a:pt x="317" y="38193"/>
                    <a:pt x="190" y="38193"/>
                  </a:cubicBezTo>
                  <a:close/>
                  <a:moveTo>
                    <a:pt x="76734" y="38257"/>
                  </a:moveTo>
                  <a:cubicBezTo>
                    <a:pt x="76608" y="38257"/>
                    <a:pt x="76513" y="38320"/>
                    <a:pt x="76513" y="38447"/>
                  </a:cubicBezTo>
                  <a:lnTo>
                    <a:pt x="76513" y="38478"/>
                  </a:lnTo>
                  <a:cubicBezTo>
                    <a:pt x="76513" y="38605"/>
                    <a:pt x="76608" y="38668"/>
                    <a:pt x="76734" y="38668"/>
                  </a:cubicBezTo>
                  <a:cubicBezTo>
                    <a:pt x="76829" y="38668"/>
                    <a:pt x="76924" y="38573"/>
                    <a:pt x="76924" y="38478"/>
                  </a:cubicBezTo>
                  <a:lnTo>
                    <a:pt x="76924" y="38447"/>
                  </a:lnTo>
                  <a:cubicBezTo>
                    <a:pt x="76924" y="38320"/>
                    <a:pt x="76829" y="38257"/>
                    <a:pt x="76734" y="38257"/>
                  </a:cubicBezTo>
                  <a:close/>
                  <a:moveTo>
                    <a:pt x="190" y="39809"/>
                  </a:moveTo>
                  <a:cubicBezTo>
                    <a:pt x="95" y="39809"/>
                    <a:pt x="0" y="39904"/>
                    <a:pt x="0" y="39999"/>
                  </a:cubicBezTo>
                  <a:lnTo>
                    <a:pt x="0" y="40062"/>
                  </a:lnTo>
                  <a:cubicBezTo>
                    <a:pt x="0" y="40157"/>
                    <a:pt x="95" y="40252"/>
                    <a:pt x="190" y="40252"/>
                  </a:cubicBezTo>
                  <a:cubicBezTo>
                    <a:pt x="317" y="40252"/>
                    <a:pt x="412" y="40157"/>
                    <a:pt x="412" y="40062"/>
                  </a:cubicBezTo>
                  <a:lnTo>
                    <a:pt x="412" y="39999"/>
                  </a:lnTo>
                  <a:cubicBezTo>
                    <a:pt x="412" y="39904"/>
                    <a:pt x="317" y="39809"/>
                    <a:pt x="190" y="39809"/>
                  </a:cubicBezTo>
                  <a:close/>
                  <a:moveTo>
                    <a:pt x="76734" y="39872"/>
                  </a:moveTo>
                  <a:cubicBezTo>
                    <a:pt x="76608" y="39872"/>
                    <a:pt x="76513" y="39967"/>
                    <a:pt x="76513" y="40062"/>
                  </a:cubicBezTo>
                  <a:lnTo>
                    <a:pt x="76513" y="40094"/>
                  </a:lnTo>
                  <a:cubicBezTo>
                    <a:pt x="76513" y="40220"/>
                    <a:pt x="76608" y="40315"/>
                    <a:pt x="76734" y="40315"/>
                  </a:cubicBezTo>
                  <a:cubicBezTo>
                    <a:pt x="76829" y="40315"/>
                    <a:pt x="76924" y="40220"/>
                    <a:pt x="76924" y="40094"/>
                  </a:cubicBezTo>
                  <a:lnTo>
                    <a:pt x="76924" y="40062"/>
                  </a:lnTo>
                  <a:cubicBezTo>
                    <a:pt x="76924" y="39967"/>
                    <a:pt x="76829" y="39872"/>
                    <a:pt x="76734" y="39872"/>
                  </a:cubicBezTo>
                  <a:close/>
                  <a:moveTo>
                    <a:pt x="190" y="41455"/>
                  </a:moveTo>
                  <a:cubicBezTo>
                    <a:pt x="95" y="41455"/>
                    <a:pt x="0" y="41519"/>
                    <a:pt x="0" y="41645"/>
                  </a:cubicBezTo>
                  <a:lnTo>
                    <a:pt x="0" y="41677"/>
                  </a:lnTo>
                  <a:cubicBezTo>
                    <a:pt x="0" y="41804"/>
                    <a:pt x="95" y="41867"/>
                    <a:pt x="190" y="41867"/>
                  </a:cubicBezTo>
                  <a:cubicBezTo>
                    <a:pt x="317" y="41867"/>
                    <a:pt x="412" y="41772"/>
                    <a:pt x="412" y="41677"/>
                  </a:cubicBezTo>
                  <a:lnTo>
                    <a:pt x="412" y="41645"/>
                  </a:lnTo>
                  <a:cubicBezTo>
                    <a:pt x="412" y="41519"/>
                    <a:pt x="317" y="41455"/>
                    <a:pt x="190" y="41455"/>
                  </a:cubicBezTo>
                  <a:close/>
                  <a:moveTo>
                    <a:pt x="76734" y="41519"/>
                  </a:moveTo>
                  <a:cubicBezTo>
                    <a:pt x="76608" y="41519"/>
                    <a:pt x="76513" y="41614"/>
                    <a:pt x="76513" y="41740"/>
                  </a:cubicBezTo>
                  <a:cubicBezTo>
                    <a:pt x="76513" y="41835"/>
                    <a:pt x="76608" y="41930"/>
                    <a:pt x="76734" y="41930"/>
                  </a:cubicBezTo>
                  <a:cubicBezTo>
                    <a:pt x="76829" y="41930"/>
                    <a:pt x="76924" y="41835"/>
                    <a:pt x="76924" y="41740"/>
                  </a:cubicBezTo>
                  <a:lnTo>
                    <a:pt x="76924" y="41677"/>
                  </a:lnTo>
                  <a:cubicBezTo>
                    <a:pt x="76924" y="41582"/>
                    <a:pt x="76829" y="41519"/>
                    <a:pt x="76734" y="41519"/>
                  </a:cubicBezTo>
                  <a:close/>
                  <a:moveTo>
                    <a:pt x="190" y="43070"/>
                  </a:moveTo>
                  <a:cubicBezTo>
                    <a:pt x="95" y="43070"/>
                    <a:pt x="0" y="43165"/>
                    <a:pt x="0" y="43260"/>
                  </a:cubicBezTo>
                  <a:lnTo>
                    <a:pt x="0" y="43292"/>
                  </a:lnTo>
                  <a:cubicBezTo>
                    <a:pt x="0" y="43419"/>
                    <a:pt x="95" y="43482"/>
                    <a:pt x="190" y="43482"/>
                  </a:cubicBezTo>
                  <a:cubicBezTo>
                    <a:pt x="317" y="43482"/>
                    <a:pt x="412" y="43387"/>
                    <a:pt x="412" y="43260"/>
                  </a:cubicBezTo>
                  <a:cubicBezTo>
                    <a:pt x="412" y="43165"/>
                    <a:pt x="317" y="43070"/>
                    <a:pt x="190" y="43070"/>
                  </a:cubicBezTo>
                  <a:close/>
                  <a:moveTo>
                    <a:pt x="76734" y="43134"/>
                  </a:moveTo>
                  <a:cubicBezTo>
                    <a:pt x="76608" y="43134"/>
                    <a:pt x="76513" y="43197"/>
                    <a:pt x="76513" y="43324"/>
                  </a:cubicBezTo>
                  <a:lnTo>
                    <a:pt x="76513" y="43355"/>
                  </a:lnTo>
                  <a:cubicBezTo>
                    <a:pt x="76513" y="43482"/>
                    <a:pt x="76608" y="43545"/>
                    <a:pt x="76734" y="43545"/>
                  </a:cubicBezTo>
                  <a:cubicBezTo>
                    <a:pt x="76829" y="43545"/>
                    <a:pt x="76924" y="43482"/>
                    <a:pt x="76924" y="43355"/>
                  </a:cubicBezTo>
                  <a:lnTo>
                    <a:pt x="76924" y="43324"/>
                  </a:lnTo>
                  <a:cubicBezTo>
                    <a:pt x="76924" y="43197"/>
                    <a:pt x="76829" y="43134"/>
                    <a:pt x="76734" y="43134"/>
                  </a:cubicBezTo>
                  <a:close/>
                  <a:moveTo>
                    <a:pt x="190" y="44686"/>
                  </a:moveTo>
                  <a:cubicBezTo>
                    <a:pt x="95" y="44686"/>
                    <a:pt x="0" y="44781"/>
                    <a:pt x="0" y="44907"/>
                  </a:cubicBezTo>
                  <a:lnTo>
                    <a:pt x="0" y="44939"/>
                  </a:lnTo>
                  <a:cubicBezTo>
                    <a:pt x="0" y="45034"/>
                    <a:pt x="95" y="45129"/>
                    <a:pt x="190" y="45129"/>
                  </a:cubicBezTo>
                  <a:cubicBezTo>
                    <a:pt x="317" y="45129"/>
                    <a:pt x="412" y="45034"/>
                    <a:pt x="412" y="44939"/>
                  </a:cubicBezTo>
                  <a:lnTo>
                    <a:pt x="412" y="44907"/>
                  </a:lnTo>
                  <a:cubicBezTo>
                    <a:pt x="412" y="44781"/>
                    <a:pt x="317" y="44686"/>
                    <a:pt x="190" y="44686"/>
                  </a:cubicBezTo>
                  <a:close/>
                  <a:moveTo>
                    <a:pt x="76734" y="44749"/>
                  </a:moveTo>
                  <a:cubicBezTo>
                    <a:pt x="76608" y="44749"/>
                    <a:pt x="76513" y="44844"/>
                    <a:pt x="76513" y="44939"/>
                  </a:cubicBezTo>
                  <a:lnTo>
                    <a:pt x="76513" y="45002"/>
                  </a:lnTo>
                  <a:cubicBezTo>
                    <a:pt x="76513" y="45097"/>
                    <a:pt x="76608" y="45192"/>
                    <a:pt x="76734" y="45192"/>
                  </a:cubicBezTo>
                  <a:cubicBezTo>
                    <a:pt x="76829" y="45192"/>
                    <a:pt x="76924" y="45097"/>
                    <a:pt x="76924" y="45002"/>
                  </a:cubicBezTo>
                  <a:lnTo>
                    <a:pt x="76924" y="44939"/>
                  </a:lnTo>
                  <a:cubicBezTo>
                    <a:pt x="76924" y="44844"/>
                    <a:pt x="76829" y="44749"/>
                    <a:pt x="76734" y="44749"/>
                  </a:cubicBezTo>
                  <a:close/>
                  <a:moveTo>
                    <a:pt x="190" y="46332"/>
                  </a:moveTo>
                  <a:cubicBezTo>
                    <a:pt x="95" y="46332"/>
                    <a:pt x="0" y="46396"/>
                    <a:pt x="0" y="46522"/>
                  </a:cubicBezTo>
                  <a:lnTo>
                    <a:pt x="0" y="46554"/>
                  </a:lnTo>
                  <a:cubicBezTo>
                    <a:pt x="0" y="46681"/>
                    <a:pt x="95" y="46744"/>
                    <a:pt x="190" y="46744"/>
                  </a:cubicBezTo>
                  <a:cubicBezTo>
                    <a:pt x="317" y="46744"/>
                    <a:pt x="412" y="46681"/>
                    <a:pt x="412" y="46554"/>
                  </a:cubicBezTo>
                  <a:lnTo>
                    <a:pt x="412" y="46522"/>
                  </a:lnTo>
                  <a:cubicBezTo>
                    <a:pt x="412" y="46396"/>
                    <a:pt x="317" y="46332"/>
                    <a:pt x="190" y="46332"/>
                  </a:cubicBezTo>
                  <a:close/>
                  <a:moveTo>
                    <a:pt x="76734" y="46364"/>
                  </a:moveTo>
                  <a:cubicBezTo>
                    <a:pt x="76608" y="46364"/>
                    <a:pt x="76513" y="46459"/>
                    <a:pt x="76513" y="46586"/>
                  </a:cubicBezTo>
                  <a:lnTo>
                    <a:pt x="76513" y="46617"/>
                  </a:lnTo>
                  <a:cubicBezTo>
                    <a:pt x="76513" y="46712"/>
                    <a:pt x="76608" y="46807"/>
                    <a:pt x="76734" y="46807"/>
                  </a:cubicBezTo>
                  <a:cubicBezTo>
                    <a:pt x="76829" y="46807"/>
                    <a:pt x="76924" y="46712"/>
                    <a:pt x="76924" y="46617"/>
                  </a:cubicBezTo>
                  <a:lnTo>
                    <a:pt x="76924" y="46586"/>
                  </a:lnTo>
                  <a:cubicBezTo>
                    <a:pt x="76924" y="46459"/>
                    <a:pt x="76829" y="46364"/>
                    <a:pt x="76734" y="46364"/>
                  </a:cubicBezTo>
                  <a:close/>
                  <a:moveTo>
                    <a:pt x="190" y="47947"/>
                  </a:moveTo>
                  <a:cubicBezTo>
                    <a:pt x="95" y="47947"/>
                    <a:pt x="0" y="48042"/>
                    <a:pt x="0" y="48137"/>
                  </a:cubicBezTo>
                  <a:lnTo>
                    <a:pt x="0" y="48201"/>
                  </a:lnTo>
                  <a:cubicBezTo>
                    <a:pt x="0" y="48296"/>
                    <a:pt x="95" y="48391"/>
                    <a:pt x="190" y="48391"/>
                  </a:cubicBezTo>
                  <a:cubicBezTo>
                    <a:pt x="317" y="48391"/>
                    <a:pt x="412" y="48296"/>
                    <a:pt x="412" y="48201"/>
                  </a:cubicBezTo>
                  <a:lnTo>
                    <a:pt x="412" y="48137"/>
                  </a:lnTo>
                  <a:cubicBezTo>
                    <a:pt x="412" y="48042"/>
                    <a:pt x="317" y="47947"/>
                    <a:pt x="190" y="47947"/>
                  </a:cubicBezTo>
                  <a:close/>
                  <a:moveTo>
                    <a:pt x="76734" y="48011"/>
                  </a:moveTo>
                  <a:cubicBezTo>
                    <a:pt x="76608" y="48011"/>
                    <a:pt x="76513" y="48137"/>
                    <a:pt x="76513" y="48232"/>
                  </a:cubicBezTo>
                  <a:cubicBezTo>
                    <a:pt x="76513" y="48359"/>
                    <a:pt x="76608" y="48422"/>
                    <a:pt x="76734" y="48422"/>
                  </a:cubicBezTo>
                  <a:cubicBezTo>
                    <a:pt x="76829" y="48422"/>
                    <a:pt x="76924" y="48359"/>
                    <a:pt x="76924" y="48232"/>
                  </a:cubicBezTo>
                  <a:lnTo>
                    <a:pt x="76924" y="48201"/>
                  </a:lnTo>
                  <a:cubicBezTo>
                    <a:pt x="76924" y="48074"/>
                    <a:pt x="76829" y="48011"/>
                    <a:pt x="76734" y="48011"/>
                  </a:cubicBezTo>
                  <a:close/>
                  <a:moveTo>
                    <a:pt x="190" y="49563"/>
                  </a:moveTo>
                  <a:cubicBezTo>
                    <a:pt x="95" y="49563"/>
                    <a:pt x="0" y="49658"/>
                    <a:pt x="0" y="49784"/>
                  </a:cubicBezTo>
                  <a:lnTo>
                    <a:pt x="0" y="49816"/>
                  </a:lnTo>
                  <a:cubicBezTo>
                    <a:pt x="0" y="49911"/>
                    <a:pt x="95" y="50006"/>
                    <a:pt x="190" y="50006"/>
                  </a:cubicBezTo>
                  <a:cubicBezTo>
                    <a:pt x="317" y="50006"/>
                    <a:pt x="412" y="49879"/>
                    <a:pt x="412" y="49784"/>
                  </a:cubicBezTo>
                  <a:cubicBezTo>
                    <a:pt x="412" y="49658"/>
                    <a:pt x="317" y="49563"/>
                    <a:pt x="190" y="49563"/>
                  </a:cubicBezTo>
                  <a:close/>
                  <a:moveTo>
                    <a:pt x="76734" y="49626"/>
                  </a:moveTo>
                  <a:cubicBezTo>
                    <a:pt x="76608" y="49626"/>
                    <a:pt x="76513" y="49721"/>
                    <a:pt x="76513" y="49816"/>
                  </a:cubicBezTo>
                  <a:lnTo>
                    <a:pt x="76513" y="49879"/>
                  </a:lnTo>
                  <a:cubicBezTo>
                    <a:pt x="76513" y="49974"/>
                    <a:pt x="76608" y="50069"/>
                    <a:pt x="76734" y="50069"/>
                  </a:cubicBezTo>
                  <a:cubicBezTo>
                    <a:pt x="76829" y="50069"/>
                    <a:pt x="76924" y="49974"/>
                    <a:pt x="76924" y="49879"/>
                  </a:cubicBezTo>
                  <a:lnTo>
                    <a:pt x="76924" y="49816"/>
                  </a:lnTo>
                  <a:cubicBezTo>
                    <a:pt x="76924" y="49721"/>
                    <a:pt x="76829" y="49626"/>
                    <a:pt x="76734" y="49626"/>
                  </a:cubicBezTo>
                  <a:close/>
                  <a:moveTo>
                    <a:pt x="190" y="51209"/>
                  </a:moveTo>
                  <a:cubicBezTo>
                    <a:pt x="95" y="51209"/>
                    <a:pt x="0" y="51304"/>
                    <a:pt x="0" y="51399"/>
                  </a:cubicBezTo>
                  <a:lnTo>
                    <a:pt x="0" y="51431"/>
                  </a:lnTo>
                  <a:cubicBezTo>
                    <a:pt x="0" y="51558"/>
                    <a:pt x="95" y="51621"/>
                    <a:pt x="190" y="51621"/>
                  </a:cubicBezTo>
                  <a:cubicBezTo>
                    <a:pt x="317" y="51621"/>
                    <a:pt x="412" y="51494"/>
                    <a:pt x="412" y="51399"/>
                  </a:cubicBezTo>
                  <a:cubicBezTo>
                    <a:pt x="412" y="51304"/>
                    <a:pt x="317" y="51209"/>
                    <a:pt x="190" y="51209"/>
                  </a:cubicBezTo>
                  <a:close/>
                  <a:moveTo>
                    <a:pt x="76734" y="51241"/>
                  </a:moveTo>
                  <a:cubicBezTo>
                    <a:pt x="76608" y="51241"/>
                    <a:pt x="76513" y="51336"/>
                    <a:pt x="76513" y="51463"/>
                  </a:cubicBezTo>
                  <a:lnTo>
                    <a:pt x="76513" y="51494"/>
                  </a:lnTo>
                  <a:cubicBezTo>
                    <a:pt x="76513" y="51589"/>
                    <a:pt x="76608" y="51684"/>
                    <a:pt x="76734" y="51684"/>
                  </a:cubicBezTo>
                  <a:cubicBezTo>
                    <a:pt x="76829" y="51684"/>
                    <a:pt x="76924" y="51589"/>
                    <a:pt x="76924" y="51494"/>
                  </a:cubicBezTo>
                  <a:lnTo>
                    <a:pt x="76924" y="51463"/>
                  </a:lnTo>
                  <a:cubicBezTo>
                    <a:pt x="76924" y="51336"/>
                    <a:pt x="76829" y="51241"/>
                    <a:pt x="76734" y="51241"/>
                  </a:cubicBezTo>
                  <a:close/>
                  <a:moveTo>
                    <a:pt x="190" y="52824"/>
                  </a:moveTo>
                  <a:cubicBezTo>
                    <a:pt x="95" y="52824"/>
                    <a:pt x="0" y="52919"/>
                    <a:pt x="0" y="53014"/>
                  </a:cubicBezTo>
                  <a:lnTo>
                    <a:pt x="0" y="53078"/>
                  </a:lnTo>
                  <a:cubicBezTo>
                    <a:pt x="0" y="53173"/>
                    <a:pt x="95" y="53268"/>
                    <a:pt x="190" y="53268"/>
                  </a:cubicBezTo>
                  <a:cubicBezTo>
                    <a:pt x="317" y="53268"/>
                    <a:pt x="412" y="53173"/>
                    <a:pt x="412" y="53078"/>
                  </a:cubicBezTo>
                  <a:lnTo>
                    <a:pt x="412" y="53014"/>
                  </a:lnTo>
                  <a:cubicBezTo>
                    <a:pt x="412" y="52919"/>
                    <a:pt x="317" y="52824"/>
                    <a:pt x="190" y="52824"/>
                  </a:cubicBezTo>
                  <a:close/>
                  <a:moveTo>
                    <a:pt x="76734" y="52888"/>
                  </a:moveTo>
                  <a:cubicBezTo>
                    <a:pt x="76608" y="52888"/>
                    <a:pt x="76513" y="52983"/>
                    <a:pt x="76513" y="53078"/>
                  </a:cubicBezTo>
                  <a:lnTo>
                    <a:pt x="76513" y="53109"/>
                  </a:lnTo>
                  <a:cubicBezTo>
                    <a:pt x="76513" y="53236"/>
                    <a:pt x="76608" y="53331"/>
                    <a:pt x="76734" y="53331"/>
                  </a:cubicBezTo>
                  <a:cubicBezTo>
                    <a:pt x="76829" y="53331"/>
                    <a:pt x="76924" y="53236"/>
                    <a:pt x="76924" y="53109"/>
                  </a:cubicBezTo>
                  <a:lnTo>
                    <a:pt x="76924" y="53078"/>
                  </a:lnTo>
                  <a:cubicBezTo>
                    <a:pt x="76924" y="52983"/>
                    <a:pt x="76829" y="52888"/>
                    <a:pt x="76734" y="52888"/>
                  </a:cubicBezTo>
                  <a:close/>
                  <a:moveTo>
                    <a:pt x="190" y="54440"/>
                  </a:moveTo>
                  <a:cubicBezTo>
                    <a:pt x="95" y="54440"/>
                    <a:pt x="0" y="54535"/>
                    <a:pt x="0" y="54661"/>
                  </a:cubicBezTo>
                  <a:lnTo>
                    <a:pt x="0" y="54693"/>
                  </a:lnTo>
                  <a:cubicBezTo>
                    <a:pt x="0" y="54788"/>
                    <a:pt x="95" y="54883"/>
                    <a:pt x="190" y="54883"/>
                  </a:cubicBezTo>
                  <a:cubicBezTo>
                    <a:pt x="317" y="54883"/>
                    <a:pt x="412" y="54820"/>
                    <a:pt x="412" y="54693"/>
                  </a:cubicBezTo>
                  <a:lnTo>
                    <a:pt x="412" y="54661"/>
                  </a:lnTo>
                  <a:cubicBezTo>
                    <a:pt x="412" y="54535"/>
                    <a:pt x="317" y="54440"/>
                    <a:pt x="190" y="54440"/>
                  </a:cubicBezTo>
                  <a:close/>
                  <a:moveTo>
                    <a:pt x="76734" y="54535"/>
                  </a:moveTo>
                  <a:cubicBezTo>
                    <a:pt x="76608" y="54535"/>
                    <a:pt x="76513" y="54630"/>
                    <a:pt x="76513" y="54756"/>
                  </a:cubicBezTo>
                  <a:cubicBezTo>
                    <a:pt x="76513" y="54851"/>
                    <a:pt x="76608" y="54946"/>
                    <a:pt x="76734" y="54946"/>
                  </a:cubicBezTo>
                  <a:cubicBezTo>
                    <a:pt x="76829" y="54946"/>
                    <a:pt x="76924" y="54851"/>
                    <a:pt x="76924" y="54756"/>
                  </a:cubicBezTo>
                  <a:lnTo>
                    <a:pt x="76924" y="54725"/>
                  </a:lnTo>
                  <a:cubicBezTo>
                    <a:pt x="76924" y="54598"/>
                    <a:pt x="76829" y="54535"/>
                    <a:pt x="76734" y="54535"/>
                  </a:cubicBezTo>
                  <a:close/>
                  <a:moveTo>
                    <a:pt x="190" y="56086"/>
                  </a:moveTo>
                  <a:cubicBezTo>
                    <a:pt x="95" y="56086"/>
                    <a:pt x="0" y="56181"/>
                    <a:pt x="0" y="56276"/>
                  </a:cubicBezTo>
                  <a:lnTo>
                    <a:pt x="0" y="56308"/>
                  </a:lnTo>
                  <a:cubicBezTo>
                    <a:pt x="0" y="56435"/>
                    <a:pt x="95" y="56498"/>
                    <a:pt x="190" y="56498"/>
                  </a:cubicBezTo>
                  <a:cubicBezTo>
                    <a:pt x="317" y="56498"/>
                    <a:pt x="412" y="56403"/>
                    <a:pt x="412" y="56276"/>
                  </a:cubicBezTo>
                  <a:cubicBezTo>
                    <a:pt x="412" y="56181"/>
                    <a:pt x="317" y="56086"/>
                    <a:pt x="190" y="56086"/>
                  </a:cubicBezTo>
                  <a:close/>
                  <a:moveTo>
                    <a:pt x="76734" y="56150"/>
                  </a:moveTo>
                  <a:cubicBezTo>
                    <a:pt x="76608" y="56150"/>
                    <a:pt x="76513" y="56213"/>
                    <a:pt x="76513" y="56340"/>
                  </a:cubicBezTo>
                  <a:lnTo>
                    <a:pt x="76513" y="56371"/>
                  </a:lnTo>
                  <a:cubicBezTo>
                    <a:pt x="76513" y="56498"/>
                    <a:pt x="76608" y="56561"/>
                    <a:pt x="76734" y="56561"/>
                  </a:cubicBezTo>
                  <a:cubicBezTo>
                    <a:pt x="76829" y="56561"/>
                    <a:pt x="76924" y="56498"/>
                    <a:pt x="76924" y="56371"/>
                  </a:cubicBezTo>
                  <a:lnTo>
                    <a:pt x="76924" y="56340"/>
                  </a:lnTo>
                  <a:cubicBezTo>
                    <a:pt x="76924" y="56213"/>
                    <a:pt x="76829" y="56150"/>
                    <a:pt x="76734" y="56150"/>
                  </a:cubicBezTo>
                  <a:close/>
                  <a:moveTo>
                    <a:pt x="190" y="57701"/>
                  </a:moveTo>
                  <a:cubicBezTo>
                    <a:pt x="95" y="57701"/>
                    <a:pt x="0" y="57796"/>
                    <a:pt x="0" y="57923"/>
                  </a:cubicBezTo>
                  <a:lnTo>
                    <a:pt x="0" y="57955"/>
                  </a:lnTo>
                  <a:cubicBezTo>
                    <a:pt x="0" y="58050"/>
                    <a:pt x="95" y="58113"/>
                    <a:pt x="190" y="58113"/>
                  </a:cubicBezTo>
                  <a:cubicBezTo>
                    <a:pt x="317" y="58113"/>
                    <a:pt x="412" y="58018"/>
                    <a:pt x="412" y="57923"/>
                  </a:cubicBezTo>
                  <a:cubicBezTo>
                    <a:pt x="412" y="57796"/>
                    <a:pt x="317" y="57701"/>
                    <a:pt x="190" y="57701"/>
                  </a:cubicBezTo>
                  <a:close/>
                  <a:moveTo>
                    <a:pt x="76734" y="57765"/>
                  </a:moveTo>
                  <a:cubicBezTo>
                    <a:pt x="76608" y="57765"/>
                    <a:pt x="76513" y="57860"/>
                    <a:pt x="76513" y="57955"/>
                  </a:cubicBezTo>
                  <a:lnTo>
                    <a:pt x="76513" y="58018"/>
                  </a:lnTo>
                  <a:cubicBezTo>
                    <a:pt x="76513" y="58113"/>
                    <a:pt x="76608" y="58208"/>
                    <a:pt x="76734" y="58208"/>
                  </a:cubicBezTo>
                  <a:cubicBezTo>
                    <a:pt x="76829" y="58208"/>
                    <a:pt x="76924" y="58113"/>
                    <a:pt x="76924" y="58018"/>
                  </a:cubicBezTo>
                  <a:lnTo>
                    <a:pt x="76924" y="57955"/>
                  </a:lnTo>
                  <a:cubicBezTo>
                    <a:pt x="76924" y="57860"/>
                    <a:pt x="76829" y="57765"/>
                    <a:pt x="76734" y="57765"/>
                  </a:cubicBezTo>
                  <a:close/>
                  <a:moveTo>
                    <a:pt x="190" y="59348"/>
                  </a:moveTo>
                  <a:cubicBezTo>
                    <a:pt x="95" y="59348"/>
                    <a:pt x="0" y="59412"/>
                    <a:pt x="0" y="59538"/>
                  </a:cubicBezTo>
                  <a:lnTo>
                    <a:pt x="0" y="59570"/>
                  </a:lnTo>
                  <a:cubicBezTo>
                    <a:pt x="0" y="59697"/>
                    <a:pt x="95" y="59760"/>
                    <a:pt x="190" y="59760"/>
                  </a:cubicBezTo>
                  <a:cubicBezTo>
                    <a:pt x="317" y="59760"/>
                    <a:pt x="412" y="59697"/>
                    <a:pt x="412" y="59570"/>
                  </a:cubicBezTo>
                  <a:lnTo>
                    <a:pt x="412" y="59538"/>
                  </a:lnTo>
                  <a:cubicBezTo>
                    <a:pt x="412" y="59412"/>
                    <a:pt x="317" y="59348"/>
                    <a:pt x="190" y="59348"/>
                  </a:cubicBezTo>
                  <a:close/>
                  <a:moveTo>
                    <a:pt x="76734" y="59380"/>
                  </a:moveTo>
                  <a:cubicBezTo>
                    <a:pt x="76608" y="59380"/>
                    <a:pt x="76513" y="59475"/>
                    <a:pt x="76513" y="59602"/>
                  </a:cubicBezTo>
                  <a:lnTo>
                    <a:pt x="76513" y="59633"/>
                  </a:lnTo>
                  <a:cubicBezTo>
                    <a:pt x="76513" y="59728"/>
                    <a:pt x="76608" y="59823"/>
                    <a:pt x="76734" y="59823"/>
                  </a:cubicBezTo>
                  <a:cubicBezTo>
                    <a:pt x="76829" y="59823"/>
                    <a:pt x="76924" y="59728"/>
                    <a:pt x="76924" y="59633"/>
                  </a:cubicBezTo>
                  <a:lnTo>
                    <a:pt x="76924" y="59602"/>
                  </a:lnTo>
                  <a:cubicBezTo>
                    <a:pt x="76924" y="59475"/>
                    <a:pt x="76829" y="59380"/>
                    <a:pt x="76734" y="59380"/>
                  </a:cubicBezTo>
                  <a:close/>
                  <a:moveTo>
                    <a:pt x="190" y="60963"/>
                  </a:moveTo>
                  <a:cubicBezTo>
                    <a:pt x="95" y="60963"/>
                    <a:pt x="0" y="61058"/>
                    <a:pt x="0" y="61153"/>
                  </a:cubicBezTo>
                  <a:lnTo>
                    <a:pt x="0" y="61217"/>
                  </a:lnTo>
                  <a:cubicBezTo>
                    <a:pt x="0" y="61312"/>
                    <a:pt x="95" y="61407"/>
                    <a:pt x="190" y="61407"/>
                  </a:cubicBezTo>
                  <a:cubicBezTo>
                    <a:pt x="317" y="61407"/>
                    <a:pt x="412" y="61312"/>
                    <a:pt x="412" y="61217"/>
                  </a:cubicBezTo>
                  <a:lnTo>
                    <a:pt x="412" y="61153"/>
                  </a:lnTo>
                  <a:cubicBezTo>
                    <a:pt x="412" y="61058"/>
                    <a:pt x="317" y="60963"/>
                    <a:pt x="190" y="60963"/>
                  </a:cubicBezTo>
                  <a:close/>
                  <a:moveTo>
                    <a:pt x="76734" y="61058"/>
                  </a:moveTo>
                  <a:cubicBezTo>
                    <a:pt x="76608" y="61058"/>
                    <a:pt x="76513" y="61153"/>
                    <a:pt x="76513" y="61248"/>
                  </a:cubicBezTo>
                  <a:cubicBezTo>
                    <a:pt x="76513" y="61375"/>
                    <a:pt x="76608" y="61470"/>
                    <a:pt x="76734" y="61470"/>
                  </a:cubicBezTo>
                  <a:cubicBezTo>
                    <a:pt x="76829" y="61470"/>
                    <a:pt x="76924" y="61375"/>
                    <a:pt x="76924" y="61248"/>
                  </a:cubicBezTo>
                  <a:lnTo>
                    <a:pt x="76924" y="61217"/>
                  </a:lnTo>
                  <a:cubicBezTo>
                    <a:pt x="76924" y="61122"/>
                    <a:pt x="76829" y="61058"/>
                    <a:pt x="76734" y="61058"/>
                  </a:cubicBezTo>
                  <a:close/>
                  <a:moveTo>
                    <a:pt x="190" y="62578"/>
                  </a:moveTo>
                  <a:cubicBezTo>
                    <a:pt x="95" y="62578"/>
                    <a:pt x="0" y="62673"/>
                    <a:pt x="0" y="62800"/>
                  </a:cubicBezTo>
                  <a:lnTo>
                    <a:pt x="0" y="62832"/>
                  </a:lnTo>
                  <a:cubicBezTo>
                    <a:pt x="0" y="62927"/>
                    <a:pt x="95" y="63022"/>
                    <a:pt x="190" y="63022"/>
                  </a:cubicBezTo>
                  <a:cubicBezTo>
                    <a:pt x="317" y="63022"/>
                    <a:pt x="412" y="62927"/>
                    <a:pt x="412" y="62832"/>
                  </a:cubicBezTo>
                  <a:lnTo>
                    <a:pt x="412" y="62800"/>
                  </a:lnTo>
                  <a:cubicBezTo>
                    <a:pt x="412" y="62673"/>
                    <a:pt x="317" y="62578"/>
                    <a:pt x="190" y="62578"/>
                  </a:cubicBezTo>
                  <a:close/>
                  <a:moveTo>
                    <a:pt x="76734" y="62642"/>
                  </a:moveTo>
                  <a:cubicBezTo>
                    <a:pt x="76608" y="62642"/>
                    <a:pt x="76513" y="62737"/>
                    <a:pt x="76513" y="62832"/>
                  </a:cubicBezTo>
                  <a:lnTo>
                    <a:pt x="76513" y="62895"/>
                  </a:lnTo>
                  <a:cubicBezTo>
                    <a:pt x="76513" y="62990"/>
                    <a:pt x="76608" y="63085"/>
                    <a:pt x="76734" y="63085"/>
                  </a:cubicBezTo>
                  <a:cubicBezTo>
                    <a:pt x="76829" y="63085"/>
                    <a:pt x="76924" y="62990"/>
                    <a:pt x="76924" y="62895"/>
                  </a:cubicBezTo>
                  <a:lnTo>
                    <a:pt x="76924" y="62832"/>
                  </a:lnTo>
                  <a:cubicBezTo>
                    <a:pt x="76924" y="62737"/>
                    <a:pt x="76829" y="62642"/>
                    <a:pt x="76734" y="62642"/>
                  </a:cubicBezTo>
                  <a:close/>
                  <a:moveTo>
                    <a:pt x="190" y="64225"/>
                  </a:moveTo>
                  <a:cubicBezTo>
                    <a:pt x="95" y="64225"/>
                    <a:pt x="0" y="64320"/>
                    <a:pt x="0" y="64415"/>
                  </a:cubicBezTo>
                  <a:lnTo>
                    <a:pt x="0" y="64447"/>
                  </a:lnTo>
                  <a:cubicBezTo>
                    <a:pt x="0" y="64574"/>
                    <a:pt x="95" y="64637"/>
                    <a:pt x="190" y="64637"/>
                  </a:cubicBezTo>
                  <a:cubicBezTo>
                    <a:pt x="317" y="64637"/>
                    <a:pt x="412" y="64510"/>
                    <a:pt x="412" y="64415"/>
                  </a:cubicBezTo>
                  <a:cubicBezTo>
                    <a:pt x="412" y="64320"/>
                    <a:pt x="317" y="64225"/>
                    <a:pt x="190" y="64225"/>
                  </a:cubicBezTo>
                  <a:close/>
                  <a:moveTo>
                    <a:pt x="76734" y="64289"/>
                  </a:moveTo>
                  <a:cubicBezTo>
                    <a:pt x="76608" y="64289"/>
                    <a:pt x="76513" y="64352"/>
                    <a:pt x="76513" y="64479"/>
                  </a:cubicBezTo>
                  <a:lnTo>
                    <a:pt x="76513" y="64510"/>
                  </a:lnTo>
                  <a:cubicBezTo>
                    <a:pt x="76513" y="64637"/>
                    <a:pt x="76608" y="64700"/>
                    <a:pt x="76734" y="64700"/>
                  </a:cubicBezTo>
                  <a:cubicBezTo>
                    <a:pt x="76829" y="64700"/>
                    <a:pt x="76924" y="64637"/>
                    <a:pt x="76924" y="64510"/>
                  </a:cubicBezTo>
                  <a:lnTo>
                    <a:pt x="76924" y="64479"/>
                  </a:lnTo>
                  <a:cubicBezTo>
                    <a:pt x="76924" y="64352"/>
                    <a:pt x="76829" y="64289"/>
                    <a:pt x="76734" y="64289"/>
                  </a:cubicBezTo>
                  <a:close/>
                  <a:moveTo>
                    <a:pt x="222" y="65840"/>
                  </a:moveTo>
                  <a:cubicBezTo>
                    <a:pt x="127" y="65872"/>
                    <a:pt x="32" y="65967"/>
                    <a:pt x="64" y="66062"/>
                  </a:cubicBezTo>
                  <a:lnTo>
                    <a:pt x="64" y="66125"/>
                  </a:lnTo>
                  <a:cubicBezTo>
                    <a:pt x="64" y="66220"/>
                    <a:pt x="159" y="66284"/>
                    <a:pt x="254" y="66284"/>
                  </a:cubicBezTo>
                  <a:lnTo>
                    <a:pt x="285" y="66284"/>
                  </a:lnTo>
                  <a:cubicBezTo>
                    <a:pt x="412" y="66252"/>
                    <a:pt x="475" y="66157"/>
                    <a:pt x="444" y="66062"/>
                  </a:cubicBezTo>
                  <a:lnTo>
                    <a:pt x="444" y="65999"/>
                  </a:lnTo>
                  <a:cubicBezTo>
                    <a:pt x="444" y="65904"/>
                    <a:pt x="349" y="65840"/>
                    <a:pt x="222" y="65840"/>
                  </a:cubicBezTo>
                  <a:close/>
                  <a:moveTo>
                    <a:pt x="76703" y="65904"/>
                  </a:moveTo>
                  <a:cubicBezTo>
                    <a:pt x="76576" y="65904"/>
                    <a:pt x="76481" y="65967"/>
                    <a:pt x="76481" y="66062"/>
                  </a:cubicBezTo>
                  <a:lnTo>
                    <a:pt x="76449" y="66125"/>
                  </a:lnTo>
                  <a:cubicBezTo>
                    <a:pt x="76449" y="66220"/>
                    <a:pt x="76513" y="66315"/>
                    <a:pt x="76639" y="66347"/>
                  </a:cubicBezTo>
                  <a:lnTo>
                    <a:pt x="76671" y="66347"/>
                  </a:lnTo>
                  <a:cubicBezTo>
                    <a:pt x="76766" y="66347"/>
                    <a:pt x="76829" y="66252"/>
                    <a:pt x="76861" y="66157"/>
                  </a:cubicBezTo>
                  <a:lnTo>
                    <a:pt x="76861" y="66125"/>
                  </a:lnTo>
                  <a:cubicBezTo>
                    <a:pt x="76861" y="66030"/>
                    <a:pt x="76798" y="65935"/>
                    <a:pt x="76703" y="65904"/>
                  </a:cubicBezTo>
                  <a:close/>
                  <a:moveTo>
                    <a:pt x="687" y="67398"/>
                  </a:moveTo>
                  <a:cubicBezTo>
                    <a:pt x="657" y="67398"/>
                    <a:pt x="628" y="67406"/>
                    <a:pt x="602" y="67424"/>
                  </a:cubicBezTo>
                  <a:cubicBezTo>
                    <a:pt x="507" y="67455"/>
                    <a:pt x="475" y="67582"/>
                    <a:pt x="507" y="67677"/>
                  </a:cubicBezTo>
                  <a:lnTo>
                    <a:pt x="539" y="67709"/>
                  </a:lnTo>
                  <a:cubicBezTo>
                    <a:pt x="570" y="67772"/>
                    <a:pt x="634" y="67835"/>
                    <a:pt x="729" y="67835"/>
                  </a:cubicBezTo>
                  <a:cubicBezTo>
                    <a:pt x="760" y="67835"/>
                    <a:pt x="760" y="67835"/>
                    <a:pt x="792" y="67804"/>
                  </a:cubicBezTo>
                  <a:cubicBezTo>
                    <a:pt x="887" y="67772"/>
                    <a:pt x="950" y="67645"/>
                    <a:pt x="887" y="67550"/>
                  </a:cubicBezTo>
                  <a:lnTo>
                    <a:pt x="887" y="67519"/>
                  </a:lnTo>
                  <a:cubicBezTo>
                    <a:pt x="841" y="67450"/>
                    <a:pt x="763" y="67398"/>
                    <a:pt x="687" y="67398"/>
                  </a:cubicBezTo>
                  <a:close/>
                  <a:moveTo>
                    <a:pt x="76192" y="67462"/>
                  </a:moveTo>
                  <a:cubicBezTo>
                    <a:pt x="76114" y="67462"/>
                    <a:pt x="76052" y="67514"/>
                    <a:pt x="76006" y="67582"/>
                  </a:cubicBezTo>
                  <a:lnTo>
                    <a:pt x="76006" y="67614"/>
                  </a:lnTo>
                  <a:cubicBezTo>
                    <a:pt x="75943" y="67709"/>
                    <a:pt x="76006" y="67804"/>
                    <a:pt x="76101" y="67867"/>
                  </a:cubicBezTo>
                  <a:lnTo>
                    <a:pt x="76164" y="67867"/>
                  </a:lnTo>
                  <a:cubicBezTo>
                    <a:pt x="76259" y="67867"/>
                    <a:pt x="76323" y="67835"/>
                    <a:pt x="76354" y="67740"/>
                  </a:cubicBezTo>
                  <a:lnTo>
                    <a:pt x="76386" y="67740"/>
                  </a:lnTo>
                  <a:cubicBezTo>
                    <a:pt x="76418" y="67645"/>
                    <a:pt x="76386" y="67519"/>
                    <a:pt x="76291" y="67487"/>
                  </a:cubicBezTo>
                  <a:cubicBezTo>
                    <a:pt x="76256" y="67469"/>
                    <a:pt x="76223" y="67462"/>
                    <a:pt x="76192" y="67462"/>
                  </a:cubicBezTo>
                  <a:close/>
                  <a:moveTo>
                    <a:pt x="1564" y="68773"/>
                  </a:moveTo>
                  <a:cubicBezTo>
                    <a:pt x="1517" y="68773"/>
                    <a:pt x="1468" y="68789"/>
                    <a:pt x="1425" y="68817"/>
                  </a:cubicBezTo>
                  <a:cubicBezTo>
                    <a:pt x="1362" y="68881"/>
                    <a:pt x="1362" y="69007"/>
                    <a:pt x="1425" y="69102"/>
                  </a:cubicBezTo>
                  <a:lnTo>
                    <a:pt x="1457" y="69134"/>
                  </a:lnTo>
                  <a:cubicBezTo>
                    <a:pt x="1489" y="69166"/>
                    <a:pt x="1552" y="69197"/>
                    <a:pt x="1584" y="69197"/>
                  </a:cubicBezTo>
                  <a:cubicBezTo>
                    <a:pt x="1647" y="69197"/>
                    <a:pt x="1679" y="69197"/>
                    <a:pt x="1710" y="69134"/>
                  </a:cubicBezTo>
                  <a:cubicBezTo>
                    <a:pt x="1805" y="69071"/>
                    <a:pt x="1805" y="68944"/>
                    <a:pt x="1742" y="68881"/>
                  </a:cubicBezTo>
                  <a:lnTo>
                    <a:pt x="1710" y="68849"/>
                  </a:lnTo>
                  <a:cubicBezTo>
                    <a:pt x="1675" y="68797"/>
                    <a:pt x="1621" y="68773"/>
                    <a:pt x="1564" y="68773"/>
                  </a:cubicBezTo>
                  <a:close/>
                  <a:moveTo>
                    <a:pt x="75294" y="68836"/>
                  </a:moveTo>
                  <a:cubicBezTo>
                    <a:pt x="75233" y="68836"/>
                    <a:pt x="75172" y="68860"/>
                    <a:pt x="75119" y="68912"/>
                  </a:cubicBezTo>
                  <a:cubicBezTo>
                    <a:pt x="75056" y="69007"/>
                    <a:pt x="75056" y="69134"/>
                    <a:pt x="75151" y="69197"/>
                  </a:cubicBezTo>
                  <a:cubicBezTo>
                    <a:pt x="75183" y="69229"/>
                    <a:pt x="75246" y="69229"/>
                    <a:pt x="75278" y="69229"/>
                  </a:cubicBezTo>
                  <a:cubicBezTo>
                    <a:pt x="75341" y="69229"/>
                    <a:pt x="75404" y="69229"/>
                    <a:pt x="75436" y="69166"/>
                  </a:cubicBezTo>
                  <a:cubicBezTo>
                    <a:pt x="75436" y="69166"/>
                    <a:pt x="75468" y="69134"/>
                    <a:pt x="75468" y="69134"/>
                  </a:cubicBezTo>
                  <a:cubicBezTo>
                    <a:pt x="75531" y="69071"/>
                    <a:pt x="75499" y="68944"/>
                    <a:pt x="75436" y="68881"/>
                  </a:cubicBezTo>
                  <a:cubicBezTo>
                    <a:pt x="75393" y="68852"/>
                    <a:pt x="75344" y="68836"/>
                    <a:pt x="75294" y="68836"/>
                  </a:cubicBezTo>
                  <a:close/>
                  <a:moveTo>
                    <a:pt x="2789" y="69859"/>
                  </a:moveTo>
                  <a:cubicBezTo>
                    <a:pt x="2731" y="69859"/>
                    <a:pt x="2668" y="69886"/>
                    <a:pt x="2629" y="69926"/>
                  </a:cubicBezTo>
                  <a:cubicBezTo>
                    <a:pt x="2565" y="70021"/>
                    <a:pt x="2597" y="70147"/>
                    <a:pt x="2692" y="70211"/>
                  </a:cubicBezTo>
                  <a:lnTo>
                    <a:pt x="2724" y="70242"/>
                  </a:lnTo>
                  <a:cubicBezTo>
                    <a:pt x="2755" y="70242"/>
                    <a:pt x="2787" y="70274"/>
                    <a:pt x="2819" y="70274"/>
                  </a:cubicBezTo>
                  <a:cubicBezTo>
                    <a:pt x="2882" y="70274"/>
                    <a:pt x="2945" y="70242"/>
                    <a:pt x="2977" y="70179"/>
                  </a:cubicBezTo>
                  <a:cubicBezTo>
                    <a:pt x="3040" y="70084"/>
                    <a:pt x="3009" y="69957"/>
                    <a:pt x="2945" y="69894"/>
                  </a:cubicBezTo>
                  <a:lnTo>
                    <a:pt x="2882" y="69894"/>
                  </a:lnTo>
                  <a:cubicBezTo>
                    <a:pt x="2858" y="69870"/>
                    <a:pt x="2824" y="69859"/>
                    <a:pt x="2789" y="69859"/>
                  </a:cubicBezTo>
                  <a:close/>
                  <a:moveTo>
                    <a:pt x="74061" y="69882"/>
                  </a:moveTo>
                  <a:cubicBezTo>
                    <a:pt x="74032" y="69882"/>
                    <a:pt x="74005" y="69885"/>
                    <a:pt x="73979" y="69894"/>
                  </a:cubicBezTo>
                  <a:cubicBezTo>
                    <a:pt x="73979" y="69894"/>
                    <a:pt x="73947" y="69926"/>
                    <a:pt x="73947" y="69926"/>
                  </a:cubicBezTo>
                  <a:cubicBezTo>
                    <a:pt x="73852" y="69989"/>
                    <a:pt x="73821" y="70116"/>
                    <a:pt x="73884" y="70211"/>
                  </a:cubicBezTo>
                  <a:cubicBezTo>
                    <a:pt x="73916" y="70274"/>
                    <a:pt x="73979" y="70306"/>
                    <a:pt x="74042" y="70306"/>
                  </a:cubicBezTo>
                  <a:cubicBezTo>
                    <a:pt x="74106" y="70306"/>
                    <a:pt x="74137" y="70274"/>
                    <a:pt x="74169" y="70274"/>
                  </a:cubicBezTo>
                  <a:lnTo>
                    <a:pt x="74106" y="70084"/>
                  </a:lnTo>
                  <a:lnTo>
                    <a:pt x="74201" y="70242"/>
                  </a:lnTo>
                  <a:cubicBezTo>
                    <a:pt x="74296" y="70179"/>
                    <a:pt x="74328" y="70052"/>
                    <a:pt x="74264" y="69957"/>
                  </a:cubicBezTo>
                  <a:cubicBezTo>
                    <a:pt x="74218" y="69911"/>
                    <a:pt x="74137" y="69882"/>
                    <a:pt x="74061" y="69882"/>
                  </a:cubicBezTo>
                  <a:close/>
                  <a:moveTo>
                    <a:pt x="4256" y="70519"/>
                  </a:moveTo>
                  <a:cubicBezTo>
                    <a:pt x="4172" y="70519"/>
                    <a:pt x="4080" y="70581"/>
                    <a:pt x="4054" y="70686"/>
                  </a:cubicBezTo>
                  <a:cubicBezTo>
                    <a:pt x="4022" y="70781"/>
                    <a:pt x="4086" y="70876"/>
                    <a:pt x="4212" y="70907"/>
                  </a:cubicBezTo>
                  <a:lnTo>
                    <a:pt x="4307" y="70749"/>
                  </a:lnTo>
                  <a:lnTo>
                    <a:pt x="4307" y="70749"/>
                  </a:lnTo>
                  <a:lnTo>
                    <a:pt x="4244" y="70939"/>
                  </a:lnTo>
                  <a:lnTo>
                    <a:pt x="4307" y="70939"/>
                  </a:lnTo>
                  <a:cubicBezTo>
                    <a:pt x="4371" y="70939"/>
                    <a:pt x="4466" y="70876"/>
                    <a:pt x="4466" y="70781"/>
                  </a:cubicBezTo>
                  <a:cubicBezTo>
                    <a:pt x="4497" y="70686"/>
                    <a:pt x="4466" y="70591"/>
                    <a:pt x="4339" y="70559"/>
                  </a:cubicBezTo>
                  <a:lnTo>
                    <a:pt x="4307" y="70527"/>
                  </a:lnTo>
                  <a:cubicBezTo>
                    <a:pt x="4291" y="70522"/>
                    <a:pt x="4274" y="70519"/>
                    <a:pt x="4256" y="70519"/>
                  </a:cubicBezTo>
                  <a:close/>
                  <a:moveTo>
                    <a:pt x="72575" y="70551"/>
                  </a:moveTo>
                  <a:cubicBezTo>
                    <a:pt x="72557" y="70551"/>
                    <a:pt x="72539" y="70553"/>
                    <a:pt x="72522" y="70559"/>
                  </a:cubicBezTo>
                  <a:cubicBezTo>
                    <a:pt x="72427" y="70591"/>
                    <a:pt x="72364" y="70717"/>
                    <a:pt x="72396" y="70812"/>
                  </a:cubicBezTo>
                  <a:cubicBezTo>
                    <a:pt x="72396" y="70907"/>
                    <a:pt x="72491" y="70971"/>
                    <a:pt x="72586" y="70971"/>
                  </a:cubicBezTo>
                  <a:cubicBezTo>
                    <a:pt x="72586" y="70971"/>
                    <a:pt x="72617" y="70971"/>
                    <a:pt x="72617" y="70939"/>
                  </a:cubicBezTo>
                  <a:lnTo>
                    <a:pt x="72681" y="70939"/>
                  </a:lnTo>
                  <a:cubicBezTo>
                    <a:pt x="72776" y="70907"/>
                    <a:pt x="72807" y="70812"/>
                    <a:pt x="72776" y="70686"/>
                  </a:cubicBezTo>
                  <a:cubicBezTo>
                    <a:pt x="72750" y="70608"/>
                    <a:pt x="72659" y="70551"/>
                    <a:pt x="72575" y="70551"/>
                  </a:cubicBezTo>
                  <a:close/>
                  <a:moveTo>
                    <a:pt x="5859" y="70781"/>
                  </a:moveTo>
                  <a:cubicBezTo>
                    <a:pt x="5732" y="70781"/>
                    <a:pt x="5669" y="70876"/>
                    <a:pt x="5669" y="70971"/>
                  </a:cubicBezTo>
                  <a:cubicBezTo>
                    <a:pt x="5669" y="71097"/>
                    <a:pt x="5732" y="71192"/>
                    <a:pt x="5859" y="71192"/>
                  </a:cubicBezTo>
                  <a:lnTo>
                    <a:pt x="5891" y="71192"/>
                  </a:lnTo>
                  <a:cubicBezTo>
                    <a:pt x="6017" y="71192"/>
                    <a:pt x="6081" y="71097"/>
                    <a:pt x="6081" y="70971"/>
                  </a:cubicBezTo>
                  <a:cubicBezTo>
                    <a:pt x="6081" y="70876"/>
                    <a:pt x="5954" y="70781"/>
                    <a:pt x="5859" y="70781"/>
                  </a:cubicBezTo>
                  <a:close/>
                  <a:moveTo>
                    <a:pt x="7474" y="70781"/>
                  </a:moveTo>
                  <a:cubicBezTo>
                    <a:pt x="7379" y="70781"/>
                    <a:pt x="7284" y="70876"/>
                    <a:pt x="7284" y="70971"/>
                  </a:cubicBezTo>
                  <a:cubicBezTo>
                    <a:pt x="7284" y="71097"/>
                    <a:pt x="7379" y="71192"/>
                    <a:pt x="7474" y="71192"/>
                  </a:cubicBezTo>
                  <a:lnTo>
                    <a:pt x="7537" y="71192"/>
                  </a:lnTo>
                  <a:cubicBezTo>
                    <a:pt x="7632" y="71192"/>
                    <a:pt x="7727" y="71097"/>
                    <a:pt x="7727" y="70971"/>
                  </a:cubicBezTo>
                  <a:cubicBezTo>
                    <a:pt x="7727" y="70876"/>
                    <a:pt x="7632" y="70781"/>
                    <a:pt x="7537" y="70781"/>
                  </a:cubicBezTo>
                  <a:close/>
                  <a:moveTo>
                    <a:pt x="9121" y="70781"/>
                  </a:moveTo>
                  <a:cubicBezTo>
                    <a:pt x="8994" y="70781"/>
                    <a:pt x="8899" y="70876"/>
                    <a:pt x="8899" y="70971"/>
                  </a:cubicBezTo>
                  <a:cubicBezTo>
                    <a:pt x="8899" y="71097"/>
                    <a:pt x="8994" y="71192"/>
                    <a:pt x="9121" y="71192"/>
                  </a:cubicBezTo>
                  <a:lnTo>
                    <a:pt x="9153" y="71192"/>
                  </a:lnTo>
                  <a:cubicBezTo>
                    <a:pt x="9248" y="71192"/>
                    <a:pt x="9343" y="71097"/>
                    <a:pt x="9343" y="70971"/>
                  </a:cubicBezTo>
                  <a:cubicBezTo>
                    <a:pt x="9343" y="70876"/>
                    <a:pt x="9248" y="70781"/>
                    <a:pt x="9153" y="70781"/>
                  </a:cubicBezTo>
                  <a:close/>
                  <a:moveTo>
                    <a:pt x="10736" y="70781"/>
                  </a:moveTo>
                  <a:cubicBezTo>
                    <a:pt x="10641" y="70781"/>
                    <a:pt x="10546" y="70876"/>
                    <a:pt x="10546" y="70971"/>
                  </a:cubicBezTo>
                  <a:cubicBezTo>
                    <a:pt x="10546" y="71097"/>
                    <a:pt x="10641" y="71192"/>
                    <a:pt x="10736" y="71192"/>
                  </a:cubicBezTo>
                  <a:lnTo>
                    <a:pt x="10768" y="71192"/>
                  </a:lnTo>
                  <a:cubicBezTo>
                    <a:pt x="10894" y="71192"/>
                    <a:pt x="10958" y="71097"/>
                    <a:pt x="10958" y="70971"/>
                  </a:cubicBezTo>
                  <a:cubicBezTo>
                    <a:pt x="10958" y="70876"/>
                    <a:pt x="10863" y="70781"/>
                    <a:pt x="10736" y="70781"/>
                  </a:cubicBezTo>
                  <a:close/>
                  <a:moveTo>
                    <a:pt x="12351" y="70781"/>
                  </a:moveTo>
                  <a:cubicBezTo>
                    <a:pt x="12256" y="70781"/>
                    <a:pt x="12161" y="70876"/>
                    <a:pt x="12161" y="70971"/>
                  </a:cubicBezTo>
                  <a:cubicBezTo>
                    <a:pt x="12161" y="71097"/>
                    <a:pt x="12256" y="71192"/>
                    <a:pt x="12351" y="71192"/>
                  </a:cubicBezTo>
                  <a:lnTo>
                    <a:pt x="12414" y="71192"/>
                  </a:lnTo>
                  <a:cubicBezTo>
                    <a:pt x="12509" y="71192"/>
                    <a:pt x="12573" y="71097"/>
                    <a:pt x="12573" y="70971"/>
                  </a:cubicBezTo>
                  <a:cubicBezTo>
                    <a:pt x="12573" y="70876"/>
                    <a:pt x="12478" y="70781"/>
                    <a:pt x="12351" y="70781"/>
                  </a:cubicBezTo>
                  <a:close/>
                  <a:moveTo>
                    <a:pt x="13998" y="70781"/>
                  </a:moveTo>
                  <a:cubicBezTo>
                    <a:pt x="13871" y="70781"/>
                    <a:pt x="13808" y="70876"/>
                    <a:pt x="13808" y="70971"/>
                  </a:cubicBezTo>
                  <a:cubicBezTo>
                    <a:pt x="13808" y="71097"/>
                    <a:pt x="13871" y="71192"/>
                    <a:pt x="13998" y="71192"/>
                  </a:cubicBezTo>
                  <a:lnTo>
                    <a:pt x="14030" y="71192"/>
                  </a:lnTo>
                  <a:cubicBezTo>
                    <a:pt x="14156" y="71192"/>
                    <a:pt x="14220" y="71097"/>
                    <a:pt x="14220" y="70971"/>
                  </a:cubicBezTo>
                  <a:cubicBezTo>
                    <a:pt x="14220" y="70876"/>
                    <a:pt x="14156" y="70781"/>
                    <a:pt x="14030" y="70781"/>
                  </a:cubicBezTo>
                  <a:close/>
                  <a:moveTo>
                    <a:pt x="15613" y="70781"/>
                  </a:moveTo>
                  <a:cubicBezTo>
                    <a:pt x="15518" y="70781"/>
                    <a:pt x="15423" y="70876"/>
                    <a:pt x="15423" y="70971"/>
                  </a:cubicBezTo>
                  <a:cubicBezTo>
                    <a:pt x="15423" y="71097"/>
                    <a:pt x="15518" y="71192"/>
                    <a:pt x="15613" y="71192"/>
                  </a:cubicBezTo>
                  <a:lnTo>
                    <a:pt x="15676" y="71192"/>
                  </a:lnTo>
                  <a:cubicBezTo>
                    <a:pt x="15771" y="71192"/>
                    <a:pt x="15866" y="71097"/>
                    <a:pt x="15866" y="70971"/>
                  </a:cubicBezTo>
                  <a:cubicBezTo>
                    <a:pt x="15866" y="70876"/>
                    <a:pt x="15771" y="70781"/>
                    <a:pt x="15676" y="70781"/>
                  </a:cubicBezTo>
                  <a:close/>
                  <a:moveTo>
                    <a:pt x="17260" y="70781"/>
                  </a:moveTo>
                  <a:cubicBezTo>
                    <a:pt x="17133" y="70781"/>
                    <a:pt x="17038" y="70876"/>
                    <a:pt x="17038" y="70971"/>
                  </a:cubicBezTo>
                  <a:cubicBezTo>
                    <a:pt x="17038" y="71097"/>
                    <a:pt x="17133" y="71192"/>
                    <a:pt x="17260" y="71192"/>
                  </a:cubicBezTo>
                  <a:lnTo>
                    <a:pt x="17292" y="71192"/>
                  </a:lnTo>
                  <a:cubicBezTo>
                    <a:pt x="17387" y="71192"/>
                    <a:pt x="17482" y="71097"/>
                    <a:pt x="17482" y="70971"/>
                  </a:cubicBezTo>
                  <a:cubicBezTo>
                    <a:pt x="17482" y="70876"/>
                    <a:pt x="17387" y="70781"/>
                    <a:pt x="17292" y="70781"/>
                  </a:cubicBezTo>
                  <a:close/>
                  <a:moveTo>
                    <a:pt x="18875" y="70781"/>
                  </a:moveTo>
                  <a:cubicBezTo>
                    <a:pt x="18780" y="70781"/>
                    <a:pt x="18685" y="70876"/>
                    <a:pt x="18685" y="70971"/>
                  </a:cubicBezTo>
                  <a:cubicBezTo>
                    <a:pt x="18685" y="71097"/>
                    <a:pt x="18780" y="71192"/>
                    <a:pt x="18875" y="71192"/>
                  </a:cubicBezTo>
                  <a:lnTo>
                    <a:pt x="18907" y="71192"/>
                  </a:lnTo>
                  <a:cubicBezTo>
                    <a:pt x="19033" y="71192"/>
                    <a:pt x="19097" y="71097"/>
                    <a:pt x="19097" y="70971"/>
                  </a:cubicBezTo>
                  <a:cubicBezTo>
                    <a:pt x="19097" y="70876"/>
                    <a:pt x="19002" y="70781"/>
                    <a:pt x="18875" y="70781"/>
                  </a:cubicBezTo>
                  <a:close/>
                  <a:moveTo>
                    <a:pt x="20490" y="70781"/>
                  </a:moveTo>
                  <a:cubicBezTo>
                    <a:pt x="20395" y="70781"/>
                    <a:pt x="20300" y="70876"/>
                    <a:pt x="20300" y="70971"/>
                  </a:cubicBezTo>
                  <a:cubicBezTo>
                    <a:pt x="20300" y="71097"/>
                    <a:pt x="20395" y="71192"/>
                    <a:pt x="20490" y="71192"/>
                  </a:cubicBezTo>
                  <a:lnTo>
                    <a:pt x="20553" y="71192"/>
                  </a:lnTo>
                  <a:cubicBezTo>
                    <a:pt x="20648" y="71192"/>
                    <a:pt x="20743" y="71097"/>
                    <a:pt x="20743" y="70971"/>
                  </a:cubicBezTo>
                  <a:cubicBezTo>
                    <a:pt x="20743" y="70876"/>
                    <a:pt x="20648" y="70781"/>
                    <a:pt x="20553" y="70781"/>
                  </a:cubicBezTo>
                  <a:close/>
                  <a:moveTo>
                    <a:pt x="22137" y="70781"/>
                  </a:moveTo>
                  <a:cubicBezTo>
                    <a:pt x="22010" y="70781"/>
                    <a:pt x="21947" y="70876"/>
                    <a:pt x="21947" y="70971"/>
                  </a:cubicBezTo>
                  <a:cubicBezTo>
                    <a:pt x="21947" y="71097"/>
                    <a:pt x="22010" y="71192"/>
                    <a:pt x="22137" y="71192"/>
                  </a:cubicBezTo>
                  <a:lnTo>
                    <a:pt x="22169" y="71192"/>
                  </a:lnTo>
                  <a:cubicBezTo>
                    <a:pt x="22264" y="71192"/>
                    <a:pt x="22359" y="71097"/>
                    <a:pt x="22359" y="70971"/>
                  </a:cubicBezTo>
                  <a:cubicBezTo>
                    <a:pt x="22359" y="70876"/>
                    <a:pt x="22295" y="70781"/>
                    <a:pt x="22169" y="70781"/>
                  </a:cubicBezTo>
                  <a:close/>
                  <a:moveTo>
                    <a:pt x="23752" y="70781"/>
                  </a:moveTo>
                  <a:cubicBezTo>
                    <a:pt x="23657" y="70781"/>
                    <a:pt x="23562" y="70876"/>
                    <a:pt x="23562" y="70971"/>
                  </a:cubicBezTo>
                  <a:cubicBezTo>
                    <a:pt x="23562" y="71097"/>
                    <a:pt x="23657" y="71192"/>
                    <a:pt x="23752" y="71192"/>
                  </a:cubicBezTo>
                  <a:lnTo>
                    <a:pt x="23784" y="71192"/>
                  </a:lnTo>
                  <a:cubicBezTo>
                    <a:pt x="23910" y="71192"/>
                    <a:pt x="24005" y="71097"/>
                    <a:pt x="24005" y="70971"/>
                  </a:cubicBezTo>
                  <a:cubicBezTo>
                    <a:pt x="24005" y="70876"/>
                    <a:pt x="23910" y="70781"/>
                    <a:pt x="23784" y="70781"/>
                  </a:cubicBezTo>
                  <a:close/>
                  <a:moveTo>
                    <a:pt x="25399" y="70781"/>
                  </a:moveTo>
                  <a:cubicBezTo>
                    <a:pt x="25272" y="70781"/>
                    <a:pt x="25177" y="70876"/>
                    <a:pt x="25177" y="70971"/>
                  </a:cubicBezTo>
                  <a:cubicBezTo>
                    <a:pt x="25177" y="71097"/>
                    <a:pt x="25272" y="71192"/>
                    <a:pt x="25399" y="71192"/>
                  </a:cubicBezTo>
                  <a:lnTo>
                    <a:pt x="25430" y="71192"/>
                  </a:lnTo>
                  <a:cubicBezTo>
                    <a:pt x="25525" y="71192"/>
                    <a:pt x="25589" y="71097"/>
                    <a:pt x="25589" y="70971"/>
                  </a:cubicBezTo>
                  <a:cubicBezTo>
                    <a:pt x="25589" y="70876"/>
                    <a:pt x="25494" y="70781"/>
                    <a:pt x="25399" y="70781"/>
                  </a:cubicBezTo>
                  <a:close/>
                  <a:moveTo>
                    <a:pt x="27014" y="70781"/>
                  </a:moveTo>
                  <a:cubicBezTo>
                    <a:pt x="26887" y="70781"/>
                    <a:pt x="26824" y="70876"/>
                    <a:pt x="26824" y="70971"/>
                  </a:cubicBezTo>
                  <a:cubicBezTo>
                    <a:pt x="26824" y="71097"/>
                    <a:pt x="26887" y="71192"/>
                    <a:pt x="27014" y="71192"/>
                  </a:cubicBezTo>
                  <a:lnTo>
                    <a:pt x="27046" y="71192"/>
                  </a:lnTo>
                  <a:cubicBezTo>
                    <a:pt x="27172" y="71192"/>
                    <a:pt x="27236" y="71097"/>
                    <a:pt x="27236" y="70971"/>
                  </a:cubicBezTo>
                  <a:cubicBezTo>
                    <a:pt x="27236" y="70876"/>
                    <a:pt x="27172" y="70781"/>
                    <a:pt x="27046" y="70781"/>
                  </a:cubicBezTo>
                  <a:close/>
                  <a:moveTo>
                    <a:pt x="28629" y="70781"/>
                  </a:moveTo>
                  <a:cubicBezTo>
                    <a:pt x="28534" y="70781"/>
                    <a:pt x="28439" y="70876"/>
                    <a:pt x="28439" y="70971"/>
                  </a:cubicBezTo>
                  <a:cubicBezTo>
                    <a:pt x="28439" y="71097"/>
                    <a:pt x="28534" y="71192"/>
                    <a:pt x="28629" y="71192"/>
                  </a:cubicBezTo>
                  <a:lnTo>
                    <a:pt x="28692" y="71192"/>
                  </a:lnTo>
                  <a:cubicBezTo>
                    <a:pt x="28787" y="71192"/>
                    <a:pt x="28882" y="71097"/>
                    <a:pt x="28882" y="70971"/>
                  </a:cubicBezTo>
                  <a:cubicBezTo>
                    <a:pt x="28882" y="70876"/>
                    <a:pt x="28787" y="70781"/>
                    <a:pt x="28692" y="70781"/>
                  </a:cubicBezTo>
                  <a:close/>
                  <a:moveTo>
                    <a:pt x="30276" y="70781"/>
                  </a:moveTo>
                  <a:cubicBezTo>
                    <a:pt x="30149" y="70781"/>
                    <a:pt x="30054" y="70876"/>
                    <a:pt x="30054" y="70971"/>
                  </a:cubicBezTo>
                  <a:cubicBezTo>
                    <a:pt x="30054" y="71097"/>
                    <a:pt x="30149" y="71192"/>
                    <a:pt x="30276" y="71192"/>
                  </a:cubicBezTo>
                  <a:lnTo>
                    <a:pt x="30307" y="71192"/>
                  </a:lnTo>
                  <a:cubicBezTo>
                    <a:pt x="30403" y="71192"/>
                    <a:pt x="30498" y="71097"/>
                    <a:pt x="30498" y="70971"/>
                  </a:cubicBezTo>
                  <a:cubicBezTo>
                    <a:pt x="30498" y="70876"/>
                    <a:pt x="30403" y="70781"/>
                    <a:pt x="30307" y="70781"/>
                  </a:cubicBezTo>
                  <a:close/>
                  <a:moveTo>
                    <a:pt x="31891" y="70781"/>
                  </a:moveTo>
                  <a:cubicBezTo>
                    <a:pt x="31796" y="70781"/>
                    <a:pt x="31701" y="70876"/>
                    <a:pt x="31701" y="70971"/>
                  </a:cubicBezTo>
                  <a:cubicBezTo>
                    <a:pt x="31701" y="71097"/>
                    <a:pt x="31796" y="71192"/>
                    <a:pt x="31891" y="71192"/>
                  </a:cubicBezTo>
                  <a:lnTo>
                    <a:pt x="31923" y="71192"/>
                  </a:lnTo>
                  <a:cubicBezTo>
                    <a:pt x="32049" y="71192"/>
                    <a:pt x="32113" y="71097"/>
                    <a:pt x="32113" y="70971"/>
                  </a:cubicBezTo>
                  <a:cubicBezTo>
                    <a:pt x="32113" y="70876"/>
                    <a:pt x="32018" y="70781"/>
                    <a:pt x="31891" y="70781"/>
                  </a:cubicBezTo>
                  <a:close/>
                  <a:moveTo>
                    <a:pt x="33506" y="70781"/>
                  </a:moveTo>
                  <a:cubicBezTo>
                    <a:pt x="33411" y="70781"/>
                    <a:pt x="33316" y="70876"/>
                    <a:pt x="33316" y="70971"/>
                  </a:cubicBezTo>
                  <a:cubicBezTo>
                    <a:pt x="33316" y="71097"/>
                    <a:pt x="33411" y="71192"/>
                    <a:pt x="33506" y="71192"/>
                  </a:cubicBezTo>
                  <a:lnTo>
                    <a:pt x="33569" y="71192"/>
                  </a:lnTo>
                  <a:cubicBezTo>
                    <a:pt x="33664" y="71192"/>
                    <a:pt x="33759" y="71097"/>
                    <a:pt x="33759" y="70971"/>
                  </a:cubicBezTo>
                  <a:cubicBezTo>
                    <a:pt x="33759" y="70876"/>
                    <a:pt x="33664" y="70781"/>
                    <a:pt x="33569" y="70781"/>
                  </a:cubicBezTo>
                  <a:close/>
                  <a:moveTo>
                    <a:pt x="35153" y="70781"/>
                  </a:moveTo>
                  <a:cubicBezTo>
                    <a:pt x="35026" y="70781"/>
                    <a:pt x="34963" y="70876"/>
                    <a:pt x="34963" y="70971"/>
                  </a:cubicBezTo>
                  <a:cubicBezTo>
                    <a:pt x="34963" y="71097"/>
                    <a:pt x="35026" y="71192"/>
                    <a:pt x="35153" y="71192"/>
                  </a:cubicBezTo>
                  <a:lnTo>
                    <a:pt x="35185" y="71192"/>
                  </a:lnTo>
                  <a:cubicBezTo>
                    <a:pt x="35311" y="71192"/>
                    <a:pt x="35375" y="71097"/>
                    <a:pt x="35375" y="70971"/>
                  </a:cubicBezTo>
                  <a:cubicBezTo>
                    <a:pt x="35375" y="70876"/>
                    <a:pt x="35311" y="70781"/>
                    <a:pt x="35185" y="70781"/>
                  </a:cubicBezTo>
                  <a:close/>
                  <a:moveTo>
                    <a:pt x="36768" y="70781"/>
                  </a:moveTo>
                  <a:cubicBezTo>
                    <a:pt x="36673" y="70781"/>
                    <a:pt x="36578" y="70876"/>
                    <a:pt x="36578" y="70971"/>
                  </a:cubicBezTo>
                  <a:cubicBezTo>
                    <a:pt x="36578" y="71097"/>
                    <a:pt x="36673" y="71192"/>
                    <a:pt x="36768" y="71192"/>
                  </a:cubicBezTo>
                  <a:lnTo>
                    <a:pt x="36800" y="71192"/>
                  </a:lnTo>
                  <a:cubicBezTo>
                    <a:pt x="36926" y="71192"/>
                    <a:pt x="37021" y="71097"/>
                    <a:pt x="37021" y="70971"/>
                  </a:cubicBezTo>
                  <a:cubicBezTo>
                    <a:pt x="37021" y="70876"/>
                    <a:pt x="36926" y="70781"/>
                    <a:pt x="36800" y="70781"/>
                  </a:cubicBezTo>
                  <a:close/>
                  <a:moveTo>
                    <a:pt x="38415" y="70781"/>
                  </a:moveTo>
                  <a:cubicBezTo>
                    <a:pt x="38288" y="70781"/>
                    <a:pt x="38193" y="70876"/>
                    <a:pt x="38193" y="70971"/>
                  </a:cubicBezTo>
                  <a:cubicBezTo>
                    <a:pt x="38193" y="71097"/>
                    <a:pt x="38288" y="71192"/>
                    <a:pt x="38415" y="71192"/>
                  </a:cubicBezTo>
                  <a:lnTo>
                    <a:pt x="38446" y="71192"/>
                  </a:lnTo>
                  <a:cubicBezTo>
                    <a:pt x="38541" y="71192"/>
                    <a:pt x="38605" y="71097"/>
                    <a:pt x="38605" y="70971"/>
                  </a:cubicBezTo>
                  <a:cubicBezTo>
                    <a:pt x="38605" y="70876"/>
                    <a:pt x="38510" y="70781"/>
                    <a:pt x="38415" y="70781"/>
                  </a:cubicBezTo>
                  <a:close/>
                  <a:moveTo>
                    <a:pt x="40030" y="70781"/>
                  </a:moveTo>
                  <a:cubicBezTo>
                    <a:pt x="39903" y="70781"/>
                    <a:pt x="39840" y="70876"/>
                    <a:pt x="39840" y="70971"/>
                  </a:cubicBezTo>
                  <a:cubicBezTo>
                    <a:pt x="39840" y="71097"/>
                    <a:pt x="39903" y="71192"/>
                    <a:pt x="40030" y="71192"/>
                  </a:cubicBezTo>
                  <a:lnTo>
                    <a:pt x="40062" y="71192"/>
                  </a:lnTo>
                  <a:cubicBezTo>
                    <a:pt x="40188" y="71192"/>
                    <a:pt x="40252" y="71097"/>
                    <a:pt x="40252" y="70971"/>
                  </a:cubicBezTo>
                  <a:cubicBezTo>
                    <a:pt x="40252" y="70876"/>
                    <a:pt x="40125" y="70781"/>
                    <a:pt x="40030" y="70781"/>
                  </a:cubicBezTo>
                  <a:close/>
                  <a:moveTo>
                    <a:pt x="41645" y="70781"/>
                  </a:moveTo>
                  <a:cubicBezTo>
                    <a:pt x="41550" y="70781"/>
                    <a:pt x="41455" y="70876"/>
                    <a:pt x="41455" y="70971"/>
                  </a:cubicBezTo>
                  <a:cubicBezTo>
                    <a:pt x="41455" y="71097"/>
                    <a:pt x="41550" y="71192"/>
                    <a:pt x="41645" y="71192"/>
                  </a:cubicBezTo>
                  <a:lnTo>
                    <a:pt x="41708" y="71192"/>
                  </a:lnTo>
                  <a:cubicBezTo>
                    <a:pt x="41803" y="71192"/>
                    <a:pt x="41898" y="71097"/>
                    <a:pt x="41898" y="70971"/>
                  </a:cubicBezTo>
                  <a:cubicBezTo>
                    <a:pt x="41898" y="70876"/>
                    <a:pt x="41803" y="70781"/>
                    <a:pt x="41708" y="70781"/>
                  </a:cubicBezTo>
                  <a:close/>
                  <a:moveTo>
                    <a:pt x="43292" y="70781"/>
                  </a:moveTo>
                  <a:cubicBezTo>
                    <a:pt x="43165" y="70781"/>
                    <a:pt x="43102" y="70876"/>
                    <a:pt x="43102" y="70971"/>
                  </a:cubicBezTo>
                  <a:cubicBezTo>
                    <a:pt x="43102" y="71097"/>
                    <a:pt x="43165" y="71192"/>
                    <a:pt x="43292" y="71192"/>
                  </a:cubicBezTo>
                  <a:lnTo>
                    <a:pt x="43323" y="71192"/>
                  </a:lnTo>
                  <a:cubicBezTo>
                    <a:pt x="43418" y="71192"/>
                    <a:pt x="43513" y="71097"/>
                    <a:pt x="43513" y="70971"/>
                  </a:cubicBezTo>
                  <a:cubicBezTo>
                    <a:pt x="43513" y="70876"/>
                    <a:pt x="43450" y="70781"/>
                    <a:pt x="43323" y="70781"/>
                  </a:cubicBezTo>
                  <a:close/>
                  <a:moveTo>
                    <a:pt x="44907" y="70781"/>
                  </a:moveTo>
                  <a:cubicBezTo>
                    <a:pt x="44812" y="70781"/>
                    <a:pt x="44717" y="70876"/>
                    <a:pt x="44717" y="70971"/>
                  </a:cubicBezTo>
                  <a:cubicBezTo>
                    <a:pt x="44717" y="71097"/>
                    <a:pt x="44812" y="71192"/>
                    <a:pt x="44907" y="71192"/>
                  </a:cubicBezTo>
                  <a:lnTo>
                    <a:pt x="44939" y="71192"/>
                  </a:lnTo>
                  <a:cubicBezTo>
                    <a:pt x="45065" y="71192"/>
                    <a:pt x="45129" y="71097"/>
                    <a:pt x="45129" y="70971"/>
                  </a:cubicBezTo>
                  <a:cubicBezTo>
                    <a:pt x="45129" y="70876"/>
                    <a:pt x="45034" y="70781"/>
                    <a:pt x="44907" y="70781"/>
                  </a:cubicBezTo>
                  <a:close/>
                  <a:moveTo>
                    <a:pt x="46554" y="70781"/>
                  </a:moveTo>
                  <a:cubicBezTo>
                    <a:pt x="46427" y="70781"/>
                    <a:pt x="46332" y="70876"/>
                    <a:pt x="46332" y="70971"/>
                  </a:cubicBezTo>
                  <a:cubicBezTo>
                    <a:pt x="46332" y="71097"/>
                    <a:pt x="46427" y="71192"/>
                    <a:pt x="46554" y="71192"/>
                  </a:cubicBezTo>
                  <a:lnTo>
                    <a:pt x="46585" y="71192"/>
                  </a:lnTo>
                  <a:cubicBezTo>
                    <a:pt x="46680" y="71192"/>
                    <a:pt x="46744" y="71097"/>
                    <a:pt x="46744" y="70971"/>
                  </a:cubicBezTo>
                  <a:cubicBezTo>
                    <a:pt x="46744" y="70876"/>
                    <a:pt x="46649" y="70781"/>
                    <a:pt x="46554" y="70781"/>
                  </a:cubicBezTo>
                  <a:close/>
                  <a:moveTo>
                    <a:pt x="48169" y="70781"/>
                  </a:moveTo>
                  <a:cubicBezTo>
                    <a:pt x="48042" y="70781"/>
                    <a:pt x="47979" y="70876"/>
                    <a:pt x="47979" y="70971"/>
                  </a:cubicBezTo>
                  <a:cubicBezTo>
                    <a:pt x="47979" y="71097"/>
                    <a:pt x="48042" y="71192"/>
                    <a:pt x="48169" y="71192"/>
                  </a:cubicBezTo>
                  <a:lnTo>
                    <a:pt x="48201" y="71192"/>
                  </a:lnTo>
                  <a:cubicBezTo>
                    <a:pt x="48327" y="71192"/>
                    <a:pt x="48391" y="71097"/>
                    <a:pt x="48391" y="70971"/>
                  </a:cubicBezTo>
                  <a:cubicBezTo>
                    <a:pt x="48391" y="70876"/>
                    <a:pt x="48327" y="70781"/>
                    <a:pt x="48201" y="70781"/>
                  </a:cubicBezTo>
                  <a:close/>
                  <a:moveTo>
                    <a:pt x="49784" y="70781"/>
                  </a:moveTo>
                  <a:cubicBezTo>
                    <a:pt x="49689" y="70781"/>
                    <a:pt x="49594" y="70876"/>
                    <a:pt x="49594" y="70971"/>
                  </a:cubicBezTo>
                  <a:cubicBezTo>
                    <a:pt x="49594" y="71097"/>
                    <a:pt x="49689" y="71192"/>
                    <a:pt x="49784" y="71192"/>
                  </a:cubicBezTo>
                  <a:lnTo>
                    <a:pt x="49847" y="71192"/>
                  </a:lnTo>
                  <a:cubicBezTo>
                    <a:pt x="49942" y="71192"/>
                    <a:pt x="50037" y="71097"/>
                    <a:pt x="50037" y="70971"/>
                  </a:cubicBezTo>
                  <a:cubicBezTo>
                    <a:pt x="50037" y="70876"/>
                    <a:pt x="49942" y="70781"/>
                    <a:pt x="49847" y="70781"/>
                  </a:cubicBezTo>
                  <a:close/>
                  <a:moveTo>
                    <a:pt x="51431" y="70781"/>
                  </a:moveTo>
                  <a:cubicBezTo>
                    <a:pt x="51304" y="70781"/>
                    <a:pt x="51209" y="70876"/>
                    <a:pt x="51209" y="70971"/>
                  </a:cubicBezTo>
                  <a:cubicBezTo>
                    <a:pt x="51209" y="71097"/>
                    <a:pt x="51304" y="71192"/>
                    <a:pt x="51431" y="71192"/>
                  </a:cubicBezTo>
                  <a:lnTo>
                    <a:pt x="51462" y="71192"/>
                  </a:lnTo>
                  <a:cubicBezTo>
                    <a:pt x="51557" y="71192"/>
                    <a:pt x="51652" y="71097"/>
                    <a:pt x="51652" y="70971"/>
                  </a:cubicBezTo>
                  <a:cubicBezTo>
                    <a:pt x="51652" y="70876"/>
                    <a:pt x="51557" y="70781"/>
                    <a:pt x="51462" y="70781"/>
                  </a:cubicBezTo>
                  <a:close/>
                  <a:moveTo>
                    <a:pt x="53046" y="70781"/>
                  </a:moveTo>
                  <a:cubicBezTo>
                    <a:pt x="52951" y="70781"/>
                    <a:pt x="52856" y="70876"/>
                    <a:pt x="52856" y="70971"/>
                  </a:cubicBezTo>
                  <a:cubicBezTo>
                    <a:pt x="52856" y="71097"/>
                    <a:pt x="52951" y="71192"/>
                    <a:pt x="53046" y="71192"/>
                  </a:cubicBezTo>
                  <a:lnTo>
                    <a:pt x="53078" y="71192"/>
                  </a:lnTo>
                  <a:cubicBezTo>
                    <a:pt x="53204" y="71192"/>
                    <a:pt x="53268" y="71097"/>
                    <a:pt x="53268" y="70971"/>
                  </a:cubicBezTo>
                  <a:cubicBezTo>
                    <a:pt x="53268" y="70876"/>
                    <a:pt x="53173" y="70781"/>
                    <a:pt x="53046" y="70781"/>
                  </a:cubicBezTo>
                  <a:close/>
                  <a:moveTo>
                    <a:pt x="54661" y="70781"/>
                  </a:moveTo>
                  <a:cubicBezTo>
                    <a:pt x="54566" y="70781"/>
                    <a:pt x="54471" y="70876"/>
                    <a:pt x="54471" y="70971"/>
                  </a:cubicBezTo>
                  <a:cubicBezTo>
                    <a:pt x="54471" y="71097"/>
                    <a:pt x="54566" y="71192"/>
                    <a:pt x="54661" y="71192"/>
                  </a:cubicBezTo>
                  <a:lnTo>
                    <a:pt x="54724" y="71192"/>
                  </a:lnTo>
                  <a:cubicBezTo>
                    <a:pt x="54819" y="71192"/>
                    <a:pt x="54914" y="71097"/>
                    <a:pt x="54914" y="70971"/>
                  </a:cubicBezTo>
                  <a:cubicBezTo>
                    <a:pt x="54914" y="70876"/>
                    <a:pt x="54819" y="70781"/>
                    <a:pt x="54724" y="70781"/>
                  </a:cubicBezTo>
                  <a:close/>
                  <a:moveTo>
                    <a:pt x="56308" y="70781"/>
                  </a:moveTo>
                  <a:cubicBezTo>
                    <a:pt x="56181" y="70781"/>
                    <a:pt x="56118" y="70876"/>
                    <a:pt x="56118" y="70971"/>
                  </a:cubicBezTo>
                  <a:cubicBezTo>
                    <a:pt x="56118" y="71097"/>
                    <a:pt x="56181" y="71192"/>
                    <a:pt x="56308" y="71192"/>
                  </a:cubicBezTo>
                  <a:lnTo>
                    <a:pt x="56339" y="71192"/>
                  </a:lnTo>
                  <a:cubicBezTo>
                    <a:pt x="56466" y="71192"/>
                    <a:pt x="56529" y="71097"/>
                    <a:pt x="56529" y="70971"/>
                  </a:cubicBezTo>
                  <a:cubicBezTo>
                    <a:pt x="56529" y="70876"/>
                    <a:pt x="56466" y="70781"/>
                    <a:pt x="56339" y="70781"/>
                  </a:cubicBezTo>
                  <a:close/>
                  <a:moveTo>
                    <a:pt x="57923" y="70781"/>
                  </a:moveTo>
                  <a:cubicBezTo>
                    <a:pt x="57828" y="70781"/>
                    <a:pt x="57733" y="70876"/>
                    <a:pt x="57733" y="70971"/>
                  </a:cubicBezTo>
                  <a:cubicBezTo>
                    <a:pt x="57733" y="71097"/>
                    <a:pt x="57828" y="71192"/>
                    <a:pt x="57923" y="71192"/>
                  </a:cubicBezTo>
                  <a:lnTo>
                    <a:pt x="57955" y="71192"/>
                  </a:lnTo>
                  <a:cubicBezTo>
                    <a:pt x="58081" y="71192"/>
                    <a:pt x="58176" y="71097"/>
                    <a:pt x="58176" y="70971"/>
                  </a:cubicBezTo>
                  <a:cubicBezTo>
                    <a:pt x="58176" y="70876"/>
                    <a:pt x="58081" y="70781"/>
                    <a:pt x="57955" y="70781"/>
                  </a:cubicBezTo>
                  <a:close/>
                  <a:moveTo>
                    <a:pt x="59570" y="70781"/>
                  </a:moveTo>
                  <a:cubicBezTo>
                    <a:pt x="59443" y="70781"/>
                    <a:pt x="59348" y="70876"/>
                    <a:pt x="59348" y="70971"/>
                  </a:cubicBezTo>
                  <a:cubicBezTo>
                    <a:pt x="59348" y="71097"/>
                    <a:pt x="59443" y="71192"/>
                    <a:pt x="59570" y="71192"/>
                  </a:cubicBezTo>
                  <a:lnTo>
                    <a:pt x="59601" y="71192"/>
                  </a:lnTo>
                  <a:cubicBezTo>
                    <a:pt x="59696" y="71192"/>
                    <a:pt x="59760" y="71097"/>
                    <a:pt x="59760" y="70971"/>
                  </a:cubicBezTo>
                  <a:cubicBezTo>
                    <a:pt x="59760" y="70876"/>
                    <a:pt x="59665" y="70781"/>
                    <a:pt x="59570" y="70781"/>
                  </a:cubicBezTo>
                  <a:close/>
                  <a:moveTo>
                    <a:pt x="61185" y="70781"/>
                  </a:moveTo>
                  <a:cubicBezTo>
                    <a:pt x="61058" y="70781"/>
                    <a:pt x="60995" y="70876"/>
                    <a:pt x="60995" y="70971"/>
                  </a:cubicBezTo>
                  <a:cubicBezTo>
                    <a:pt x="60995" y="71097"/>
                    <a:pt x="61058" y="71192"/>
                    <a:pt x="61185" y="71192"/>
                  </a:cubicBezTo>
                  <a:lnTo>
                    <a:pt x="61217" y="71192"/>
                  </a:lnTo>
                  <a:cubicBezTo>
                    <a:pt x="61343" y="71192"/>
                    <a:pt x="61407" y="71097"/>
                    <a:pt x="61407" y="70971"/>
                  </a:cubicBezTo>
                  <a:cubicBezTo>
                    <a:pt x="61407" y="70876"/>
                    <a:pt x="61343" y="70781"/>
                    <a:pt x="61217" y="70781"/>
                  </a:cubicBezTo>
                  <a:close/>
                  <a:moveTo>
                    <a:pt x="62800" y="70781"/>
                  </a:moveTo>
                  <a:cubicBezTo>
                    <a:pt x="62705" y="70781"/>
                    <a:pt x="62610" y="70876"/>
                    <a:pt x="62610" y="70971"/>
                  </a:cubicBezTo>
                  <a:cubicBezTo>
                    <a:pt x="62610" y="71097"/>
                    <a:pt x="62705" y="71192"/>
                    <a:pt x="62800" y="71192"/>
                  </a:cubicBezTo>
                  <a:lnTo>
                    <a:pt x="62863" y="71192"/>
                  </a:lnTo>
                  <a:cubicBezTo>
                    <a:pt x="62958" y="71192"/>
                    <a:pt x="63053" y="71097"/>
                    <a:pt x="63053" y="70971"/>
                  </a:cubicBezTo>
                  <a:cubicBezTo>
                    <a:pt x="63053" y="70876"/>
                    <a:pt x="62958" y="70781"/>
                    <a:pt x="62863" y="70781"/>
                  </a:cubicBezTo>
                  <a:close/>
                  <a:moveTo>
                    <a:pt x="64447" y="70781"/>
                  </a:moveTo>
                  <a:cubicBezTo>
                    <a:pt x="64320" y="70781"/>
                    <a:pt x="64225" y="70876"/>
                    <a:pt x="64225" y="70971"/>
                  </a:cubicBezTo>
                  <a:cubicBezTo>
                    <a:pt x="64225" y="71097"/>
                    <a:pt x="64320" y="71192"/>
                    <a:pt x="64447" y="71192"/>
                  </a:cubicBezTo>
                  <a:lnTo>
                    <a:pt x="64478" y="71192"/>
                  </a:lnTo>
                  <a:cubicBezTo>
                    <a:pt x="64573" y="71192"/>
                    <a:pt x="64668" y="71097"/>
                    <a:pt x="64668" y="70971"/>
                  </a:cubicBezTo>
                  <a:cubicBezTo>
                    <a:pt x="64668" y="70876"/>
                    <a:pt x="64573" y="70781"/>
                    <a:pt x="64478" y="70781"/>
                  </a:cubicBezTo>
                  <a:close/>
                  <a:moveTo>
                    <a:pt x="66062" y="70781"/>
                  </a:moveTo>
                  <a:cubicBezTo>
                    <a:pt x="65967" y="70781"/>
                    <a:pt x="65872" y="70876"/>
                    <a:pt x="65872" y="70971"/>
                  </a:cubicBezTo>
                  <a:cubicBezTo>
                    <a:pt x="65872" y="71097"/>
                    <a:pt x="65967" y="71192"/>
                    <a:pt x="66062" y="71192"/>
                  </a:cubicBezTo>
                  <a:lnTo>
                    <a:pt x="66094" y="71192"/>
                  </a:lnTo>
                  <a:cubicBezTo>
                    <a:pt x="66220" y="71192"/>
                    <a:pt x="66284" y="71097"/>
                    <a:pt x="66284" y="70971"/>
                  </a:cubicBezTo>
                  <a:cubicBezTo>
                    <a:pt x="66284" y="70876"/>
                    <a:pt x="66189" y="70781"/>
                    <a:pt x="66062" y="70781"/>
                  </a:cubicBezTo>
                  <a:close/>
                  <a:moveTo>
                    <a:pt x="67677" y="70781"/>
                  </a:moveTo>
                  <a:cubicBezTo>
                    <a:pt x="67582" y="70781"/>
                    <a:pt x="67487" y="70876"/>
                    <a:pt x="67487" y="70971"/>
                  </a:cubicBezTo>
                  <a:cubicBezTo>
                    <a:pt x="67487" y="71097"/>
                    <a:pt x="67582" y="71192"/>
                    <a:pt x="67677" y="71192"/>
                  </a:cubicBezTo>
                  <a:lnTo>
                    <a:pt x="67740" y="71192"/>
                  </a:lnTo>
                  <a:cubicBezTo>
                    <a:pt x="67835" y="71192"/>
                    <a:pt x="67930" y="71097"/>
                    <a:pt x="67930" y="70971"/>
                  </a:cubicBezTo>
                  <a:cubicBezTo>
                    <a:pt x="67930" y="70876"/>
                    <a:pt x="67835" y="70781"/>
                    <a:pt x="67740" y="70781"/>
                  </a:cubicBezTo>
                  <a:close/>
                  <a:moveTo>
                    <a:pt x="69324" y="70781"/>
                  </a:moveTo>
                  <a:cubicBezTo>
                    <a:pt x="69197" y="70781"/>
                    <a:pt x="69134" y="70876"/>
                    <a:pt x="69134" y="70971"/>
                  </a:cubicBezTo>
                  <a:cubicBezTo>
                    <a:pt x="69134" y="71097"/>
                    <a:pt x="69197" y="71192"/>
                    <a:pt x="69324" y="71192"/>
                  </a:cubicBezTo>
                  <a:lnTo>
                    <a:pt x="69355" y="71192"/>
                  </a:lnTo>
                  <a:cubicBezTo>
                    <a:pt x="69482" y="71192"/>
                    <a:pt x="69545" y="71097"/>
                    <a:pt x="69545" y="70971"/>
                  </a:cubicBezTo>
                  <a:cubicBezTo>
                    <a:pt x="69545" y="70876"/>
                    <a:pt x="69482" y="70781"/>
                    <a:pt x="69355" y="70781"/>
                  </a:cubicBezTo>
                  <a:close/>
                  <a:moveTo>
                    <a:pt x="70939" y="70781"/>
                  </a:moveTo>
                  <a:cubicBezTo>
                    <a:pt x="70844" y="70781"/>
                    <a:pt x="70749" y="70876"/>
                    <a:pt x="70749" y="70971"/>
                  </a:cubicBezTo>
                  <a:cubicBezTo>
                    <a:pt x="70749" y="71097"/>
                    <a:pt x="70844" y="71192"/>
                    <a:pt x="70939" y="71192"/>
                  </a:cubicBezTo>
                  <a:lnTo>
                    <a:pt x="71002" y="71192"/>
                  </a:lnTo>
                  <a:cubicBezTo>
                    <a:pt x="71129" y="71192"/>
                    <a:pt x="71192" y="71097"/>
                    <a:pt x="71192" y="70971"/>
                  </a:cubicBezTo>
                  <a:cubicBezTo>
                    <a:pt x="71192" y="70876"/>
                    <a:pt x="71097" y="70781"/>
                    <a:pt x="70971" y="7078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33"/>
          <p:cNvSpPr txBox="1"/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Servic</a:t>
            </a:r>
            <a:r>
              <a:rPr lang="en">
                <a:solidFill>
                  <a:schemeClr val="accent6"/>
                </a:solidFill>
              </a:rPr>
              <a:t>ios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3" name="Google Shape;963;p33"/>
          <p:cNvSpPr txBox="1"/>
          <p:nvPr>
            <p:ph idx="1" type="subTitle"/>
          </p:nvPr>
        </p:nvSpPr>
        <p:spPr>
          <a:xfrm>
            <a:off x="3352038" y="1757513"/>
            <a:ext cx="2917200" cy="12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Módulo de gestión de usuarios</a:t>
            </a:r>
            <a:br>
              <a:rPr lang="en">
                <a:solidFill>
                  <a:schemeClr val="accent6"/>
                </a:solidFill>
              </a:rPr>
            </a:b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Módulo de registro de gastos</a:t>
            </a:r>
            <a:br>
              <a:rPr lang="en">
                <a:solidFill>
                  <a:schemeClr val="accent6"/>
                </a:solidFill>
              </a:rPr>
            </a:b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Módulo de Estadisticas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4" name="Google Shape;964;p33"/>
          <p:cNvSpPr txBox="1"/>
          <p:nvPr>
            <p:ph idx="2" type="title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65" name="Google Shape;965;p33"/>
          <p:cNvGrpSpPr/>
          <p:nvPr/>
        </p:nvGrpSpPr>
        <p:grpSpPr>
          <a:xfrm>
            <a:off x="1782213" y="2507988"/>
            <a:ext cx="847975" cy="15075"/>
            <a:chOff x="4148013" y="2331975"/>
            <a:chExt cx="847975" cy="15075"/>
          </a:xfrm>
        </p:grpSpPr>
        <p:sp>
          <p:nvSpPr>
            <p:cNvPr id="966" name="Google Shape;966;p33"/>
            <p:cNvSpPr/>
            <p:nvPr/>
          </p:nvSpPr>
          <p:spPr>
            <a:xfrm>
              <a:off x="4148013" y="233197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4186813" y="2331975"/>
              <a:ext cx="769575" cy="15075"/>
            </a:xfrm>
            <a:custGeom>
              <a:rect b="b" l="l" r="r" t="t"/>
              <a:pathLst>
                <a:path extrusionOk="0" h="603" w="30783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4980913" y="233197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3"/>
          <p:cNvGrpSpPr/>
          <p:nvPr/>
        </p:nvGrpSpPr>
        <p:grpSpPr>
          <a:xfrm>
            <a:off x="8540347" y="947084"/>
            <a:ext cx="416622" cy="415695"/>
            <a:chOff x="8081647" y="2947372"/>
            <a:chExt cx="416622" cy="415695"/>
          </a:xfrm>
        </p:grpSpPr>
        <p:sp>
          <p:nvSpPr>
            <p:cNvPr id="970" name="Google Shape;970;p33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1844022" y="440035"/>
            <a:ext cx="724357" cy="668478"/>
            <a:chOff x="1715738" y="91585"/>
            <a:chExt cx="724357" cy="668478"/>
          </a:xfrm>
        </p:grpSpPr>
        <p:sp>
          <p:nvSpPr>
            <p:cNvPr id="976" name="Google Shape;976;p33"/>
            <p:cNvSpPr/>
            <p:nvPr/>
          </p:nvSpPr>
          <p:spPr>
            <a:xfrm>
              <a:off x="1715738" y="91585"/>
              <a:ext cx="724357" cy="668478"/>
            </a:xfrm>
            <a:custGeom>
              <a:rect b="b" l="l" r="r" t="t"/>
              <a:pathLst>
                <a:path extrusionOk="0" h="22359" w="24228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908888" y="259172"/>
              <a:ext cx="340891" cy="284086"/>
            </a:xfrm>
            <a:custGeom>
              <a:rect b="b" l="l" r="r" t="t"/>
              <a:pathLst>
                <a:path extrusionOk="0" h="9502" w="11402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33"/>
          <p:cNvGrpSpPr/>
          <p:nvPr/>
        </p:nvGrpSpPr>
        <p:grpSpPr>
          <a:xfrm>
            <a:off x="6702977" y="203902"/>
            <a:ext cx="506675" cy="916949"/>
            <a:chOff x="6702977" y="203902"/>
            <a:chExt cx="506675" cy="916949"/>
          </a:xfrm>
        </p:grpSpPr>
        <p:sp>
          <p:nvSpPr>
            <p:cNvPr id="979" name="Google Shape;979;p33"/>
            <p:cNvSpPr/>
            <p:nvPr/>
          </p:nvSpPr>
          <p:spPr>
            <a:xfrm>
              <a:off x="6741060" y="203902"/>
              <a:ext cx="430510" cy="397074"/>
            </a:xfrm>
            <a:custGeom>
              <a:rect b="b" l="l" r="r" t="t"/>
              <a:pathLst>
                <a:path extrusionOk="0" h="16184" w="17545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856069" y="303374"/>
              <a:ext cx="202827" cy="168629"/>
            </a:xfrm>
            <a:custGeom>
              <a:rect b="b" l="l" r="r" t="t"/>
              <a:pathLst>
                <a:path extrusionOk="0" h="6873" w="8266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702977" y="660235"/>
              <a:ext cx="506675" cy="460399"/>
            </a:xfrm>
            <a:custGeom>
              <a:rect b="b" l="l" r="r" t="t"/>
              <a:pathLst>
                <a:path extrusionOk="0" h="18765" w="20649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6846744" y="729061"/>
              <a:ext cx="219144" cy="195176"/>
            </a:xfrm>
            <a:custGeom>
              <a:rect b="b" l="l" r="r" t="t"/>
              <a:pathLst>
                <a:path extrusionOk="0" h="7955" w="8931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6839751" y="951437"/>
              <a:ext cx="233916" cy="169414"/>
            </a:xfrm>
            <a:custGeom>
              <a:rect b="b" l="l" r="r" t="t"/>
              <a:pathLst>
                <a:path extrusionOk="0" h="6905" w="9533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876263" y="773497"/>
              <a:ext cx="160868" cy="177952"/>
            </a:xfrm>
            <a:custGeom>
              <a:rect b="b" l="l" r="r" t="t"/>
              <a:pathLst>
                <a:path extrusionOk="0" h="7253" w="6556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925216" y="907909"/>
              <a:ext cx="62963" cy="100275"/>
            </a:xfrm>
            <a:custGeom>
              <a:rect b="b" l="l" r="r" t="t"/>
              <a:pathLst>
                <a:path extrusionOk="0" h="4087" w="2566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929878" y="896254"/>
              <a:ext cx="52878" cy="24118"/>
            </a:xfrm>
            <a:custGeom>
              <a:rect b="b" l="l" r="r" t="t"/>
              <a:pathLst>
                <a:path extrusionOk="0" h="983" w="2155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851406" y="841881"/>
              <a:ext cx="47406" cy="46641"/>
            </a:xfrm>
            <a:custGeom>
              <a:rect b="b" l="l" r="r" t="t"/>
              <a:pathLst>
                <a:path extrusionOk="0" h="1901" w="1932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7014583" y="841881"/>
              <a:ext cx="46646" cy="46641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33"/>
          <p:cNvGrpSpPr/>
          <p:nvPr/>
        </p:nvGrpSpPr>
        <p:grpSpPr>
          <a:xfrm>
            <a:off x="6750336" y="3605448"/>
            <a:ext cx="322893" cy="282173"/>
            <a:chOff x="1472386" y="3045861"/>
            <a:chExt cx="322893" cy="282173"/>
          </a:xfrm>
        </p:grpSpPr>
        <p:sp>
          <p:nvSpPr>
            <p:cNvPr id="990" name="Google Shape;990;p33"/>
            <p:cNvSpPr/>
            <p:nvPr/>
          </p:nvSpPr>
          <p:spPr>
            <a:xfrm>
              <a:off x="1472386" y="3045861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552876" y="3119712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33"/>
          <p:cNvSpPr/>
          <p:nvPr/>
        </p:nvSpPr>
        <p:spPr>
          <a:xfrm>
            <a:off x="5929600" y="4440143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3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3847658" y="43897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6752230" y="296157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3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6529697" y="4164587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"/>
          <p:cNvSpPr/>
          <p:nvPr/>
        </p:nvSpPr>
        <p:spPr>
          <a:xfrm>
            <a:off x="4694166" y="24728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3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3"/>
          <p:cNvSpPr/>
          <p:nvPr/>
        </p:nvSpPr>
        <p:spPr>
          <a:xfrm>
            <a:off x="273731" y="19665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1095428" y="4603996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8430781" y="2231745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376985" y="14325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>
            <a:off x="6353312" y="2185756"/>
            <a:ext cx="105120" cy="105120"/>
          </a:xfrm>
          <a:custGeom>
            <a:rect b="b" l="l" r="r" t="t"/>
            <a:pathLst>
              <a:path extrusionOk="0" h="3516" w="3516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3"/>
          <p:cNvSpPr/>
          <p:nvPr/>
        </p:nvSpPr>
        <p:spPr>
          <a:xfrm>
            <a:off x="6249104" y="3276247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1094483" y="20389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3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8234767" y="350526"/>
            <a:ext cx="392016" cy="329530"/>
          </a:xfrm>
          <a:custGeom>
            <a:rect b="b" l="l" r="r" t="t"/>
            <a:pathLst>
              <a:path extrusionOk="0" h="11022" w="13112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568386" y="4440140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160255" y="2990932"/>
            <a:ext cx="392016" cy="328574"/>
          </a:xfrm>
          <a:custGeom>
            <a:rect b="b" l="l" r="r" t="t"/>
            <a:pathLst>
              <a:path extrusionOk="0" h="10990" w="13112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"/>
          <p:cNvSpPr/>
          <p:nvPr/>
        </p:nvSpPr>
        <p:spPr>
          <a:xfrm>
            <a:off x="4639737" y="4466078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4"/>
          <p:cNvGrpSpPr/>
          <p:nvPr/>
        </p:nvGrpSpPr>
        <p:grpSpPr>
          <a:xfrm>
            <a:off x="5189037" y="1847482"/>
            <a:ext cx="3618784" cy="2724469"/>
            <a:chOff x="3432725" y="1863375"/>
            <a:chExt cx="3582600" cy="2663475"/>
          </a:xfrm>
        </p:grpSpPr>
        <p:sp>
          <p:nvSpPr>
            <p:cNvPr id="1018" name="Google Shape;1018;p34"/>
            <p:cNvSpPr/>
            <p:nvPr/>
          </p:nvSpPr>
          <p:spPr>
            <a:xfrm>
              <a:off x="3578400" y="3531625"/>
              <a:ext cx="560575" cy="64950"/>
            </a:xfrm>
            <a:custGeom>
              <a:rect b="b" l="l" r="r" t="t"/>
              <a:pathLst>
                <a:path extrusionOk="0" h="2598" w="22423">
                  <a:moveTo>
                    <a:pt x="1299" y="1"/>
                  </a:moveTo>
                  <a:cubicBezTo>
                    <a:pt x="603" y="1"/>
                    <a:pt x="1" y="571"/>
                    <a:pt x="1" y="1299"/>
                  </a:cubicBezTo>
                  <a:cubicBezTo>
                    <a:pt x="1" y="1996"/>
                    <a:pt x="603" y="2597"/>
                    <a:pt x="1299" y="2597"/>
                  </a:cubicBezTo>
                  <a:lnTo>
                    <a:pt x="21124" y="2597"/>
                  </a:lnTo>
                  <a:cubicBezTo>
                    <a:pt x="21852" y="2597"/>
                    <a:pt x="22423" y="1996"/>
                    <a:pt x="22423" y="1299"/>
                  </a:cubicBezTo>
                  <a:cubicBezTo>
                    <a:pt x="22423" y="571"/>
                    <a:pt x="21852" y="1"/>
                    <a:pt x="2112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578400" y="3531625"/>
              <a:ext cx="560575" cy="64950"/>
            </a:xfrm>
            <a:custGeom>
              <a:rect b="b" l="l" r="r" t="t"/>
              <a:pathLst>
                <a:path extrusionOk="0" h="2598" w="22423">
                  <a:moveTo>
                    <a:pt x="1299" y="1"/>
                  </a:moveTo>
                  <a:cubicBezTo>
                    <a:pt x="603" y="1"/>
                    <a:pt x="1" y="571"/>
                    <a:pt x="1" y="1299"/>
                  </a:cubicBezTo>
                  <a:cubicBezTo>
                    <a:pt x="1" y="1996"/>
                    <a:pt x="603" y="2597"/>
                    <a:pt x="1299" y="2597"/>
                  </a:cubicBezTo>
                  <a:lnTo>
                    <a:pt x="21124" y="2597"/>
                  </a:lnTo>
                  <a:cubicBezTo>
                    <a:pt x="21852" y="2597"/>
                    <a:pt x="22423" y="1996"/>
                    <a:pt x="22423" y="1299"/>
                  </a:cubicBezTo>
                  <a:cubicBezTo>
                    <a:pt x="22423" y="571"/>
                    <a:pt x="21852" y="1"/>
                    <a:pt x="2112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517400" y="4210925"/>
              <a:ext cx="108475" cy="221700"/>
            </a:xfrm>
            <a:custGeom>
              <a:rect b="b" l="l" r="r" t="t"/>
              <a:pathLst>
                <a:path extrusionOk="0" h="8868" w="4339">
                  <a:moveTo>
                    <a:pt x="2914" y="0"/>
                  </a:moveTo>
                  <a:lnTo>
                    <a:pt x="0" y="1331"/>
                  </a:lnTo>
                  <a:lnTo>
                    <a:pt x="1425" y="8868"/>
                  </a:lnTo>
                  <a:lnTo>
                    <a:pt x="4339" y="7538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536400" y="4353200"/>
              <a:ext cx="299425" cy="145925"/>
            </a:xfrm>
            <a:custGeom>
              <a:rect b="b" l="l" r="r" t="t"/>
              <a:pathLst>
                <a:path extrusionOk="0" h="5837" w="11977">
                  <a:moveTo>
                    <a:pt x="10977" y="1"/>
                  </a:moveTo>
                  <a:cubicBezTo>
                    <a:pt x="10950" y="1"/>
                    <a:pt x="10922" y="4"/>
                    <a:pt x="10895" y="10"/>
                  </a:cubicBezTo>
                  <a:cubicBezTo>
                    <a:pt x="8755" y="518"/>
                    <a:pt x="6140" y="1049"/>
                    <a:pt x="4693" y="1049"/>
                  </a:cubicBezTo>
                  <a:cubicBezTo>
                    <a:pt x="4426" y="1049"/>
                    <a:pt x="4199" y="1031"/>
                    <a:pt x="4022" y="992"/>
                  </a:cubicBezTo>
                  <a:cubicBezTo>
                    <a:pt x="3950" y="967"/>
                    <a:pt x="3873" y="957"/>
                    <a:pt x="3796" y="957"/>
                  </a:cubicBezTo>
                  <a:cubicBezTo>
                    <a:pt x="3672" y="957"/>
                    <a:pt x="3550" y="984"/>
                    <a:pt x="3452" y="1023"/>
                  </a:cubicBezTo>
                  <a:lnTo>
                    <a:pt x="159" y="2543"/>
                  </a:lnTo>
                  <a:cubicBezTo>
                    <a:pt x="32" y="2607"/>
                    <a:pt x="0" y="2702"/>
                    <a:pt x="32" y="2828"/>
                  </a:cubicBezTo>
                  <a:lnTo>
                    <a:pt x="1077" y="5489"/>
                  </a:lnTo>
                  <a:cubicBezTo>
                    <a:pt x="1146" y="5696"/>
                    <a:pt x="1366" y="5836"/>
                    <a:pt x="1579" y="5836"/>
                  </a:cubicBezTo>
                  <a:cubicBezTo>
                    <a:pt x="1658" y="5836"/>
                    <a:pt x="1737" y="5817"/>
                    <a:pt x="1806" y="5774"/>
                  </a:cubicBezTo>
                  <a:cubicBezTo>
                    <a:pt x="2946" y="5235"/>
                    <a:pt x="3452" y="4919"/>
                    <a:pt x="4909" y="4254"/>
                  </a:cubicBezTo>
                  <a:cubicBezTo>
                    <a:pt x="5796" y="3842"/>
                    <a:pt x="9628" y="2227"/>
                    <a:pt x="10831" y="1657"/>
                  </a:cubicBezTo>
                  <a:cubicBezTo>
                    <a:pt x="11977" y="1144"/>
                    <a:pt x="11515" y="1"/>
                    <a:pt x="1097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517400" y="4210925"/>
              <a:ext cx="91075" cy="130650"/>
            </a:xfrm>
            <a:custGeom>
              <a:rect b="b" l="l" r="r" t="t"/>
              <a:pathLst>
                <a:path extrusionOk="0" h="5226" w="3643">
                  <a:moveTo>
                    <a:pt x="2914" y="0"/>
                  </a:moveTo>
                  <a:lnTo>
                    <a:pt x="0" y="1331"/>
                  </a:lnTo>
                  <a:lnTo>
                    <a:pt x="729" y="5226"/>
                  </a:lnTo>
                  <a:lnTo>
                    <a:pt x="3642" y="3864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739125" y="3220475"/>
              <a:ext cx="923975" cy="1075200"/>
            </a:xfrm>
            <a:custGeom>
              <a:rect b="b" l="l" r="r" t="t"/>
              <a:pathLst>
                <a:path extrusionOk="0" h="43008" w="36959">
                  <a:moveTo>
                    <a:pt x="856" y="1"/>
                  </a:moveTo>
                  <a:cubicBezTo>
                    <a:pt x="856" y="1"/>
                    <a:pt x="1" y="4276"/>
                    <a:pt x="1616" y="8710"/>
                  </a:cubicBezTo>
                  <a:cubicBezTo>
                    <a:pt x="3611" y="14093"/>
                    <a:pt x="20522" y="11592"/>
                    <a:pt x="26729" y="14188"/>
                  </a:cubicBezTo>
                  <a:cubicBezTo>
                    <a:pt x="25463" y="24449"/>
                    <a:pt x="30245" y="43007"/>
                    <a:pt x="30245" y="43007"/>
                  </a:cubicBezTo>
                  <a:lnTo>
                    <a:pt x="35692" y="40759"/>
                  </a:lnTo>
                  <a:cubicBezTo>
                    <a:pt x="35692" y="40759"/>
                    <a:pt x="34488" y="24101"/>
                    <a:pt x="35945" y="10958"/>
                  </a:cubicBezTo>
                  <a:cubicBezTo>
                    <a:pt x="36958" y="1774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317100" y="3411275"/>
              <a:ext cx="179725" cy="258925"/>
            </a:xfrm>
            <a:custGeom>
              <a:rect b="b" l="l" r="r" t="t"/>
              <a:pathLst>
                <a:path extrusionOk="0" h="10357" w="7189">
                  <a:moveTo>
                    <a:pt x="1013" y="1"/>
                  </a:moveTo>
                  <a:cubicBezTo>
                    <a:pt x="1013" y="1"/>
                    <a:pt x="412" y="2724"/>
                    <a:pt x="0" y="5670"/>
                  </a:cubicBezTo>
                  <a:lnTo>
                    <a:pt x="32" y="5670"/>
                  </a:lnTo>
                  <a:cubicBezTo>
                    <a:pt x="253" y="5701"/>
                    <a:pt x="475" y="5733"/>
                    <a:pt x="697" y="5765"/>
                  </a:cubicBezTo>
                  <a:cubicBezTo>
                    <a:pt x="792" y="5796"/>
                    <a:pt x="918" y="5828"/>
                    <a:pt x="1013" y="5828"/>
                  </a:cubicBezTo>
                  <a:cubicBezTo>
                    <a:pt x="1140" y="5860"/>
                    <a:pt x="1267" y="5891"/>
                    <a:pt x="1362" y="5891"/>
                  </a:cubicBezTo>
                  <a:cubicBezTo>
                    <a:pt x="1900" y="6018"/>
                    <a:pt x="2407" y="6145"/>
                    <a:pt x="2850" y="6271"/>
                  </a:cubicBezTo>
                  <a:cubicBezTo>
                    <a:pt x="2977" y="6303"/>
                    <a:pt x="3072" y="6366"/>
                    <a:pt x="3199" y="6398"/>
                  </a:cubicBezTo>
                  <a:cubicBezTo>
                    <a:pt x="3325" y="6430"/>
                    <a:pt x="3484" y="6493"/>
                    <a:pt x="3610" y="6556"/>
                  </a:cubicBezTo>
                  <a:cubicBezTo>
                    <a:pt x="3452" y="7728"/>
                    <a:pt x="3389" y="9027"/>
                    <a:pt x="3389" y="10357"/>
                  </a:cubicBezTo>
                  <a:cubicBezTo>
                    <a:pt x="7189" y="4783"/>
                    <a:pt x="3927" y="1"/>
                    <a:pt x="101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66725" y="4194300"/>
              <a:ext cx="192425" cy="145700"/>
            </a:xfrm>
            <a:custGeom>
              <a:rect b="b" l="l" r="r" t="t"/>
              <a:pathLst>
                <a:path extrusionOk="0" h="5828" w="7697">
                  <a:moveTo>
                    <a:pt x="7221" y="0"/>
                  </a:moveTo>
                  <a:lnTo>
                    <a:pt x="0" y="2661"/>
                  </a:lnTo>
                  <a:lnTo>
                    <a:pt x="634" y="5828"/>
                  </a:lnTo>
                  <a:lnTo>
                    <a:pt x="7696" y="2597"/>
                  </a:lnTo>
                  <a:lnTo>
                    <a:pt x="7221" y="0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631400" y="4356600"/>
              <a:ext cx="36450" cy="29650"/>
            </a:xfrm>
            <a:custGeom>
              <a:rect b="b" l="l" r="r" t="t"/>
              <a:pathLst>
                <a:path extrusionOk="0" h="1186" w="1458">
                  <a:moveTo>
                    <a:pt x="1105" y="146"/>
                  </a:moveTo>
                  <a:cubicBezTo>
                    <a:pt x="1128" y="146"/>
                    <a:pt x="1150" y="168"/>
                    <a:pt x="1172" y="191"/>
                  </a:cubicBezTo>
                  <a:cubicBezTo>
                    <a:pt x="1267" y="286"/>
                    <a:pt x="1299" y="381"/>
                    <a:pt x="1267" y="476"/>
                  </a:cubicBezTo>
                  <a:cubicBezTo>
                    <a:pt x="1172" y="666"/>
                    <a:pt x="792" y="856"/>
                    <a:pt x="222" y="982"/>
                  </a:cubicBezTo>
                  <a:cubicBezTo>
                    <a:pt x="476" y="634"/>
                    <a:pt x="856" y="159"/>
                    <a:pt x="1077" y="159"/>
                  </a:cubicBezTo>
                  <a:cubicBezTo>
                    <a:pt x="1087" y="150"/>
                    <a:pt x="1096" y="146"/>
                    <a:pt x="1105" y="146"/>
                  </a:cubicBezTo>
                  <a:close/>
                  <a:moveTo>
                    <a:pt x="1077" y="1"/>
                  </a:moveTo>
                  <a:cubicBezTo>
                    <a:pt x="634" y="1"/>
                    <a:pt x="64" y="951"/>
                    <a:pt x="1" y="1077"/>
                  </a:cubicBezTo>
                  <a:cubicBezTo>
                    <a:pt x="1" y="1109"/>
                    <a:pt x="1" y="1141"/>
                    <a:pt x="1" y="1141"/>
                  </a:cubicBezTo>
                  <a:cubicBezTo>
                    <a:pt x="23" y="1163"/>
                    <a:pt x="45" y="1185"/>
                    <a:pt x="68" y="1185"/>
                  </a:cubicBezTo>
                  <a:cubicBezTo>
                    <a:pt x="77" y="1185"/>
                    <a:pt x="86" y="1182"/>
                    <a:pt x="96" y="1172"/>
                  </a:cubicBezTo>
                  <a:cubicBezTo>
                    <a:pt x="317" y="1141"/>
                    <a:pt x="634" y="1046"/>
                    <a:pt x="919" y="919"/>
                  </a:cubicBezTo>
                  <a:cubicBezTo>
                    <a:pt x="1141" y="824"/>
                    <a:pt x="1331" y="697"/>
                    <a:pt x="1394" y="507"/>
                  </a:cubicBezTo>
                  <a:cubicBezTo>
                    <a:pt x="1457" y="381"/>
                    <a:pt x="1426" y="254"/>
                    <a:pt x="1299" y="96"/>
                  </a:cubicBezTo>
                  <a:cubicBezTo>
                    <a:pt x="1236" y="32"/>
                    <a:pt x="1172" y="1"/>
                    <a:pt x="107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619525" y="4347600"/>
              <a:ext cx="24575" cy="38325"/>
            </a:xfrm>
            <a:custGeom>
              <a:rect b="b" l="l" r="r" t="t"/>
              <a:pathLst>
                <a:path extrusionOk="0" h="1533" w="983">
                  <a:moveTo>
                    <a:pt x="524" y="130"/>
                  </a:moveTo>
                  <a:cubicBezTo>
                    <a:pt x="583" y="130"/>
                    <a:pt x="608" y="177"/>
                    <a:pt x="634" y="202"/>
                  </a:cubicBezTo>
                  <a:cubicBezTo>
                    <a:pt x="792" y="392"/>
                    <a:pt x="697" y="994"/>
                    <a:pt x="539" y="1311"/>
                  </a:cubicBezTo>
                  <a:cubicBezTo>
                    <a:pt x="412" y="1026"/>
                    <a:pt x="222" y="551"/>
                    <a:pt x="317" y="297"/>
                  </a:cubicBezTo>
                  <a:cubicBezTo>
                    <a:pt x="349" y="234"/>
                    <a:pt x="381" y="202"/>
                    <a:pt x="444" y="171"/>
                  </a:cubicBezTo>
                  <a:cubicBezTo>
                    <a:pt x="444" y="171"/>
                    <a:pt x="444" y="171"/>
                    <a:pt x="476" y="139"/>
                  </a:cubicBezTo>
                  <a:cubicBezTo>
                    <a:pt x="494" y="133"/>
                    <a:pt x="510" y="130"/>
                    <a:pt x="524" y="130"/>
                  </a:cubicBezTo>
                  <a:close/>
                  <a:moveTo>
                    <a:pt x="525" y="0"/>
                  </a:moveTo>
                  <a:cubicBezTo>
                    <a:pt x="490" y="0"/>
                    <a:pt x="452" y="4"/>
                    <a:pt x="412" y="12"/>
                  </a:cubicBezTo>
                  <a:cubicBezTo>
                    <a:pt x="317" y="44"/>
                    <a:pt x="222" y="139"/>
                    <a:pt x="191" y="234"/>
                  </a:cubicBezTo>
                  <a:cubicBezTo>
                    <a:pt x="1" y="677"/>
                    <a:pt x="476" y="1469"/>
                    <a:pt x="476" y="1501"/>
                  </a:cubicBezTo>
                  <a:cubicBezTo>
                    <a:pt x="507" y="1532"/>
                    <a:pt x="507" y="1532"/>
                    <a:pt x="539" y="1532"/>
                  </a:cubicBezTo>
                  <a:lnTo>
                    <a:pt x="571" y="1532"/>
                  </a:lnTo>
                  <a:cubicBezTo>
                    <a:pt x="602" y="1532"/>
                    <a:pt x="602" y="1532"/>
                    <a:pt x="602" y="1501"/>
                  </a:cubicBezTo>
                  <a:cubicBezTo>
                    <a:pt x="824" y="1216"/>
                    <a:pt x="982" y="392"/>
                    <a:pt x="761" y="107"/>
                  </a:cubicBezTo>
                  <a:cubicBezTo>
                    <a:pt x="713" y="36"/>
                    <a:pt x="630" y="0"/>
                    <a:pt x="52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952900" y="2568900"/>
              <a:ext cx="421225" cy="520375"/>
            </a:xfrm>
            <a:custGeom>
              <a:rect b="b" l="l" r="r" t="t"/>
              <a:pathLst>
                <a:path extrusionOk="0" h="20815" w="16849">
                  <a:moveTo>
                    <a:pt x="9092" y="16525"/>
                  </a:moveTo>
                  <a:cubicBezTo>
                    <a:pt x="9035" y="16561"/>
                    <a:pt x="8990" y="16586"/>
                    <a:pt x="8963" y="16595"/>
                  </a:cubicBezTo>
                  <a:cubicBezTo>
                    <a:pt x="8954" y="16599"/>
                    <a:pt x="8946" y="16601"/>
                    <a:pt x="8941" y="16601"/>
                  </a:cubicBezTo>
                  <a:cubicBezTo>
                    <a:pt x="8915" y="16601"/>
                    <a:pt x="8935" y="16558"/>
                    <a:pt x="9092" y="16525"/>
                  </a:cubicBezTo>
                  <a:close/>
                  <a:moveTo>
                    <a:pt x="4624" y="0"/>
                  </a:moveTo>
                  <a:lnTo>
                    <a:pt x="0" y="1520"/>
                  </a:lnTo>
                  <a:cubicBezTo>
                    <a:pt x="475" y="3040"/>
                    <a:pt x="982" y="4529"/>
                    <a:pt x="1489" y="6017"/>
                  </a:cubicBezTo>
                  <a:cubicBezTo>
                    <a:pt x="2027" y="7506"/>
                    <a:pt x="2565" y="8994"/>
                    <a:pt x="3136" y="10451"/>
                  </a:cubicBezTo>
                  <a:cubicBezTo>
                    <a:pt x="3674" y="11939"/>
                    <a:pt x="4276" y="13396"/>
                    <a:pt x="4877" y="14885"/>
                  </a:cubicBezTo>
                  <a:cubicBezTo>
                    <a:pt x="5511" y="16341"/>
                    <a:pt x="6144" y="17798"/>
                    <a:pt x="6872" y="19287"/>
                  </a:cubicBezTo>
                  <a:lnTo>
                    <a:pt x="6967" y="19445"/>
                  </a:lnTo>
                  <a:lnTo>
                    <a:pt x="6999" y="19540"/>
                  </a:lnTo>
                  <a:cubicBezTo>
                    <a:pt x="7221" y="19857"/>
                    <a:pt x="7538" y="20205"/>
                    <a:pt x="8044" y="20490"/>
                  </a:cubicBezTo>
                  <a:cubicBezTo>
                    <a:pt x="8474" y="20732"/>
                    <a:pt x="8973" y="20814"/>
                    <a:pt x="9365" y="20814"/>
                  </a:cubicBezTo>
                  <a:cubicBezTo>
                    <a:pt x="9435" y="20814"/>
                    <a:pt x="9502" y="20811"/>
                    <a:pt x="9564" y="20807"/>
                  </a:cubicBezTo>
                  <a:cubicBezTo>
                    <a:pt x="10419" y="20712"/>
                    <a:pt x="10799" y="20427"/>
                    <a:pt x="11148" y="20237"/>
                  </a:cubicBezTo>
                  <a:cubicBezTo>
                    <a:pt x="11781" y="19793"/>
                    <a:pt x="12161" y="19382"/>
                    <a:pt x="12510" y="19002"/>
                  </a:cubicBezTo>
                  <a:cubicBezTo>
                    <a:pt x="13238" y="18210"/>
                    <a:pt x="13745" y="17418"/>
                    <a:pt x="14283" y="16626"/>
                  </a:cubicBezTo>
                  <a:cubicBezTo>
                    <a:pt x="14758" y="15803"/>
                    <a:pt x="15233" y="15011"/>
                    <a:pt x="15645" y="14188"/>
                  </a:cubicBezTo>
                  <a:cubicBezTo>
                    <a:pt x="16056" y="13364"/>
                    <a:pt x="16468" y="12541"/>
                    <a:pt x="16848" y="11686"/>
                  </a:cubicBezTo>
                  <a:lnTo>
                    <a:pt x="14758" y="10451"/>
                  </a:lnTo>
                  <a:lnTo>
                    <a:pt x="13048" y="12446"/>
                  </a:lnTo>
                  <a:cubicBezTo>
                    <a:pt x="12478" y="13111"/>
                    <a:pt x="11908" y="13776"/>
                    <a:pt x="11338" y="14410"/>
                  </a:cubicBezTo>
                  <a:cubicBezTo>
                    <a:pt x="10940" y="14852"/>
                    <a:pt x="10542" y="15278"/>
                    <a:pt x="10144" y="15657"/>
                  </a:cubicBezTo>
                  <a:lnTo>
                    <a:pt x="10144" y="15657"/>
                  </a:lnTo>
                  <a:cubicBezTo>
                    <a:pt x="9829" y="14836"/>
                    <a:pt x="9528" y="14000"/>
                    <a:pt x="9216" y="13174"/>
                  </a:cubicBezTo>
                  <a:cubicBezTo>
                    <a:pt x="8678" y="11718"/>
                    <a:pt x="8171" y="10261"/>
                    <a:pt x="7664" y="8804"/>
                  </a:cubicBezTo>
                  <a:lnTo>
                    <a:pt x="4624" y="0"/>
                  </a:lnTo>
                  <a:close/>
                </a:path>
              </a:pathLst>
            </a:custGeom>
            <a:solidFill>
              <a:srgbClr val="913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904100" y="2524550"/>
              <a:ext cx="286325" cy="338900"/>
            </a:xfrm>
            <a:custGeom>
              <a:rect b="b" l="l" r="r" t="t"/>
              <a:pathLst>
                <a:path extrusionOk="0" h="13556" w="11453">
                  <a:moveTo>
                    <a:pt x="2735" y="0"/>
                  </a:moveTo>
                  <a:cubicBezTo>
                    <a:pt x="1184" y="0"/>
                    <a:pt x="0" y="918"/>
                    <a:pt x="84" y="2661"/>
                  </a:cubicBezTo>
                  <a:cubicBezTo>
                    <a:pt x="179" y="4814"/>
                    <a:pt x="2649" y="11180"/>
                    <a:pt x="4612" y="13555"/>
                  </a:cubicBezTo>
                  <a:lnTo>
                    <a:pt x="11453" y="9470"/>
                  </a:lnTo>
                  <a:cubicBezTo>
                    <a:pt x="11453" y="9470"/>
                    <a:pt x="9711" y="5258"/>
                    <a:pt x="7114" y="2249"/>
                  </a:cubicBezTo>
                  <a:cubicBezTo>
                    <a:pt x="5787" y="728"/>
                    <a:pt x="4115" y="0"/>
                    <a:pt x="2735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3945775" y="2648950"/>
              <a:ext cx="151250" cy="214500"/>
            </a:xfrm>
            <a:custGeom>
              <a:rect b="b" l="l" r="r" t="t"/>
              <a:pathLst>
                <a:path extrusionOk="0" h="8580" w="6050">
                  <a:moveTo>
                    <a:pt x="2232" y="1"/>
                  </a:moveTo>
                  <a:cubicBezTo>
                    <a:pt x="1301" y="1"/>
                    <a:pt x="573" y="1433"/>
                    <a:pt x="0" y="3100"/>
                  </a:cubicBezTo>
                  <a:cubicBezTo>
                    <a:pt x="887" y="5254"/>
                    <a:pt x="1995" y="7407"/>
                    <a:pt x="2945" y="8579"/>
                  </a:cubicBezTo>
                  <a:lnTo>
                    <a:pt x="6049" y="6742"/>
                  </a:lnTo>
                  <a:cubicBezTo>
                    <a:pt x="5574" y="4209"/>
                    <a:pt x="4529" y="1612"/>
                    <a:pt x="3040" y="345"/>
                  </a:cubicBezTo>
                  <a:cubicBezTo>
                    <a:pt x="2755" y="108"/>
                    <a:pt x="2486" y="1"/>
                    <a:pt x="2232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045525" y="4240225"/>
              <a:ext cx="117200" cy="186075"/>
            </a:xfrm>
            <a:custGeom>
              <a:rect b="b" l="l" r="r" t="t"/>
              <a:pathLst>
                <a:path extrusionOk="0" h="7443" w="4688">
                  <a:moveTo>
                    <a:pt x="1489" y="0"/>
                  </a:moveTo>
                  <a:lnTo>
                    <a:pt x="1" y="7442"/>
                  </a:lnTo>
                  <a:lnTo>
                    <a:pt x="3231" y="7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027325" y="4406475"/>
              <a:ext cx="274750" cy="91075"/>
            </a:xfrm>
            <a:custGeom>
              <a:rect b="b" l="l" r="r" t="t"/>
              <a:pathLst>
                <a:path extrusionOk="0" h="3643" w="10990">
                  <a:moveTo>
                    <a:pt x="444" y="1"/>
                  </a:moveTo>
                  <a:cubicBezTo>
                    <a:pt x="317" y="1"/>
                    <a:pt x="222" y="96"/>
                    <a:pt x="222" y="222"/>
                  </a:cubicBezTo>
                  <a:lnTo>
                    <a:pt x="32" y="3073"/>
                  </a:lnTo>
                  <a:cubicBezTo>
                    <a:pt x="0" y="3389"/>
                    <a:pt x="285" y="3643"/>
                    <a:pt x="602" y="3643"/>
                  </a:cubicBezTo>
                  <a:cubicBezTo>
                    <a:pt x="1837" y="3643"/>
                    <a:pt x="2439" y="3548"/>
                    <a:pt x="4054" y="3548"/>
                  </a:cubicBezTo>
                  <a:cubicBezTo>
                    <a:pt x="5004" y="3548"/>
                    <a:pt x="8329" y="3643"/>
                    <a:pt x="9691" y="3643"/>
                  </a:cubicBezTo>
                  <a:cubicBezTo>
                    <a:pt x="10989" y="3643"/>
                    <a:pt x="10989" y="2313"/>
                    <a:pt x="10419" y="2218"/>
                  </a:cubicBezTo>
                  <a:cubicBezTo>
                    <a:pt x="7854" y="1647"/>
                    <a:pt x="5511" y="919"/>
                    <a:pt x="4624" y="191"/>
                  </a:cubicBezTo>
                  <a:cubicBezTo>
                    <a:pt x="4434" y="96"/>
                    <a:pt x="4244" y="1"/>
                    <a:pt x="4054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063725" y="4240225"/>
              <a:ext cx="99000" cy="95825"/>
            </a:xfrm>
            <a:custGeom>
              <a:rect b="b" l="l" r="r" t="t"/>
              <a:pathLst>
                <a:path extrusionOk="0" h="3833" w="3960">
                  <a:moveTo>
                    <a:pt x="761" y="0"/>
                  </a:moveTo>
                  <a:lnTo>
                    <a:pt x="1" y="3832"/>
                  </a:lnTo>
                  <a:lnTo>
                    <a:pt x="3200" y="3832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7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3581575" y="3220475"/>
              <a:ext cx="828175" cy="1092600"/>
            </a:xfrm>
            <a:custGeom>
              <a:rect b="b" l="l" r="r" t="t"/>
              <a:pathLst>
                <a:path extrusionOk="0" h="43704" w="33127">
                  <a:moveTo>
                    <a:pt x="887" y="1"/>
                  </a:moveTo>
                  <a:cubicBezTo>
                    <a:pt x="887" y="1"/>
                    <a:pt x="0" y="4276"/>
                    <a:pt x="1616" y="8710"/>
                  </a:cubicBezTo>
                  <a:cubicBezTo>
                    <a:pt x="3026" y="12494"/>
                    <a:pt x="9631" y="13048"/>
                    <a:pt x="15484" y="13048"/>
                  </a:cubicBezTo>
                  <a:cubicBezTo>
                    <a:pt x="17908" y="13048"/>
                    <a:pt x="20203" y="12953"/>
                    <a:pt x="21947" y="12953"/>
                  </a:cubicBezTo>
                  <a:cubicBezTo>
                    <a:pt x="20680" y="23214"/>
                    <a:pt x="18020" y="43704"/>
                    <a:pt x="18020" y="43704"/>
                  </a:cubicBezTo>
                  <a:lnTo>
                    <a:pt x="23879" y="43704"/>
                  </a:lnTo>
                  <a:cubicBezTo>
                    <a:pt x="23879" y="43704"/>
                    <a:pt x="32050" y="21061"/>
                    <a:pt x="32620" y="10990"/>
                  </a:cubicBezTo>
                  <a:cubicBezTo>
                    <a:pt x="33126" y="1774"/>
                    <a:pt x="11971" y="1"/>
                    <a:pt x="11971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016225" y="4237050"/>
              <a:ext cx="204300" cy="76025"/>
            </a:xfrm>
            <a:custGeom>
              <a:rect b="b" l="l" r="r" t="t"/>
              <a:pathLst>
                <a:path extrusionOk="0" h="3041" w="8172">
                  <a:moveTo>
                    <a:pt x="8171" y="1"/>
                  </a:moveTo>
                  <a:lnTo>
                    <a:pt x="96" y="349"/>
                  </a:lnTo>
                  <a:lnTo>
                    <a:pt x="1" y="3041"/>
                  </a:lnTo>
                  <a:lnTo>
                    <a:pt x="7728" y="304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134200" y="4400300"/>
              <a:ext cx="41200" cy="20450"/>
            </a:xfrm>
            <a:custGeom>
              <a:rect b="b" l="l" r="r" t="t"/>
              <a:pathLst>
                <a:path extrusionOk="0" h="818" w="1648">
                  <a:moveTo>
                    <a:pt x="1314" y="143"/>
                  </a:moveTo>
                  <a:cubicBezTo>
                    <a:pt x="1344" y="143"/>
                    <a:pt x="1371" y="146"/>
                    <a:pt x="1394" y="153"/>
                  </a:cubicBezTo>
                  <a:cubicBezTo>
                    <a:pt x="1426" y="184"/>
                    <a:pt x="1457" y="216"/>
                    <a:pt x="1457" y="279"/>
                  </a:cubicBezTo>
                  <a:cubicBezTo>
                    <a:pt x="1489" y="406"/>
                    <a:pt x="1489" y="469"/>
                    <a:pt x="1426" y="533"/>
                  </a:cubicBezTo>
                  <a:cubicBezTo>
                    <a:pt x="1333" y="625"/>
                    <a:pt x="1155" y="674"/>
                    <a:pt x="903" y="674"/>
                  </a:cubicBezTo>
                  <a:cubicBezTo>
                    <a:pt x="723" y="674"/>
                    <a:pt x="505" y="649"/>
                    <a:pt x="254" y="596"/>
                  </a:cubicBezTo>
                  <a:cubicBezTo>
                    <a:pt x="594" y="369"/>
                    <a:pt x="1060" y="143"/>
                    <a:pt x="1314" y="143"/>
                  </a:cubicBezTo>
                  <a:close/>
                  <a:moveTo>
                    <a:pt x="1305" y="1"/>
                  </a:moveTo>
                  <a:cubicBezTo>
                    <a:pt x="859" y="1"/>
                    <a:pt x="145" y="508"/>
                    <a:pt x="32" y="564"/>
                  </a:cubicBezTo>
                  <a:cubicBezTo>
                    <a:pt x="32" y="596"/>
                    <a:pt x="0" y="628"/>
                    <a:pt x="0" y="628"/>
                  </a:cubicBezTo>
                  <a:cubicBezTo>
                    <a:pt x="0" y="659"/>
                    <a:pt x="32" y="691"/>
                    <a:pt x="64" y="691"/>
                  </a:cubicBezTo>
                  <a:cubicBezTo>
                    <a:pt x="286" y="754"/>
                    <a:pt x="634" y="818"/>
                    <a:pt x="919" y="818"/>
                  </a:cubicBezTo>
                  <a:cubicBezTo>
                    <a:pt x="1172" y="818"/>
                    <a:pt x="1394" y="786"/>
                    <a:pt x="1521" y="659"/>
                  </a:cubicBezTo>
                  <a:cubicBezTo>
                    <a:pt x="1616" y="533"/>
                    <a:pt x="1647" y="406"/>
                    <a:pt x="1616" y="248"/>
                  </a:cubicBezTo>
                  <a:cubicBezTo>
                    <a:pt x="1584" y="121"/>
                    <a:pt x="1552" y="58"/>
                    <a:pt x="1457" y="26"/>
                  </a:cubicBezTo>
                  <a:cubicBezTo>
                    <a:pt x="1412" y="9"/>
                    <a:pt x="1360" y="1"/>
                    <a:pt x="130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132625" y="4381650"/>
              <a:ext cx="24550" cy="35950"/>
            </a:xfrm>
            <a:custGeom>
              <a:rect b="b" l="l" r="r" t="t"/>
              <a:pathLst>
                <a:path extrusionOk="0" h="1438" w="982">
                  <a:moveTo>
                    <a:pt x="634" y="139"/>
                  </a:moveTo>
                  <a:cubicBezTo>
                    <a:pt x="729" y="170"/>
                    <a:pt x="760" y="234"/>
                    <a:pt x="760" y="265"/>
                  </a:cubicBezTo>
                  <a:cubicBezTo>
                    <a:pt x="824" y="487"/>
                    <a:pt x="507" y="994"/>
                    <a:pt x="222" y="1247"/>
                  </a:cubicBezTo>
                  <a:cubicBezTo>
                    <a:pt x="190" y="930"/>
                    <a:pt x="222" y="392"/>
                    <a:pt x="412" y="202"/>
                  </a:cubicBezTo>
                  <a:cubicBezTo>
                    <a:pt x="475" y="170"/>
                    <a:pt x="507" y="139"/>
                    <a:pt x="570" y="139"/>
                  </a:cubicBezTo>
                  <a:close/>
                  <a:moveTo>
                    <a:pt x="544" y="0"/>
                  </a:moveTo>
                  <a:cubicBezTo>
                    <a:pt x="459" y="0"/>
                    <a:pt x="388" y="36"/>
                    <a:pt x="317" y="107"/>
                  </a:cubicBezTo>
                  <a:cubicBezTo>
                    <a:pt x="0" y="424"/>
                    <a:pt x="63" y="1342"/>
                    <a:pt x="63" y="1374"/>
                  </a:cubicBezTo>
                  <a:cubicBezTo>
                    <a:pt x="63" y="1405"/>
                    <a:pt x="95" y="1437"/>
                    <a:pt x="95" y="1437"/>
                  </a:cubicBezTo>
                  <a:lnTo>
                    <a:pt x="190" y="1437"/>
                  </a:lnTo>
                  <a:cubicBezTo>
                    <a:pt x="507" y="1247"/>
                    <a:pt x="982" y="582"/>
                    <a:pt x="919" y="234"/>
                  </a:cubicBezTo>
                  <a:cubicBezTo>
                    <a:pt x="887" y="107"/>
                    <a:pt x="792" y="12"/>
                    <a:pt x="634" y="12"/>
                  </a:cubicBezTo>
                  <a:cubicBezTo>
                    <a:pt x="602" y="4"/>
                    <a:pt x="572" y="0"/>
                    <a:pt x="54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09975" y="2768400"/>
              <a:ext cx="105300" cy="123900"/>
            </a:xfrm>
            <a:custGeom>
              <a:rect b="b" l="l" r="r" t="t"/>
              <a:pathLst>
                <a:path extrusionOk="0" h="4956" w="4212">
                  <a:moveTo>
                    <a:pt x="1013" y="1"/>
                  </a:moveTo>
                  <a:lnTo>
                    <a:pt x="0" y="3548"/>
                  </a:lnTo>
                  <a:lnTo>
                    <a:pt x="1393" y="4941"/>
                  </a:lnTo>
                  <a:cubicBezTo>
                    <a:pt x="1436" y="4951"/>
                    <a:pt x="1480" y="4956"/>
                    <a:pt x="1524" y="4956"/>
                  </a:cubicBezTo>
                  <a:cubicBezTo>
                    <a:pt x="2605" y="4956"/>
                    <a:pt x="4212" y="2123"/>
                    <a:pt x="4212" y="2123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335300" y="2731975"/>
              <a:ext cx="116400" cy="89500"/>
            </a:xfrm>
            <a:custGeom>
              <a:rect b="b" l="l" r="r" t="t"/>
              <a:pathLst>
                <a:path extrusionOk="0" h="3580" w="4656">
                  <a:moveTo>
                    <a:pt x="2977" y="1"/>
                  </a:moveTo>
                  <a:lnTo>
                    <a:pt x="0" y="1458"/>
                  </a:lnTo>
                  <a:lnTo>
                    <a:pt x="3199" y="3580"/>
                  </a:lnTo>
                  <a:lnTo>
                    <a:pt x="4656" y="193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3558625" y="2505525"/>
              <a:ext cx="553425" cy="718950"/>
            </a:xfrm>
            <a:custGeom>
              <a:rect b="b" l="l" r="r" t="t"/>
              <a:pathLst>
                <a:path extrusionOk="0" h="28758" w="22137">
                  <a:moveTo>
                    <a:pt x="9936" y="0"/>
                  </a:moveTo>
                  <a:cubicBezTo>
                    <a:pt x="8486" y="0"/>
                    <a:pt x="6955" y="44"/>
                    <a:pt x="5732" y="97"/>
                  </a:cubicBezTo>
                  <a:cubicBezTo>
                    <a:pt x="4434" y="160"/>
                    <a:pt x="3135" y="318"/>
                    <a:pt x="2122" y="477"/>
                  </a:cubicBezTo>
                  <a:cubicBezTo>
                    <a:pt x="855" y="667"/>
                    <a:pt x="0" y="825"/>
                    <a:pt x="0" y="825"/>
                  </a:cubicBezTo>
                  <a:cubicBezTo>
                    <a:pt x="63" y="1173"/>
                    <a:pt x="158" y="1522"/>
                    <a:pt x="222" y="1870"/>
                  </a:cubicBezTo>
                  <a:cubicBezTo>
                    <a:pt x="1299" y="6715"/>
                    <a:pt x="1774" y="11624"/>
                    <a:pt x="1932" y="15868"/>
                  </a:cubicBezTo>
                  <a:cubicBezTo>
                    <a:pt x="2217" y="22233"/>
                    <a:pt x="1837" y="27237"/>
                    <a:pt x="1964" y="28757"/>
                  </a:cubicBezTo>
                  <a:lnTo>
                    <a:pt x="19160" y="28757"/>
                  </a:lnTo>
                  <a:cubicBezTo>
                    <a:pt x="22137" y="10706"/>
                    <a:pt x="17893" y="983"/>
                    <a:pt x="17893" y="983"/>
                  </a:cubicBezTo>
                  <a:cubicBezTo>
                    <a:pt x="17893" y="983"/>
                    <a:pt x="17228" y="793"/>
                    <a:pt x="16120" y="572"/>
                  </a:cubicBezTo>
                  <a:cubicBezTo>
                    <a:pt x="15233" y="382"/>
                    <a:pt x="14156" y="192"/>
                    <a:pt x="13016" y="97"/>
                  </a:cubicBezTo>
                  <a:cubicBezTo>
                    <a:pt x="12166" y="27"/>
                    <a:pt x="11076" y="0"/>
                    <a:pt x="9936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3564150" y="2551650"/>
              <a:ext cx="95050" cy="350575"/>
            </a:xfrm>
            <a:custGeom>
              <a:rect b="b" l="l" r="r" t="t"/>
              <a:pathLst>
                <a:path extrusionOk="0" h="14023" w="3802">
                  <a:moveTo>
                    <a:pt x="585" y="1"/>
                  </a:moveTo>
                  <a:cubicBezTo>
                    <a:pt x="377" y="1"/>
                    <a:pt x="180" y="11"/>
                    <a:pt x="1" y="25"/>
                  </a:cubicBezTo>
                  <a:cubicBezTo>
                    <a:pt x="1078" y="4870"/>
                    <a:pt x="1553" y="9779"/>
                    <a:pt x="1711" y="14023"/>
                  </a:cubicBezTo>
                  <a:cubicBezTo>
                    <a:pt x="3358" y="8576"/>
                    <a:pt x="3801" y="3889"/>
                    <a:pt x="3453" y="1894"/>
                  </a:cubicBezTo>
                  <a:cubicBezTo>
                    <a:pt x="3184" y="311"/>
                    <a:pt x="1734" y="1"/>
                    <a:pt x="585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3440650" y="2587900"/>
              <a:ext cx="372925" cy="473475"/>
            </a:xfrm>
            <a:custGeom>
              <a:rect b="b" l="l" r="r" t="t"/>
              <a:pathLst>
                <a:path extrusionOk="0" h="18939" w="14917">
                  <a:moveTo>
                    <a:pt x="3169" y="14663"/>
                  </a:moveTo>
                  <a:lnTo>
                    <a:pt x="3169" y="14663"/>
                  </a:lnTo>
                  <a:cubicBezTo>
                    <a:pt x="3177" y="14663"/>
                    <a:pt x="3233" y="14665"/>
                    <a:pt x="3354" y="14688"/>
                  </a:cubicBezTo>
                  <a:lnTo>
                    <a:pt x="3354" y="14688"/>
                  </a:lnTo>
                  <a:cubicBezTo>
                    <a:pt x="3344" y="14690"/>
                    <a:pt x="3335" y="14692"/>
                    <a:pt x="3326" y="14695"/>
                  </a:cubicBezTo>
                  <a:cubicBezTo>
                    <a:pt x="3232" y="14695"/>
                    <a:pt x="3200" y="14664"/>
                    <a:pt x="3169" y="14663"/>
                  </a:cubicBezTo>
                  <a:close/>
                  <a:moveTo>
                    <a:pt x="3484" y="0"/>
                  </a:moveTo>
                  <a:cubicBezTo>
                    <a:pt x="3009" y="1235"/>
                    <a:pt x="2629" y="2407"/>
                    <a:pt x="2217" y="3611"/>
                  </a:cubicBezTo>
                  <a:cubicBezTo>
                    <a:pt x="1837" y="4814"/>
                    <a:pt x="1489" y="6049"/>
                    <a:pt x="1172" y="7284"/>
                  </a:cubicBezTo>
                  <a:cubicBezTo>
                    <a:pt x="887" y="8519"/>
                    <a:pt x="602" y="9754"/>
                    <a:pt x="380" y="11053"/>
                  </a:cubicBezTo>
                  <a:cubicBezTo>
                    <a:pt x="159" y="12319"/>
                    <a:pt x="32" y="13650"/>
                    <a:pt x="0" y="15011"/>
                  </a:cubicBezTo>
                  <a:lnTo>
                    <a:pt x="0" y="15550"/>
                  </a:lnTo>
                  <a:lnTo>
                    <a:pt x="0" y="15803"/>
                  </a:lnTo>
                  <a:cubicBezTo>
                    <a:pt x="0" y="15898"/>
                    <a:pt x="0" y="15898"/>
                    <a:pt x="0" y="16183"/>
                  </a:cubicBezTo>
                  <a:cubicBezTo>
                    <a:pt x="32" y="16595"/>
                    <a:pt x="159" y="17165"/>
                    <a:pt x="570" y="17735"/>
                  </a:cubicBezTo>
                  <a:cubicBezTo>
                    <a:pt x="950" y="18305"/>
                    <a:pt x="1584" y="18653"/>
                    <a:pt x="2027" y="18780"/>
                  </a:cubicBezTo>
                  <a:cubicBezTo>
                    <a:pt x="2471" y="18938"/>
                    <a:pt x="2851" y="18938"/>
                    <a:pt x="3136" y="18938"/>
                  </a:cubicBezTo>
                  <a:cubicBezTo>
                    <a:pt x="3452" y="18938"/>
                    <a:pt x="3706" y="18907"/>
                    <a:pt x="3927" y="18875"/>
                  </a:cubicBezTo>
                  <a:cubicBezTo>
                    <a:pt x="4371" y="18780"/>
                    <a:pt x="4751" y="18685"/>
                    <a:pt x="5099" y="18558"/>
                  </a:cubicBezTo>
                  <a:cubicBezTo>
                    <a:pt x="6493" y="18052"/>
                    <a:pt x="7633" y="17418"/>
                    <a:pt x="8741" y="16785"/>
                  </a:cubicBezTo>
                  <a:cubicBezTo>
                    <a:pt x="10958" y="15455"/>
                    <a:pt x="12953" y="14030"/>
                    <a:pt x="14917" y="12414"/>
                  </a:cubicBezTo>
                  <a:lnTo>
                    <a:pt x="13586" y="10388"/>
                  </a:lnTo>
                  <a:cubicBezTo>
                    <a:pt x="11401" y="11464"/>
                    <a:pt x="9216" y="12541"/>
                    <a:pt x="7063" y="13460"/>
                  </a:cubicBezTo>
                  <a:cubicBezTo>
                    <a:pt x="6215" y="13833"/>
                    <a:pt x="5348" y="14168"/>
                    <a:pt x="4555" y="14417"/>
                  </a:cubicBezTo>
                  <a:lnTo>
                    <a:pt x="4555" y="14417"/>
                  </a:lnTo>
                  <a:cubicBezTo>
                    <a:pt x="4800" y="12508"/>
                    <a:pt x="5305" y="10513"/>
                    <a:pt x="5859" y="8519"/>
                  </a:cubicBezTo>
                  <a:cubicBezTo>
                    <a:pt x="6176" y="7379"/>
                    <a:pt x="6524" y="6271"/>
                    <a:pt x="6904" y="5131"/>
                  </a:cubicBezTo>
                  <a:cubicBezTo>
                    <a:pt x="7253" y="3991"/>
                    <a:pt x="7664" y="2850"/>
                    <a:pt x="8044" y="1774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913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3432725" y="2520825"/>
              <a:ext cx="250950" cy="349750"/>
            </a:xfrm>
            <a:custGeom>
              <a:rect b="b" l="l" r="r" t="t"/>
              <a:pathLst>
                <a:path extrusionOk="0" h="13990" w="10038">
                  <a:moveTo>
                    <a:pt x="6331" y="1"/>
                  </a:moveTo>
                  <a:cubicBezTo>
                    <a:pt x="5927" y="1"/>
                    <a:pt x="5494" y="70"/>
                    <a:pt x="5036" y="213"/>
                  </a:cubicBezTo>
                  <a:cubicBezTo>
                    <a:pt x="1838" y="1226"/>
                    <a:pt x="602" y="6737"/>
                    <a:pt x="1" y="10980"/>
                  </a:cubicBezTo>
                  <a:lnTo>
                    <a:pt x="6303" y="13989"/>
                  </a:lnTo>
                  <a:cubicBezTo>
                    <a:pt x="6303" y="13989"/>
                    <a:pt x="8425" y="10410"/>
                    <a:pt x="9280" y="6072"/>
                  </a:cubicBezTo>
                  <a:cubicBezTo>
                    <a:pt x="10037" y="2366"/>
                    <a:pt x="8692" y="1"/>
                    <a:pt x="6331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3694800" y="2303675"/>
              <a:ext cx="232775" cy="254200"/>
            </a:xfrm>
            <a:custGeom>
              <a:rect b="b" l="l" r="r" t="t"/>
              <a:pathLst>
                <a:path extrusionOk="0" h="10168" w="9311">
                  <a:moveTo>
                    <a:pt x="444" y="0"/>
                  </a:moveTo>
                  <a:lnTo>
                    <a:pt x="444" y="0"/>
                  </a:lnTo>
                  <a:cubicBezTo>
                    <a:pt x="982" y="2344"/>
                    <a:pt x="1584" y="6619"/>
                    <a:pt x="0" y="8202"/>
                  </a:cubicBezTo>
                  <a:cubicBezTo>
                    <a:pt x="0" y="8202"/>
                    <a:pt x="921" y="10167"/>
                    <a:pt x="4940" y="10167"/>
                  </a:cubicBezTo>
                  <a:cubicBezTo>
                    <a:pt x="5003" y="10167"/>
                    <a:pt x="5066" y="10167"/>
                    <a:pt x="5131" y="10166"/>
                  </a:cubicBezTo>
                  <a:cubicBezTo>
                    <a:pt x="9311" y="10102"/>
                    <a:pt x="7221" y="8139"/>
                    <a:pt x="7221" y="8139"/>
                  </a:cubicBezTo>
                  <a:cubicBezTo>
                    <a:pt x="5099" y="7632"/>
                    <a:pt x="4719" y="6334"/>
                    <a:pt x="4877" y="4877"/>
                  </a:cubicBezTo>
                  <a:cubicBezTo>
                    <a:pt x="4909" y="4529"/>
                    <a:pt x="4972" y="4180"/>
                    <a:pt x="5036" y="3800"/>
                  </a:cubicBezTo>
                  <a:lnTo>
                    <a:pt x="2375" y="161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3753375" y="2344050"/>
              <a:ext cx="67325" cy="82350"/>
            </a:xfrm>
            <a:custGeom>
              <a:rect b="b" l="l" r="r" t="t"/>
              <a:pathLst>
                <a:path extrusionOk="0" h="3294" w="2693">
                  <a:moveTo>
                    <a:pt x="32" y="0"/>
                  </a:moveTo>
                  <a:lnTo>
                    <a:pt x="32" y="0"/>
                  </a:lnTo>
                  <a:cubicBezTo>
                    <a:pt x="1" y="254"/>
                    <a:pt x="32" y="634"/>
                    <a:pt x="64" y="1014"/>
                  </a:cubicBezTo>
                  <a:cubicBezTo>
                    <a:pt x="222" y="2027"/>
                    <a:pt x="1552" y="3072"/>
                    <a:pt x="2534" y="3294"/>
                  </a:cubicBezTo>
                  <a:cubicBezTo>
                    <a:pt x="2566" y="2914"/>
                    <a:pt x="2629" y="2565"/>
                    <a:pt x="2693" y="221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7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3795675" y="2103450"/>
              <a:ext cx="121625" cy="153850"/>
            </a:xfrm>
            <a:custGeom>
              <a:rect b="b" l="l" r="r" t="t"/>
              <a:pathLst>
                <a:path extrusionOk="0" h="6154" w="4865">
                  <a:moveTo>
                    <a:pt x="1943" y="0"/>
                  </a:moveTo>
                  <a:cubicBezTo>
                    <a:pt x="962" y="0"/>
                    <a:pt x="73" y="768"/>
                    <a:pt x="50" y="1929"/>
                  </a:cubicBezTo>
                  <a:cubicBezTo>
                    <a:pt x="0" y="3634"/>
                    <a:pt x="2015" y="6153"/>
                    <a:pt x="3297" y="6153"/>
                  </a:cubicBezTo>
                  <a:cubicBezTo>
                    <a:pt x="3633" y="6153"/>
                    <a:pt x="3920" y="5979"/>
                    <a:pt x="4104" y="5571"/>
                  </a:cubicBezTo>
                  <a:cubicBezTo>
                    <a:pt x="4864" y="3829"/>
                    <a:pt x="4389" y="1327"/>
                    <a:pt x="3091" y="377"/>
                  </a:cubicBezTo>
                  <a:cubicBezTo>
                    <a:pt x="2725" y="118"/>
                    <a:pt x="2327" y="0"/>
                    <a:pt x="194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670825" y="2089650"/>
              <a:ext cx="257550" cy="312200"/>
            </a:xfrm>
            <a:custGeom>
              <a:rect b="b" l="l" r="r" t="t"/>
              <a:pathLst>
                <a:path extrusionOk="0" h="12488" w="10302">
                  <a:moveTo>
                    <a:pt x="4647" y="1"/>
                  </a:moveTo>
                  <a:cubicBezTo>
                    <a:pt x="1990" y="1"/>
                    <a:pt x="0" y="2442"/>
                    <a:pt x="579" y="5173"/>
                  </a:cubicBezTo>
                  <a:cubicBezTo>
                    <a:pt x="1276" y="8276"/>
                    <a:pt x="1498" y="10145"/>
                    <a:pt x="3334" y="11570"/>
                  </a:cubicBezTo>
                  <a:cubicBezTo>
                    <a:pt x="4156" y="12205"/>
                    <a:pt x="5055" y="12487"/>
                    <a:pt x="5921" y="12487"/>
                  </a:cubicBezTo>
                  <a:cubicBezTo>
                    <a:pt x="7993" y="12487"/>
                    <a:pt x="9879" y="10871"/>
                    <a:pt x="10080" y="8593"/>
                  </a:cubicBezTo>
                  <a:cubicBezTo>
                    <a:pt x="10302" y="5679"/>
                    <a:pt x="9161" y="1056"/>
                    <a:pt x="5868" y="169"/>
                  </a:cubicBezTo>
                  <a:cubicBezTo>
                    <a:pt x="5450" y="54"/>
                    <a:pt x="5042" y="1"/>
                    <a:pt x="4647" y="1"/>
                  </a:cubicBez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3622750" y="2134400"/>
              <a:ext cx="120350" cy="157575"/>
            </a:xfrm>
            <a:custGeom>
              <a:rect b="b" l="l" r="r" t="t"/>
              <a:pathLst>
                <a:path extrusionOk="0" h="6303" w="4814">
                  <a:moveTo>
                    <a:pt x="2156" y="0"/>
                  </a:moveTo>
                  <a:cubicBezTo>
                    <a:pt x="1276" y="0"/>
                    <a:pt x="451" y="630"/>
                    <a:pt x="285" y="1704"/>
                  </a:cubicBezTo>
                  <a:cubicBezTo>
                    <a:pt x="1" y="3412"/>
                    <a:pt x="1787" y="6303"/>
                    <a:pt x="3073" y="6303"/>
                  </a:cubicBezTo>
                  <a:cubicBezTo>
                    <a:pt x="3361" y="6303"/>
                    <a:pt x="3623" y="6157"/>
                    <a:pt x="3832" y="5821"/>
                  </a:cubicBezTo>
                  <a:cubicBezTo>
                    <a:pt x="4814" y="4174"/>
                    <a:pt x="4656" y="1641"/>
                    <a:pt x="3516" y="564"/>
                  </a:cubicBezTo>
                  <a:cubicBezTo>
                    <a:pt x="3108" y="179"/>
                    <a:pt x="2625" y="0"/>
                    <a:pt x="2156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672625" y="2114550"/>
              <a:ext cx="83150" cy="72525"/>
            </a:xfrm>
            <a:custGeom>
              <a:rect b="b" l="l" r="r" t="t"/>
              <a:pathLst>
                <a:path extrusionOk="0" h="2901" w="3326">
                  <a:moveTo>
                    <a:pt x="1653" y="0"/>
                  </a:moveTo>
                  <a:cubicBezTo>
                    <a:pt x="1429" y="0"/>
                    <a:pt x="1200" y="50"/>
                    <a:pt x="982" y="155"/>
                  </a:cubicBezTo>
                  <a:cubicBezTo>
                    <a:pt x="285" y="535"/>
                    <a:pt x="0" y="1421"/>
                    <a:pt x="380" y="2118"/>
                  </a:cubicBezTo>
                  <a:cubicBezTo>
                    <a:pt x="650" y="2613"/>
                    <a:pt x="1160" y="2900"/>
                    <a:pt x="1694" y="2900"/>
                  </a:cubicBezTo>
                  <a:cubicBezTo>
                    <a:pt x="1911" y="2900"/>
                    <a:pt x="2133" y="2852"/>
                    <a:pt x="2344" y="2751"/>
                  </a:cubicBezTo>
                  <a:cubicBezTo>
                    <a:pt x="3041" y="2371"/>
                    <a:pt x="3326" y="1485"/>
                    <a:pt x="2946" y="788"/>
                  </a:cubicBezTo>
                  <a:cubicBezTo>
                    <a:pt x="2679" y="277"/>
                    <a:pt x="2179" y="0"/>
                    <a:pt x="165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3651250" y="2094225"/>
              <a:ext cx="72075" cy="64275"/>
            </a:xfrm>
            <a:custGeom>
              <a:rect b="b" l="l" r="r" t="t"/>
              <a:pathLst>
                <a:path extrusionOk="0" h="2571" w="2883">
                  <a:moveTo>
                    <a:pt x="1487" y="0"/>
                  </a:moveTo>
                  <a:cubicBezTo>
                    <a:pt x="934" y="0"/>
                    <a:pt x="405" y="355"/>
                    <a:pt x="222" y="904"/>
                  </a:cubicBezTo>
                  <a:cubicBezTo>
                    <a:pt x="0" y="1569"/>
                    <a:pt x="380" y="2298"/>
                    <a:pt x="1077" y="2519"/>
                  </a:cubicBezTo>
                  <a:cubicBezTo>
                    <a:pt x="1198" y="2554"/>
                    <a:pt x="1322" y="2571"/>
                    <a:pt x="1444" y="2571"/>
                  </a:cubicBezTo>
                  <a:cubicBezTo>
                    <a:pt x="1990" y="2571"/>
                    <a:pt x="2505" y="2234"/>
                    <a:pt x="2661" y="1664"/>
                  </a:cubicBezTo>
                  <a:cubicBezTo>
                    <a:pt x="2882" y="999"/>
                    <a:pt x="2502" y="271"/>
                    <a:pt x="1837" y="49"/>
                  </a:cubicBezTo>
                  <a:cubicBezTo>
                    <a:pt x="1721" y="16"/>
                    <a:pt x="1603" y="0"/>
                    <a:pt x="1487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3705075" y="2088325"/>
              <a:ext cx="72875" cy="64925"/>
            </a:xfrm>
            <a:custGeom>
              <a:rect b="b" l="l" r="r" t="t"/>
              <a:pathLst>
                <a:path extrusionOk="0" h="2597" w="2915">
                  <a:moveTo>
                    <a:pt x="1464" y="0"/>
                  </a:moveTo>
                  <a:cubicBezTo>
                    <a:pt x="909" y="0"/>
                    <a:pt x="401" y="351"/>
                    <a:pt x="223" y="887"/>
                  </a:cubicBezTo>
                  <a:cubicBezTo>
                    <a:pt x="1" y="1584"/>
                    <a:pt x="381" y="2312"/>
                    <a:pt x="1078" y="2534"/>
                  </a:cubicBezTo>
                  <a:cubicBezTo>
                    <a:pt x="1212" y="2576"/>
                    <a:pt x="1348" y="2597"/>
                    <a:pt x="1481" y="2597"/>
                  </a:cubicBezTo>
                  <a:cubicBezTo>
                    <a:pt x="2035" y="2597"/>
                    <a:pt x="2539" y="2241"/>
                    <a:pt x="2693" y="1679"/>
                  </a:cubicBezTo>
                  <a:cubicBezTo>
                    <a:pt x="2914" y="1014"/>
                    <a:pt x="2534" y="285"/>
                    <a:pt x="1869" y="64"/>
                  </a:cubicBezTo>
                  <a:cubicBezTo>
                    <a:pt x="1734" y="20"/>
                    <a:pt x="1598" y="0"/>
                    <a:pt x="146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620375" y="2039625"/>
              <a:ext cx="95025" cy="84750"/>
            </a:xfrm>
            <a:custGeom>
              <a:rect b="b" l="l" r="r" t="t"/>
              <a:pathLst>
                <a:path extrusionOk="0" h="3390" w="3801">
                  <a:moveTo>
                    <a:pt x="1899" y="0"/>
                  </a:moveTo>
                  <a:cubicBezTo>
                    <a:pt x="1175" y="0"/>
                    <a:pt x="491" y="469"/>
                    <a:pt x="285" y="1188"/>
                  </a:cubicBezTo>
                  <a:cubicBezTo>
                    <a:pt x="0" y="2075"/>
                    <a:pt x="475" y="3025"/>
                    <a:pt x="1394" y="3310"/>
                  </a:cubicBezTo>
                  <a:cubicBezTo>
                    <a:pt x="1562" y="3364"/>
                    <a:pt x="1732" y="3389"/>
                    <a:pt x="1899" y="3389"/>
                  </a:cubicBezTo>
                  <a:cubicBezTo>
                    <a:pt x="2616" y="3389"/>
                    <a:pt x="3284" y="2920"/>
                    <a:pt x="3516" y="2202"/>
                  </a:cubicBezTo>
                  <a:cubicBezTo>
                    <a:pt x="3801" y="1315"/>
                    <a:pt x="3294" y="365"/>
                    <a:pt x="2407" y="80"/>
                  </a:cubicBezTo>
                  <a:cubicBezTo>
                    <a:pt x="2239" y="26"/>
                    <a:pt x="2068" y="0"/>
                    <a:pt x="189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3682125" y="2015875"/>
              <a:ext cx="97400" cy="87125"/>
            </a:xfrm>
            <a:custGeom>
              <a:rect b="b" l="l" r="r" t="t"/>
              <a:pathLst>
                <a:path extrusionOk="0" h="3485" w="3896">
                  <a:moveTo>
                    <a:pt x="1950" y="0"/>
                  </a:moveTo>
                  <a:cubicBezTo>
                    <a:pt x="1207" y="0"/>
                    <a:pt x="517" y="474"/>
                    <a:pt x="285" y="1220"/>
                  </a:cubicBezTo>
                  <a:cubicBezTo>
                    <a:pt x="0" y="2138"/>
                    <a:pt x="507" y="3088"/>
                    <a:pt x="1426" y="3405"/>
                  </a:cubicBezTo>
                  <a:cubicBezTo>
                    <a:pt x="1599" y="3459"/>
                    <a:pt x="1773" y="3484"/>
                    <a:pt x="1944" y="3484"/>
                  </a:cubicBezTo>
                  <a:cubicBezTo>
                    <a:pt x="2680" y="3484"/>
                    <a:pt x="3354" y="3010"/>
                    <a:pt x="3611" y="2265"/>
                  </a:cubicBezTo>
                  <a:cubicBezTo>
                    <a:pt x="3896" y="1346"/>
                    <a:pt x="3389" y="365"/>
                    <a:pt x="2471" y="80"/>
                  </a:cubicBezTo>
                  <a:cubicBezTo>
                    <a:pt x="2297" y="26"/>
                    <a:pt x="2122" y="0"/>
                    <a:pt x="195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3738325" y="2000825"/>
              <a:ext cx="97425" cy="87125"/>
            </a:xfrm>
            <a:custGeom>
              <a:rect b="b" l="l" r="r" t="t"/>
              <a:pathLst>
                <a:path extrusionOk="0" h="3485" w="3897">
                  <a:moveTo>
                    <a:pt x="1950" y="1"/>
                  </a:moveTo>
                  <a:cubicBezTo>
                    <a:pt x="1207" y="1"/>
                    <a:pt x="517" y="475"/>
                    <a:pt x="286" y="1220"/>
                  </a:cubicBezTo>
                  <a:cubicBezTo>
                    <a:pt x="1" y="2138"/>
                    <a:pt x="508" y="3120"/>
                    <a:pt x="1426" y="3405"/>
                  </a:cubicBezTo>
                  <a:cubicBezTo>
                    <a:pt x="1599" y="3459"/>
                    <a:pt x="1775" y="3485"/>
                    <a:pt x="1947" y="3485"/>
                  </a:cubicBezTo>
                  <a:cubicBezTo>
                    <a:pt x="2690" y="3485"/>
                    <a:pt x="3380" y="3010"/>
                    <a:pt x="3611" y="2265"/>
                  </a:cubicBezTo>
                  <a:cubicBezTo>
                    <a:pt x="3896" y="1347"/>
                    <a:pt x="3390" y="397"/>
                    <a:pt x="2471" y="80"/>
                  </a:cubicBezTo>
                  <a:cubicBezTo>
                    <a:pt x="2298" y="26"/>
                    <a:pt x="2123" y="1"/>
                    <a:pt x="195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3803250" y="2000825"/>
              <a:ext cx="98200" cy="87425"/>
            </a:xfrm>
            <a:custGeom>
              <a:rect b="b" l="l" r="r" t="t"/>
              <a:pathLst>
                <a:path extrusionOk="0" h="3497" w="3928">
                  <a:moveTo>
                    <a:pt x="1950" y="1"/>
                  </a:moveTo>
                  <a:cubicBezTo>
                    <a:pt x="1207" y="1"/>
                    <a:pt x="517" y="475"/>
                    <a:pt x="286" y="1220"/>
                  </a:cubicBezTo>
                  <a:cubicBezTo>
                    <a:pt x="1" y="2138"/>
                    <a:pt x="508" y="3120"/>
                    <a:pt x="1426" y="3405"/>
                  </a:cubicBezTo>
                  <a:cubicBezTo>
                    <a:pt x="1606" y="3467"/>
                    <a:pt x="1788" y="3496"/>
                    <a:pt x="1967" y="3496"/>
                  </a:cubicBezTo>
                  <a:cubicBezTo>
                    <a:pt x="2702" y="3496"/>
                    <a:pt x="3382" y="3004"/>
                    <a:pt x="3611" y="2265"/>
                  </a:cubicBezTo>
                  <a:cubicBezTo>
                    <a:pt x="3928" y="1347"/>
                    <a:pt x="3389" y="365"/>
                    <a:pt x="2471" y="80"/>
                  </a:cubicBezTo>
                  <a:cubicBezTo>
                    <a:pt x="2298" y="26"/>
                    <a:pt x="2122" y="1"/>
                    <a:pt x="195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595825" y="2089700"/>
              <a:ext cx="87900" cy="78000"/>
            </a:xfrm>
            <a:custGeom>
              <a:rect b="b" l="l" r="r" t="t"/>
              <a:pathLst>
                <a:path extrusionOk="0" h="3120" w="3516">
                  <a:moveTo>
                    <a:pt x="1778" y="1"/>
                  </a:moveTo>
                  <a:cubicBezTo>
                    <a:pt x="1112" y="1"/>
                    <a:pt x="491" y="418"/>
                    <a:pt x="286" y="1085"/>
                  </a:cubicBezTo>
                  <a:cubicBezTo>
                    <a:pt x="1" y="1909"/>
                    <a:pt x="476" y="2795"/>
                    <a:pt x="1299" y="3049"/>
                  </a:cubicBezTo>
                  <a:cubicBezTo>
                    <a:pt x="1455" y="3097"/>
                    <a:pt x="1614" y="3120"/>
                    <a:pt x="1770" y="3120"/>
                  </a:cubicBezTo>
                  <a:cubicBezTo>
                    <a:pt x="2436" y="3120"/>
                    <a:pt x="3057" y="2702"/>
                    <a:pt x="3262" y="2035"/>
                  </a:cubicBezTo>
                  <a:cubicBezTo>
                    <a:pt x="3516" y="1212"/>
                    <a:pt x="3072" y="325"/>
                    <a:pt x="2249" y="72"/>
                  </a:cubicBezTo>
                  <a:cubicBezTo>
                    <a:pt x="2093" y="24"/>
                    <a:pt x="1934" y="1"/>
                    <a:pt x="1778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3736750" y="2059100"/>
              <a:ext cx="78400" cy="70325"/>
            </a:xfrm>
            <a:custGeom>
              <a:rect b="b" l="l" r="r" t="t"/>
              <a:pathLst>
                <a:path extrusionOk="0" h="2813" w="3136">
                  <a:moveTo>
                    <a:pt x="1590" y="1"/>
                  </a:moveTo>
                  <a:cubicBezTo>
                    <a:pt x="986" y="1"/>
                    <a:pt x="403" y="384"/>
                    <a:pt x="222" y="979"/>
                  </a:cubicBezTo>
                  <a:cubicBezTo>
                    <a:pt x="1" y="1739"/>
                    <a:pt x="412" y="2531"/>
                    <a:pt x="1141" y="2753"/>
                  </a:cubicBezTo>
                  <a:cubicBezTo>
                    <a:pt x="1280" y="2793"/>
                    <a:pt x="1421" y="2813"/>
                    <a:pt x="1558" y="2813"/>
                  </a:cubicBezTo>
                  <a:cubicBezTo>
                    <a:pt x="2172" y="2813"/>
                    <a:pt x="2733" y="2429"/>
                    <a:pt x="2914" y="1834"/>
                  </a:cubicBezTo>
                  <a:cubicBezTo>
                    <a:pt x="3136" y="1074"/>
                    <a:pt x="2724" y="282"/>
                    <a:pt x="1996" y="61"/>
                  </a:cubicBezTo>
                  <a:cubicBezTo>
                    <a:pt x="1862" y="20"/>
                    <a:pt x="1725" y="1"/>
                    <a:pt x="159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3790600" y="2062475"/>
              <a:ext cx="67300" cy="60425"/>
            </a:xfrm>
            <a:custGeom>
              <a:rect b="b" l="l" r="r" t="t"/>
              <a:pathLst>
                <a:path extrusionOk="0" h="2417" w="2692">
                  <a:moveTo>
                    <a:pt x="1359" y="1"/>
                  </a:moveTo>
                  <a:cubicBezTo>
                    <a:pt x="847" y="1"/>
                    <a:pt x="371" y="328"/>
                    <a:pt x="190" y="844"/>
                  </a:cubicBezTo>
                  <a:cubicBezTo>
                    <a:pt x="0" y="1478"/>
                    <a:pt x="348" y="2143"/>
                    <a:pt x="982" y="2364"/>
                  </a:cubicBezTo>
                  <a:cubicBezTo>
                    <a:pt x="1099" y="2399"/>
                    <a:pt x="1217" y="2416"/>
                    <a:pt x="1333" y="2416"/>
                  </a:cubicBezTo>
                  <a:cubicBezTo>
                    <a:pt x="1846" y="2416"/>
                    <a:pt x="2321" y="2089"/>
                    <a:pt x="2502" y="1573"/>
                  </a:cubicBezTo>
                  <a:cubicBezTo>
                    <a:pt x="2692" y="939"/>
                    <a:pt x="2344" y="274"/>
                    <a:pt x="1710" y="52"/>
                  </a:cubicBezTo>
                  <a:cubicBezTo>
                    <a:pt x="1593" y="17"/>
                    <a:pt x="1475" y="1"/>
                    <a:pt x="135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3857100" y="2039525"/>
              <a:ext cx="67325" cy="59925"/>
            </a:xfrm>
            <a:custGeom>
              <a:rect b="b" l="l" r="r" t="t"/>
              <a:pathLst>
                <a:path extrusionOk="0" h="2397" w="2693">
                  <a:moveTo>
                    <a:pt x="1357" y="0"/>
                  </a:moveTo>
                  <a:cubicBezTo>
                    <a:pt x="837" y="0"/>
                    <a:pt x="345" y="327"/>
                    <a:pt x="190" y="844"/>
                  </a:cubicBezTo>
                  <a:cubicBezTo>
                    <a:pt x="0" y="1477"/>
                    <a:pt x="349" y="2142"/>
                    <a:pt x="982" y="2332"/>
                  </a:cubicBezTo>
                  <a:cubicBezTo>
                    <a:pt x="1106" y="2376"/>
                    <a:pt x="1232" y="2396"/>
                    <a:pt x="1355" y="2396"/>
                  </a:cubicBezTo>
                  <a:cubicBezTo>
                    <a:pt x="1858" y="2396"/>
                    <a:pt x="2318" y="2056"/>
                    <a:pt x="2471" y="1572"/>
                  </a:cubicBezTo>
                  <a:cubicBezTo>
                    <a:pt x="2692" y="939"/>
                    <a:pt x="2344" y="242"/>
                    <a:pt x="1710" y="52"/>
                  </a:cubicBezTo>
                  <a:cubicBezTo>
                    <a:pt x="1594" y="17"/>
                    <a:pt x="1475" y="0"/>
                    <a:pt x="1357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3832550" y="2065575"/>
              <a:ext cx="64950" cy="57400"/>
            </a:xfrm>
            <a:custGeom>
              <a:rect b="b" l="l" r="r" t="t"/>
              <a:pathLst>
                <a:path extrusionOk="0" h="2296" w="2598">
                  <a:moveTo>
                    <a:pt x="1293" y="0"/>
                  </a:moveTo>
                  <a:cubicBezTo>
                    <a:pt x="805" y="0"/>
                    <a:pt x="344" y="305"/>
                    <a:pt x="191" y="815"/>
                  </a:cubicBezTo>
                  <a:cubicBezTo>
                    <a:pt x="1" y="1417"/>
                    <a:pt x="349" y="2050"/>
                    <a:pt x="951" y="2240"/>
                  </a:cubicBezTo>
                  <a:cubicBezTo>
                    <a:pt x="1068" y="2277"/>
                    <a:pt x="1187" y="2295"/>
                    <a:pt x="1305" y="2295"/>
                  </a:cubicBezTo>
                  <a:cubicBezTo>
                    <a:pt x="1793" y="2295"/>
                    <a:pt x="2254" y="1990"/>
                    <a:pt x="2407" y="1480"/>
                  </a:cubicBezTo>
                  <a:cubicBezTo>
                    <a:pt x="2597" y="879"/>
                    <a:pt x="2249" y="245"/>
                    <a:pt x="1647" y="55"/>
                  </a:cubicBezTo>
                  <a:cubicBezTo>
                    <a:pt x="1530" y="18"/>
                    <a:pt x="1411" y="0"/>
                    <a:pt x="1293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3896675" y="2033375"/>
              <a:ext cx="53075" cy="47350"/>
            </a:xfrm>
            <a:custGeom>
              <a:rect b="b" l="l" r="r" t="t"/>
              <a:pathLst>
                <a:path extrusionOk="0" h="1894" w="2123">
                  <a:moveTo>
                    <a:pt x="1077" y="1"/>
                  </a:moveTo>
                  <a:cubicBezTo>
                    <a:pt x="667" y="1"/>
                    <a:pt x="288" y="266"/>
                    <a:pt x="159" y="678"/>
                  </a:cubicBezTo>
                  <a:cubicBezTo>
                    <a:pt x="1" y="1185"/>
                    <a:pt x="286" y="1691"/>
                    <a:pt x="792" y="1850"/>
                  </a:cubicBezTo>
                  <a:cubicBezTo>
                    <a:pt x="882" y="1880"/>
                    <a:pt x="974" y="1894"/>
                    <a:pt x="1065" y="1894"/>
                  </a:cubicBezTo>
                  <a:cubicBezTo>
                    <a:pt x="1457" y="1894"/>
                    <a:pt x="1836" y="1633"/>
                    <a:pt x="1964" y="1248"/>
                  </a:cubicBezTo>
                  <a:cubicBezTo>
                    <a:pt x="2123" y="741"/>
                    <a:pt x="1838" y="203"/>
                    <a:pt x="1363" y="45"/>
                  </a:cubicBezTo>
                  <a:cubicBezTo>
                    <a:pt x="1268" y="15"/>
                    <a:pt x="1172" y="1"/>
                    <a:pt x="107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3928350" y="2067850"/>
              <a:ext cx="31700" cy="28300"/>
            </a:xfrm>
            <a:custGeom>
              <a:rect b="b" l="l" r="r" t="t"/>
              <a:pathLst>
                <a:path extrusionOk="0" h="1132" w="1268">
                  <a:moveTo>
                    <a:pt x="624" y="0"/>
                  </a:moveTo>
                  <a:cubicBezTo>
                    <a:pt x="392" y="0"/>
                    <a:pt x="172" y="152"/>
                    <a:pt x="96" y="407"/>
                  </a:cubicBezTo>
                  <a:cubicBezTo>
                    <a:pt x="1" y="693"/>
                    <a:pt x="159" y="1009"/>
                    <a:pt x="476" y="1104"/>
                  </a:cubicBezTo>
                  <a:cubicBezTo>
                    <a:pt x="531" y="1123"/>
                    <a:pt x="588" y="1132"/>
                    <a:pt x="644" y="1132"/>
                  </a:cubicBezTo>
                  <a:cubicBezTo>
                    <a:pt x="875" y="1132"/>
                    <a:pt x="1096" y="979"/>
                    <a:pt x="1172" y="724"/>
                  </a:cubicBezTo>
                  <a:cubicBezTo>
                    <a:pt x="1267" y="439"/>
                    <a:pt x="1109" y="122"/>
                    <a:pt x="792" y="27"/>
                  </a:cubicBezTo>
                  <a:cubicBezTo>
                    <a:pt x="737" y="9"/>
                    <a:pt x="680" y="0"/>
                    <a:pt x="62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3694800" y="2085250"/>
              <a:ext cx="31675" cy="28325"/>
            </a:xfrm>
            <a:custGeom>
              <a:rect b="b" l="l" r="r" t="t"/>
              <a:pathLst>
                <a:path extrusionOk="0" h="1133" w="1267">
                  <a:moveTo>
                    <a:pt x="624" y="1"/>
                  </a:moveTo>
                  <a:cubicBezTo>
                    <a:pt x="392" y="1"/>
                    <a:pt x="172" y="153"/>
                    <a:pt x="95" y="408"/>
                  </a:cubicBezTo>
                  <a:cubicBezTo>
                    <a:pt x="0" y="693"/>
                    <a:pt x="159" y="1010"/>
                    <a:pt x="475" y="1105"/>
                  </a:cubicBezTo>
                  <a:cubicBezTo>
                    <a:pt x="531" y="1123"/>
                    <a:pt x="587" y="1132"/>
                    <a:pt x="643" y="1132"/>
                  </a:cubicBezTo>
                  <a:cubicBezTo>
                    <a:pt x="875" y="1132"/>
                    <a:pt x="1095" y="980"/>
                    <a:pt x="1172" y="725"/>
                  </a:cubicBezTo>
                  <a:cubicBezTo>
                    <a:pt x="1267" y="440"/>
                    <a:pt x="1077" y="123"/>
                    <a:pt x="792" y="28"/>
                  </a:cubicBezTo>
                  <a:cubicBezTo>
                    <a:pt x="736" y="10"/>
                    <a:pt x="680" y="1"/>
                    <a:pt x="624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3659950" y="2244450"/>
              <a:ext cx="83875" cy="73975"/>
            </a:xfrm>
            <a:custGeom>
              <a:rect b="b" l="l" r="r" t="t"/>
              <a:pathLst>
                <a:path extrusionOk="0" h="2959" w="3355">
                  <a:moveTo>
                    <a:pt x="1138" y="1"/>
                  </a:moveTo>
                  <a:cubicBezTo>
                    <a:pt x="1065" y="1"/>
                    <a:pt x="992" y="9"/>
                    <a:pt x="919" y="26"/>
                  </a:cubicBezTo>
                  <a:cubicBezTo>
                    <a:pt x="127" y="247"/>
                    <a:pt x="1" y="1166"/>
                    <a:pt x="507" y="1862"/>
                  </a:cubicBezTo>
                  <a:cubicBezTo>
                    <a:pt x="982" y="2464"/>
                    <a:pt x="1648" y="2812"/>
                    <a:pt x="2218" y="2939"/>
                  </a:cubicBezTo>
                  <a:cubicBezTo>
                    <a:pt x="2292" y="2953"/>
                    <a:pt x="2363" y="2959"/>
                    <a:pt x="2429" y="2959"/>
                  </a:cubicBezTo>
                  <a:cubicBezTo>
                    <a:pt x="3147" y="2959"/>
                    <a:pt x="3355" y="2207"/>
                    <a:pt x="2978" y="1482"/>
                  </a:cubicBezTo>
                  <a:cubicBezTo>
                    <a:pt x="2660" y="847"/>
                    <a:pt x="1895" y="1"/>
                    <a:pt x="1138" y="1"/>
                  </a:cubicBez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3818300" y="2213325"/>
              <a:ext cx="16650" cy="23150"/>
            </a:xfrm>
            <a:custGeom>
              <a:rect b="b" l="l" r="r" t="t"/>
              <a:pathLst>
                <a:path extrusionOk="0" h="926" w="666">
                  <a:moveTo>
                    <a:pt x="290" y="1"/>
                  </a:moveTo>
                  <a:cubicBezTo>
                    <a:pt x="278" y="1"/>
                    <a:pt x="266" y="2"/>
                    <a:pt x="254" y="4"/>
                  </a:cubicBezTo>
                  <a:cubicBezTo>
                    <a:pt x="96" y="36"/>
                    <a:pt x="1" y="257"/>
                    <a:pt x="32" y="511"/>
                  </a:cubicBezTo>
                  <a:cubicBezTo>
                    <a:pt x="62" y="745"/>
                    <a:pt x="227" y="926"/>
                    <a:pt x="377" y="926"/>
                  </a:cubicBezTo>
                  <a:cubicBezTo>
                    <a:pt x="389" y="926"/>
                    <a:pt x="401" y="925"/>
                    <a:pt x="412" y="922"/>
                  </a:cubicBezTo>
                  <a:cubicBezTo>
                    <a:pt x="571" y="922"/>
                    <a:pt x="666" y="701"/>
                    <a:pt x="634" y="447"/>
                  </a:cubicBezTo>
                  <a:cubicBezTo>
                    <a:pt x="604" y="210"/>
                    <a:pt x="464" y="1"/>
                    <a:pt x="29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891150" y="2204625"/>
              <a:ext cx="16650" cy="23150"/>
            </a:xfrm>
            <a:custGeom>
              <a:rect b="b" l="l" r="r" t="t"/>
              <a:pathLst>
                <a:path extrusionOk="0" h="926" w="666">
                  <a:moveTo>
                    <a:pt x="294" y="0"/>
                  </a:moveTo>
                  <a:cubicBezTo>
                    <a:pt x="281" y="0"/>
                    <a:pt x="267" y="1"/>
                    <a:pt x="253" y="4"/>
                  </a:cubicBezTo>
                  <a:cubicBezTo>
                    <a:pt x="95" y="35"/>
                    <a:pt x="0" y="257"/>
                    <a:pt x="32" y="510"/>
                  </a:cubicBezTo>
                  <a:cubicBezTo>
                    <a:pt x="61" y="745"/>
                    <a:pt x="226" y="925"/>
                    <a:pt x="377" y="925"/>
                  </a:cubicBezTo>
                  <a:cubicBezTo>
                    <a:pt x="388" y="925"/>
                    <a:pt x="400" y="924"/>
                    <a:pt x="412" y="922"/>
                  </a:cubicBezTo>
                  <a:cubicBezTo>
                    <a:pt x="570" y="922"/>
                    <a:pt x="665" y="700"/>
                    <a:pt x="633" y="447"/>
                  </a:cubicBezTo>
                  <a:cubicBezTo>
                    <a:pt x="604" y="183"/>
                    <a:pt x="466" y="0"/>
                    <a:pt x="29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869775" y="2219750"/>
              <a:ext cx="30100" cy="52775"/>
            </a:xfrm>
            <a:custGeom>
              <a:rect b="b" l="l" r="r" t="t"/>
              <a:pathLst>
                <a:path extrusionOk="0" h="2111" w="1204">
                  <a:moveTo>
                    <a:pt x="0" y="0"/>
                  </a:moveTo>
                  <a:lnTo>
                    <a:pt x="190" y="2090"/>
                  </a:lnTo>
                  <a:cubicBezTo>
                    <a:pt x="190" y="2090"/>
                    <a:pt x="296" y="2111"/>
                    <a:pt x="446" y="2111"/>
                  </a:cubicBezTo>
                  <a:cubicBezTo>
                    <a:pt x="671" y="2111"/>
                    <a:pt x="994" y="2065"/>
                    <a:pt x="1203" y="1837"/>
                  </a:cubicBezTo>
                  <a:cubicBezTo>
                    <a:pt x="602" y="12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3803250" y="2284850"/>
              <a:ext cx="49900" cy="19625"/>
            </a:xfrm>
            <a:custGeom>
              <a:rect b="b" l="l" r="r" t="t"/>
              <a:pathLst>
                <a:path extrusionOk="0" h="785" w="1996">
                  <a:moveTo>
                    <a:pt x="92" y="1"/>
                  </a:moveTo>
                  <a:cubicBezTo>
                    <a:pt x="72" y="1"/>
                    <a:pt x="48" y="9"/>
                    <a:pt x="32" y="25"/>
                  </a:cubicBezTo>
                  <a:cubicBezTo>
                    <a:pt x="1" y="56"/>
                    <a:pt x="1" y="88"/>
                    <a:pt x="32" y="120"/>
                  </a:cubicBezTo>
                  <a:cubicBezTo>
                    <a:pt x="64" y="151"/>
                    <a:pt x="634" y="785"/>
                    <a:pt x="1648" y="785"/>
                  </a:cubicBezTo>
                  <a:lnTo>
                    <a:pt x="1933" y="785"/>
                  </a:lnTo>
                  <a:cubicBezTo>
                    <a:pt x="1996" y="785"/>
                    <a:pt x="1996" y="753"/>
                    <a:pt x="1996" y="690"/>
                  </a:cubicBezTo>
                  <a:cubicBezTo>
                    <a:pt x="1996" y="658"/>
                    <a:pt x="1964" y="626"/>
                    <a:pt x="1933" y="626"/>
                  </a:cubicBezTo>
                  <a:cubicBezTo>
                    <a:pt x="1841" y="637"/>
                    <a:pt x="1753" y="641"/>
                    <a:pt x="1669" y="641"/>
                  </a:cubicBezTo>
                  <a:cubicBezTo>
                    <a:pt x="695" y="641"/>
                    <a:pt x="157" y="25"/>
                    <a:pt x="127" y="25"/>
                  </a:cubicBezTo>
                  <a:cubicBezTo>
                    <a:pt x="127" y="9"/>
                    <a:pt x="112" y="1"/>
                    <a:pt x="92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3786625" y="2169725"/>
              <a:ext cx="36450" cy="19500"/>
            </a:xfrm>
            <a:custGeom>
              <a:rect b="b" l="l" r="r" t="t"/>
              <a:pathLst>
                <a:path extrusionOk="0" h="780" w="1458">
                  <a:moveTo>
                    <a:pt x="1205" y="1"/>
                  </a:moveTo>
                  <a:cubicBezTo>
                    <a:pt x="974" y="1"/>
                    <a:pt x="473" y="55"/>
                    <a:pt x="64" y="513"/>
                  </a:cubicBezTo>
                  <a:cubicBezTo>
                    <a:pt x="1" y="576"/>
                    <a:pt x="1" y="671"/>
                    <a:pt x="64" y="734"/>
                  </a:cubicBezTo>
                  <a:cubicBezTo>
                    <a:pt x="96" y="766"/>
                    <a:pt x="96" y="766"/>
                    <a:pt x="127" y="766"/>
                  </a:cubicBezTo>
                  <a:cubicBezTo>
                    <a:pt x="146" y="775"/>
                    <a:pt x="165" y="779"/>
                    <a:pt x="182" y="779"/>
                  </a:cubicBezTo>
                  <a:cubicBezTo>
                    <a:pt x="225" y="779"/>
                    <a:pt x="263" y="757"/>
                    <a:pt x="286" y="734"/>
                  </a:cubicBezTo>
                  <a:cubicBezTo>
                    <a:pt x="608" y="366"/>
                    <a:pt x="981" y="316"/>
                    <a:pt x="1160" y="316"/>
                  </a:cubicBezTo>
                  <a:cubicBezTo>
                    <a:pt x="1227" y="316"/>
                    <a:pt x="1268" y="323"/>
                    <a:pt x="1268" y="323"/>
                  </a:cubicBezTo>
                  <a:cubicBezTo>
                    <a:pt x="1363" y="323"/>
                    <a:pt x="1426" y="291"/>
                    <a:pt x="1458" y="196"/>
                  </a:cubicBezTo>
                  <a:cubicBezTo>
                    <a:pt x="1458" y="101"/>
                    <a:pt x="1426" y="38"/>
                    <a:pt x="1331" y="6"/>
                  </a:cubicBezTo>
                  <a:cubicBezTo>
                    <a:pt x="1323" y="6"/>
                    <a:pt x="1277" y="1"/>
                    <a:pt x="120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3881650" y="2168250"/>
              <a:ext cx="39600" cy="16675"/>
            </a:xfrm>
            <a:custGeom>
              <a:rect b="b" l="l" r="r" t="t"/>
              <a:pathLst>
                <a:path extrusionOk="0" h="667" w="1584">
                  <a:moveTo>
                    <a:pt x="456" y="1"/>
                  </a:moveTo>
                  <a:cubicBezTo>
                    <a:pt x="267" y="1"/>
                    <a:pt x="140" y="33"/>
                    <a:pt x="127" y="33"/>
                  </a:cubicBezTo>
                  <a:cubicBezTo>
                    <a:pt x="63" y="65"/>
                    <a:pt x="0" y="160"/>
                    <a:pt x="32" y="223"/>
                  </a:cubicBezTo>
                  <a:cubicBezTo>
                    <a:pt x="63" y="318"/>
                    <a:pt x="158" y="350"/>
                    <a:pt x="222" y="350"/>
                  </a:cubicBezTo>
                  <a:cubicBezTo>
                    <a:pt x="222" y="350"/>
                    <a:pt x="321" y="323"/>
                    <a:pt x="473" y="323"/>
                  </a:cubicBezTo>
                  <a:cubicBezTo>
                    <a:pt x="686" y="323"/>
                    <a:pt x="1003" y="376"/>
                    <a:pt x="1298" y="635"/>
                  </a:cubicBezTo>
                  <a:cubicBezTo>
                    <a:pt x="1362" y="667"/>
                    <a:pt x="1393" y="667"/>
                    <a:pt x="1457" y="667"/>
                  </a:cubicBezTo>
                  <a:cubicBezTo>
                    <a:pt x="1489" y="667"/>
                    <a:pt x="1489" y="635"/>
                    <a:pt x="1520" y="603"/>
                  </a:cubicBezTo>
                  <a:cubicBezTo>
                    <a:pt x="1584" y="540"/>
                    <a:pt x="1552" y="445"/>
                    <a:pt x="1489" y="382"/>
                  </a:cubicBezTo>
                  <a:cubicBezTo>
                    <a:pt x="1117" y="66"/>
                    <a:pt x="724" y="1"/>
                    <a:pt x="456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764475" y="2788200"/>
              <a:ext cx="87100" cy="115575"/>
            </a:xfrm>
            <a:custGeom>
              <a:rect b="b" l="l" r="r" t="t"/>
              <a:pathLst>
                <a:path extrusionOk="0" h="4623" w="3484">
                  <a:moveTo>
                    <a:pt x="1108" y="0"/>
                  </a:moveTo>
                  <a:lnTo>
                    <a:pt x="0" y="2756"/>
                  </a:lnTo>
                  <a:lnTo>
                    <a:pt x="1013" y="4497"/>
                  </a:lnTo>
                  <a:cubicBezTo>
                    <a:pt x="1172" y="4584"/>
                    <a:pt x="1328" y="4622"/>
                    <a:pt x="1479" y="4622"/>
                  </a:cubicBezTo>
                  <a:cubicBezTo>
                    <a:pt x="2599" y="4622"/>
                    <a:pt x="3484" y="2534"/>
                    <a:pt x="3484" y="2534"/>
                  </a:cubicBezTo>
                  <a:lnTo>
                    <a:pt x="1108" y="0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792175" y="2742275"/>
              <a:ext cx="106900" cy="109275"/>
            </a:xfrm>
            <a:custGeom>
              <a:rect b="b" l="l" r="r" t="t"/>
              <a:pathLst>
                <a:path extrusionOk="0" h="4371" w="4276">
                  <a:moveTo>
                    <a:pt x="2977" y="1"/>
                  </a:moveTo>
                  <a:lnTo>
                    <a:pt x="0" y="1837"/>
                  </a:lnTo>
                  <a:lnTo>
                    <a:pt x="2376" y="4371"/>
                  </a:lnTo>
                  <a:lnTo>
                    <a:pt x="4276" y="2186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903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526850" y="1965600"/>
              <a:ext cx="189250" cy="189250"/>
            </a:xfrm>
            <a:custGeom>
              <a:rect b="b" l="l" r="r" t="t"/>
              <a:pathLst>
                <a:path extrusionOk="0" h="7570" w="7570">
                  <a:moveTo>
                    <a:pt x="3769" y="1"/>
                  </a:moveTo>
                  <a:cubicBezTo>
                    <a:pt x="1679" y="1"/>
                    <a:pt x="0" y="1711"/>
                    <a:pt x="0" y="3801"/>
                  </a:cubicBezTo>
                  <a:cubicBezTo>
                    <a:pt x="0" y="5891"/>
                    <a:pt x="1679" y="7569"/>
                    <a:pt x="3769" y="7569"/>
                  </a:cubicBezTo>
                  <a:cubicBezTo>
                    <a:pt x="5859" y="7569"/>
                    <a:pt x="7569" y="5891"/>
                    <a:pt x="7569" y="3801"/>
                  </a:cubicBezTo>
                  <a:cubicBezTo>
                    <a:pt x="7569" y="1711"/>
                    <a:pt x="5859" y="1"/>
                    <a:pt x="376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545850" y="1963225"/>
              <a:ext cx="194800" cy="194800"/>
            </a:xfrm>
            <a:custGeom>
              <a:rect b="b" l="l" r="r" t="t"/>
              <a:pathLst>
                <a:path extrusionOk="0" h="7792" w="7792">
                  <a:moveTo>
                    <a:pt x="3896" y="222"/>
                  </a:moveTo>
                  <a:cubicBezTo>
                    <a:pt x="5923" y="222"/>
                    <a:pt x="7569" y="1869"/>
                    <a:pt x="7569" y="3896"/>
                  </a:cubicBezTo>
                  <a:cubicBezTo>
                    <a:pt x="7569" y="5923"/>
                    <a:pt x="5923" y="7569"/>
                    <a:pt x="3896" y="7569"/>
                  </a:cubicBezTo>
                  <a:cubicBezTo>
                    <a:pt x="1869" y="7569"/>
                    <a:pt x="222" y="5923"/>
                    <a:pt x="222" y="3896"/>
                  </a:cubicBezTo>
                  <a:cubicBezTo>
                    <a:pt x="222" y="1869"/>
                    <a:pt x="1869" y="222"/>
                    <a:pt x="3896" y="222"/>
                  </a:cubicBezTo>
                  <a:close/>
                  <a:moveTo>
                    <a:pt x="3896" y="0"/>
                  </a:moveTo>
                  <a:cubicBezTo>
                    <a:pt x="1742" y="0"/>
                    <a:pt x="0" y="1742"/>
                    <a:pt x="0" y="3896"/>
                  </a:cubicBezTo>
                  <a:cubicBezTo>
                    <a:pt x="0" y="6049"/>
                    <a:pt x="1742" y="7791"/>
                    <a:pt x="3896" y="7791"/>
                  </a:cubicBezTo>
                  <a:cubicBezTo>
                    <a:pt x="6049" y="7791"/>
                    <a:pt x="7791" y="6049"/>
                    <a:pt x="7791" y="3896"/>
                  </a:cubicBezTo>
                  <a:cubicBezTo>
                    <a:pt x="7791" y="1742"/>
                    <a:pt x="6049" y="0"/>
                    <a:pt x="389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336050" y="2017850"/>
              <a:ext cx="194775" cy="194800"/>
            </a:xfrm>
            <a:custGeom>
              <a:rect b="b" l="l" r="r" t="t"/>
              <a:pathLst>
                <a:path extrusionOk="0" h="7792" w="7791">
                  <a:moveTo>
                    <a:pt x="3895" y="222"/>
                  </a:moveTo>
                  <a:cubicBezTo>
                    <a:pt x="5922" y="222"/>
                    <a:pt x="7569" y="1869"/>
                    <a:pt x="7569" y="3896"/>
                  </a:cubicBezTo>
                  <a:cubicBezTo>
                    <a:pt x="7569" y="5923"/>
                    <a:pt x="5922" y="7570"/>
                    <a:pt x="3895" y="7570"/>
                  </a:cubicBezTo>
                  <a:cubicBezTo>
                    <a:pt x="1869" y="7570"/>
                    <a:pt x="222" y="5923"/>
                    <a:pt x="222" y="3896"/>
                  </a:cubicBezTo>
                  <a:cubicBezTo>
                    <a:pt x="222" y="1869"/>
                    <a:pt x="1869" y="222"/>
                    <a:pt x="3895" y="222"/>
                  </a:cubicBezTo>
                  <a:close/>
                  <a:moveTo>
                    <a:pt x="3895" y="1"/>
                  </a:moveTo>
                  <a:cubicBezTo>
                    <a:pt x="1742" y="1"/>
                    <a:pt x="0" y="1742"/>
                    <a:pt x="0" y="3896"/>
                  </a:cubicBezTo>
                  <a:cubicBezTo>
                    <a:pt x="0" y="6049"/>
                    <a:pt x="1742" y="7791"/>
                    <a:pt x="3895" y="7791"/>
                  </a:cubicBezTo>
                  <a:cubicBezTo>
                    <a:pt x="6049" y="7791"/>
                    <a:pt x="7791" y="6049"/>
                    <a:pt x="7791" y="3896"/>
                  </a:cubicBezTo>
                  <a:cubicBezTo>
                    <a:pt x="7791" y="1742"/>
                    <a:pt x="6049" y="1"/>
                    <a:pt x="389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345550" y="2016275"/>
              <a:ext cx="194000" cy="194000"/>
            </a:xfrm>
            <a:custGeom>
              <a:rect b="b" l="l" r="r" t="t"/>
              <a:pathLst>
                <a:path extrusionOk="0" h="7760" w="7760">
                  <a:moveTo>
                    <a:pt x="3895" y="0"/>
                  </a:moveTo>
                  <a:cubicBezTo>
                    <a:pt x="1742" y="0"/>
                    <a:pt x="0" y="1742"/>
                    <a:pt x="0" y="3864"/>
                  </a:cubicBezTo>
                  <a:cubicBezTo>
                    <a:pt x="0" y="6017"/>
                    <a:pt x="1742" y="7759"/>
                    <a:pt x="3895" y="7759"/>
                  </a:cubicBezTo>
                  <a:cubicBezTo>
                    <a:pt x="6017" y="7759"/>
                    <a:pt x="7759" y="6017"/>
                    <a:pt x="7759" y="3864"/>
                  </a:cubicBezTo>
                  <a:cubicBezTo>
                    <a:pt x="7759" y="1742"/>
                    <a:pt x="6017" y="0"/>
                    <a:pt x="3895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336825" y="1939275"/>
              <a:ext cx="133025" cy="185650"/>
            </a:xfrm>
            <a:custGeom>
              <a:rect b="b" l="l" r="r" t="t"/>
              <a:pathLst>
                <a:path extrusionOk="0" h="7426" w="5321">
                  <a:moveTo>
                    <a:pt x="1582" y="0"/>
                  </a:moveTo>
                  <a:cubicBezTo>
                    <a:pt x="1043" y="0"/>
                    <a:pt x="633" y="355"/>
                    <a:pt x="476" y="1085"/>
                  </a:cubicBezTo>
                  <a:cubicBezTo>
                    <a:pt x="1" y="3302"/>
                    <a:pt x="1616" y="7229"/>
                    <a:pt x="3326" y="7419"/>
                  </a:cubicBezTo>
                  <a:cubicBezTo>
                    <a:pt x="3364" y="7423"/>
                    <a:pt x="3400" y="7425"/>
                    <a:pt x="3437" y="7425"/>
                  </a:cubicBezTo>
                  <a:cubicBezTo>
                    <a:pt x="5049" y="7425"/>
                    <a:pt x="5321" y="3356"/>
                    <a:pt x="3896" y="1529"/>
                  </a:cubicBezTo>
                  <a:cubicBezTo>
                    <a:pt x="3080" y="522"/>
                    <a:pt x="2236" y="0"/>
                    <a:pt x="1582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254500" y="2388375"/>
              <a:ext cx="186875" cy="683275"/>
            </a:xfrm>
            <a:custGeom>
              <a:rect b="b" l="l" r="r" t="t"/>
              <a:pathLst>
                <a:path extrusionOk="0" h="27331" w="7475">
                  <a:moveTo>
                    <a:pt x="6967" y="1"/>
                  </a:moveTo>
                  <a:lnTo>
                    <a:pt x="3737" y="539"/>
                  </a:lnTo>
                  <a:cubicBezTo>
                    <a:pt x="3864" y="1584"/>
                    <a:pt x="3991" y="2693"/>
                    <a:pt x="4054" y="3801"/>
                  </a:cubicBezTo>
                  <a:cubicBezTo>
                    <a:pt x="4149" y="4909"/>
                    <a:pt x="4212" y="6018"/>
                    <a:pt x="4212" y="7126"/>
                  </a:cubicBezTo>
                  <a:cubicBezTo>
                    <a:pt x="4244" y="9343"/>
                    <a:pt x="4181" y="11560"/>
                    <a:pt x="3706" y="13618"/>
                  </a:cubicBezTo>
                  <a:cubicBezTo>
                    <a:pt x="3452" y="14663"/>
                    <a:pt x="3167" y="15772"/>
                    <a:pt x="2850" y="16849"/>
                  </a:cubicBezTo>
                  <a:lnTo>
                    <a:pt x="1900" y="20142"/>
                  </a:lnTo>
                  <a:lnTo>
                    <a:pt x="950" y="23467"/>
                  </a:lnTo>
                  <a:lnTo>
                    <a:pt x="0" y="26761"/>
                  </a:lnTo>
                  <a:lnTo>
                    <a:pt x="1552" y="27331"/>
                  </a:lnTo>
                  <a:cubicBezTo>
                    <a:pt x="2027" y="26286"/>
                    <a:pt x="2470" y="25209"/>
                    <a:pt x="2914" y="24132"/>
                  </a:cubicBezTo>
                  <a:lnTo>
                    <a:pt x="4212" y="20934"/>
                  </a:lnTo>
                  <a:cubicBezTo>
                    <a:pt x="5036" y="18780"/>
                    <a:pt x="5827" y="16627"/>
                    <a:pt x="6524" y="14315"/>
                  </a:cubicBezTo>
                  <a:cubicBezTo>
                    <a:pt x="7157" y="11908"/>
                    <a:pt x="7411" y="9501"/>
                    <a:pt x="7442" y="7126"/>
                  </a:cubicBezTo>
                  <a:cubicBezTo>
                    <a:pt x="7474" y="5954"/>
                    <a:pt x="7442" y="4751"/>
                    <a:pt x="7347" y="3579"/>
                  </a:cubicBezTo>
                  <a:cubicBezTo>
                    <a:pt x="7252" y="2376"/>
                    <a:pt x="7157" y="1236"/>
                    <a:pt x="696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321800" y="2290725"/>
              <a:ext cx="164700" cy="223575"/>
            </a:xfrm>
            <a:custGeom>
              <a:rect b="b" l="l" r="r" t="t"/>
              <a:pathLst>
                <a:path extrusionOk="0" h="8943" w="6588">
                  <a:moveTo>
                    <a:pt x="3194" y="0"/>
                  </a:moveTo>
                  <a:cubicBezTo>
                    <a:pt x="2633" y="0"/>
                    <a:pt x="2017" y="208"/>
                    <a:pt x="1235" y="613"/>
                  </a:cubicBezTo>
                  <a:cubicBezTo>
                    <a:pt x="0" y="1215"/>
                    <a:pt x="317" y="6725"/>
                    <a:pt x="317" y="6725"/>
                  </a:cubicBezTo>
                  <a:lnTo>
                    <a:pt x="5986" y="8942"/>
                  </a:lnTo>
                  <a:cubicBezTo>
                    <a:pt x="5986" y="8942"/>
                    <a:pt x="6587" y="2197"/>
                    <a:pt x="5289" y="1025"/>
                  </a:cubicBezTo>
                  <a:cubicBezTo>
                    <a:pt x="4528" y="334"/>
                    <a:pt x="3905" y="0"/>
                    <a:pt x="3194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362175" y="2334550"/>
              <a:ext cx="63350" cy="161525"/>
            </a:xfrm>
            <a:custGeom>
              <a:rect b="b" l="l" r="r" t="t"/>
              <a:pathLst>
                <a:path extrusionOk="0" h="6461" w="2534">
                  <a:moveTo>
                    <a:pt x="0" y="0"/>
                  </a:moveTo>
                  <a:lnTo>
                    <a:pt x="222" y="5574"/>
                  </a:lnTo>
                  <a:lnTo>
                    <a:pt x="2534" y="6461"/>
                  </a:lnTo>
                  <a:lnTo>
                    <a:pt x="2534" y="6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180075" y="3036800"/>
              <a:ext cx="117200" cy="73650"/>
            </a:xfrm>
            <a:custGeom>
              <a:rect b="b" l="l" r="r" t="t"/>
              <a:pathLst>
                <a:path extrusionOk="0" h="2946" w="4688">
                  <a:moveTo>
                    <a:pt x="3611" y="1"/>
                  </a:moveTo>
                  <a:lnTo>
                    <a:pt x="0" y="1489"/>
                  </a:lnTo>
                  <a:lnTo>
                    <a:pt x="2787" y="2946"/>
                  </a:lnTo>
                  <a:cubicBezTo>
                    <a:pt x="2787" y="2946"/>
                    <a:pt x="4624" y="2059"/>
                    <a:pt x="4687" y="729"/>
                  </a:cubicBezTo>
                  <a:lnTo>
                    <a:pt x="361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427875" y="4230725"/>
              <a:ext cx="93450" cy="185275"/>
            </a:xfrm>
            <a:custGeom>
              <a:rect b="b" l="l" r="r" t="t"/>
              <a:pathLst>
                <a:path extrusionOk="0" h="7411" w="3738">
                  <a:moveTo>
                    <a:pt x="1" y="0"/>
                  </a:moveTo>
                  <a:lnTo>
                    <a:pt x="539" y="7411"/>
                  </a:lnTo>
                  <a:lnTo>
                    <a:pt x="3738" y="7411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826125" y="4119875"/>
              <a:ext cx="139375" cy="192425"/>
            </a:xfrm>
            <a:custGeom>
              <a:rect b="b" l="l" r="r" t="t"/>
              <a:pathLst>
                <a:path extrusionOk="0" h="7697" w="5575">
                  <a:moveTo>
                    <a:pt x="3136" y="1"/>
                  </a:moveTo>
                  <a:lnTo>
                    <a:pt x="0" y="634"/>
                  </a:lnTo>
                  <a:lnTo>
                    <a:pt x="2439" y="7696"/>
                  </a:lnTo>
                  <a:lnTo>
                    <a:pt x="5574" y="7094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771725" y="4268100"/>
              <a:ext cx="233350" cy="157450"/>
            </a:xfrm>
            <a:custGeom>
              <a:rect b="b" l="l" r="r" t="t"/>
              <a:pathLst>
                <a:path extrusionOk="0" h="6298" w="9334">
                  <a:moveTo>
                    <a:pt x="7629" y="0"/>
                  </a:moveTo>
                  <a:cubicBezTo>
                    <a:pt x="7596" y="0"/>
                    <a:pt x="7562" y="8"/>
                    <a:pt x="7528" y="25"/>
                  </a:cubicBezTo>
                  <a:lnTo>
                    <a:pt x="4140" y="1229"/>
                  </a:lnTo>
                  <a:cubicBezTo>
                    <a:pt x="3981" y="1292"/>
                    <a:pt x="3823" y="1419"/>
                    <a:pt x="3728" y="1609"/>
                  </a:cubicBezTo>
                  <a:cubicBezTo>
                    <a:pt x="3158" y="2559"/>
                    <a:pt x="2588" y="3762"/>
                    <a:pt x="403" y="5124"/>
                  </a:cubicBezTo>
                  <a:cubicBezTo>
                    <a:pt x="0" y="5392"/>
                    <a:pt x="326" y="6298"/>
                    <a:pt x="1186" y="6298"/>
                  </a:cubicBezTo>
                  <a:cubicBezTo>
                    <a:pt x="1341" y="6298"/>
                    <a:pt x="1513" y="6268"/>
                    <a:pt x="1701" y="6201"/>
                  </a:cubicBezTo>
                  <a:cubicBezTo>
                    <a:pt x="2968" y="5757"/>
                    <a:pt x="4710" y="4776"/>
                    <a:pt x="5628" y="4459"/>
                  </a:cubicBezTo>
                  <a:cubicBezTo>
                    <a:pt x="7117" y="3921"/>
                    <a:pt x="7718" y="3794"/>
                    <a:pt x="8890" y="3382"/>
                  </a:cubicBezTo>
                  <a:cubicBezTo>
                    <a:pt x="9175" y="3287"/>
                    <a:pt x="9333" y="2939"/>
                    <a:pt x="9207" y="2685"/>
                  </a:cubicBezTo>
                  <a:lnTo>
                    <a:pt x="7845" y="152"/>
                  </a:lnTo>
                  <a:cubicBezTo>
                    <a:pt x="7799" y="59"/>
                    <a:pt x="7718" y="0"/>
                    <a:pt x="7629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299625" y="4407275"/>
              <a:ext cx="243075" cy="91075"/>
            </a:xfrm>
            <a:custGeom>
              <a:rect b="b" l="l" r="r" t="t"/>
              <a:pathLst>
                <a:path extrusionOk="0" h="3643" w="9723">
                  <a:moveTo>
                    <a:pt x="5416" y="0"/>
                  </a:moveTo>
                  <a:cubicBezTo>
                    <a:pt x="5226" y="0"/>
                    <a:pt x="5036" y="64"/>
                    <a:pt x="4909" y="190"/>
                  </a:cubicBezTo>
                  <a:cubicBezTo>
                    <a:pt x="4054" y="887"/>
                    <a:pt x="3072" y="1647"/>
                    <a:pt x="570" y="2186"/>
                  </a:cubicBezTo>
                  <a:cubicBezTo>
                    <a:pt x="0" y="2312"/>
                    <a:pt x="95" y="3642"/>
                    <a:pt x="1425" y="3642"/>
                  </a:cubicBezTo>
                  <a:cubicBezTo>
                    <a:pt x="2756" y="3642"/>
                    <a:pt x="4751" y="3547"/>
                    <a:pt x="5732" y="3547"/>
                  </a:cubicBezTo>
                  <a:cubicBezTo>
                    <a:pt x="7316" y="3547"/>
                    <a:pt x="7918" y="3611"/>
                    <a:pt x="9184" y="3642"/>
                  </a:cubicBezTo>
                  <a:cubicBezTo>
                    <a:pt x="9469" y="3642"/>
                    <a:pt x="9723" y="3357"/>
                    <a:pt x="9691" y="3072"/>
                  </a:cubicBezTo>
                  <a:lnTo>
                    <a:pt x="9279" y="222"/>
                  </a:lnTo>
                  <a:cubicBezTo>
                    <a:pt x="9248" y="95"/>
                    <a:pt x="9153" y="0"/>
                    <a:pt x="9026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427875" y="4230725"/>
              <a:ext cx="87125" cy="101350"/>
            </a:xfrm>
            <a:custGeom>
              <a:rect b="b" l="l" r="r" t="t"/>
              <a:pathLst>
                <a:path extrusionOk="0" h="4054" w="3485">
                  <a:moveTo>
                    <a:pt x="1" y="0"/>
                  </a:moveTo>
                  <a:lnTo>
                    <a:pt x="286" y="4054"/>
                  </a:lnTo>
                  <a:lnTo>
                    <a:pt x="3484" y="4054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E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826125" y="4119875"/>
              <a:ext cx="111650" cy="114025"/>
            </a:xfrm>
            <a:custGeom>
              <a:rect b="b" l="l" r="r" t="t"/>
              <a:pathLst>
                <a:path extrusionOk="0" h="4561" w="4466">
                  <a:moveTo>
                    <a:pt x="3136" y="1"/>
                  </a:moveTo>
                  <a:lnTo>
                    <a:pt x="0" y="634"/>
                  </a:lnTo>
                  <a:lnTo>
                    <a:pt x="1362" y="4561"/>
                  </a:lnTo>
                  <a:lnTo>
                    <a:pt x="4466" y="3864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E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317825" y="2210250"/>
              <a:ext cx="495650" cy="558175"/>
            </a:xfrm>
            <a:custGeom>
              <a:rect b="b" l="l" r="r" t="t"/>
              <a:pathLst>
                <a:path extrusionOk="0" h="22327" w="19826">
                  <a:moveTo>
                    <a:pt x="17767" y="0"/>
                  </a:moveTo>
                  <a:cubicBezTo>
                    <a:pt x="17767" y="0"/>
                    <a:pt x="14980" y="32"/>
                    <a:pt x="12225" y="507"/>
                  </a:cubicBezTo>
                  <a:cubicBezTo>
                    <a:pt x="10072" y="887"/>
                    <a:pt x="8330" y="1235"/>
                    <a:pt x="6493" y="1805"/>
                  </a:cubicBezTo>
                  <a:cubicBezTo>
                    <a:pt x="4054" y="2597"/>
                    <a:pt x="1394" y="3832"/>
                    <a:pt x="1394" y="3832"/>
                  </a:cubicBezTo>
                  <a:cubicBezTo>
                    <a:pt x="1394" y="3832"/>
                    <a:pt x="1" y="4687"/>
                    <a:pt x="7158" y="22327"/>
                  </a:cubicBezTo>
                  <a:cubicBezTo>
                    <a:pt x="12193" y="21187"/>
                    <a:pt x="17387" y="19983"/>
                    <a:pt x="19826" y="19445"/>
                  </a:cubicBezTo>
                  <a:cubicBezTo>
                    <a:pt x="18432" y="14315"/>
                    <a:pt x="17704" y="11148"/>
                    <a:pt x="17767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702600" y="2253000"/>
              <a:ext cx="65750" cy="191625"/>
            </a:xfrm>
            <a:custGeom>
              <a:rect b="b" l="l" r="r" t="t"/>
              <a:pathLst>
                <a:path extrusionOk="0" h="7665" w="2630">
                  <a:moveTo>
                    <a:pt x="2376" y="0"/>
                  </a:moveTo>
                  <a:cubicBezTo>
                    <a:pt x="1426" y="634"/>
                    <a:pt x="571" y="1837"/>
                    <a:pt x="318" y="2977"/>
                  </a:cubicBezTo>
                  <a:cubicBezTo>
                    <a:pt x="1" y="4497"/>
                    <a:pt x="2123" y="7094"/>
                    <a:pt x="2629" y="7664"/>
                  </a:cubicBezTo>
                  <a:cubicBezTo>
                    <a:pt x="2471" y="5606"/>
                    <a:pt x="2408" y="3167"/>
                    <a:pt x="2376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449250" y="2081975"/>
              <a:ext cx="174200" cy="296925"/>
            </a:xfrm>
            <a:custGeom>
              <a:rect b="b" l="l" r="r" t="t"/>
              <a:pathLst>
                <a:path extrusionOk="0" h="11877" w="6968">
                  <a:moveTo>
                    <a:pt x="5100" y="1"/>
                  </a:moveTo>
                  <a:lnTo>
                    <a:pt x="2249" y="3801"/>
                  </a:lnTo>
                  <a:cubicBezTo>
                    <a:pt x="2914" y="5163"/>
                    <a:pt x="3168" y="5986"/>
                    <a:pt x="1204" y="6936"/>
                  </a:cubicBezTo>
                  <a:cubicBezTo>
                    <a:pt x="1204" y="6936"/>
                    <a:pt x="1" y="10388"/>
                    <a:pt x="3041" y="11877"/>
                  </a:cubicBezTo>
                  <a:cubicBezTo>
                    <a:pt x="6018" y="9311"/>
                    <a:pt x="6968" y="5638"/>
                    <a:pt x="6968" y="5638"/>
                  </a:cubicBezTo>
                  <a:cubicBezTo>
                    <a:pt x="5385" y="4688"/>
                    <a:pt x="5163" y="1933"/>
                    <a:pt x="510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505475" y="2120775"/>
              <a:ext cx="56225" cy="80775"/>
            </a:xfrm>
            <a:custGeom>
              <a:rect b="b" l="l" r="r" t="t"/>
              <a:pathLst>
                <a:path extrusionOk="0" h="3231" w="2249">
                  <a:moveTo>
                    <a:pt x="1679" y="1"/>
                  </a:moveTo>
                  <a:lnTo>
                    <a:pt x="0" y="2249"/>
                  </a:lnTo>
                  <a:cubicBezTo>
                    <a:pt x="159" y="2566"/>
                    <a:pt x="317" y="2882"/>
                    <a:pt x="412" y="3231"/>
                  </a:cubicBezTo>
                  <a:cubicBezTo>
                    <a:pt x="1172" y="2946"/>
                    <a:pt x="2249" y="1996"/>
                    <a:pt x="2217" y="1077"/>
                  </a:cubicBezTo>
                  <a:cubicBezTo>
                    <a:pt x="2217" y="666"/>
                    <a:pt x="1805" y="159"/>
                    <a:pt x="1679" y="1"/>
                  </a:cubicBezTo>
                  <a:close/>
                </a:path>
              </a:pathLst>
            </a:custGeom>
            <a:solidFill>
              <a:srgbClr val="E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332075" y="1887550"/>
              <a:ext cx="273975" cy="304575"/>
            </a:xfrm>
            <a:custGeom>
              <a:rect b="b" l="l" r="r" t="t"/>
              <a:pathLst>
                <a:path extrusionOk="0" h="12183" w="10959">
                  <a:moveTo>
                    <a:pt x="5397" y="1"/>
                  </a:moveTo>
                  <a:cubicBezTo>
                    <a:pt x="4365" y="1"/>
                    <a:pt x="3313" y="375"/>
                    <a:pt x="2439" y="1191"/>
                  </a:cubicBezTo>
                  <a:cubicBezTo>
                    <a:pt x="1" y="3471"/>
                    <a:pt x="1268" y="8000"/>
                    <a:pt x="2914" y="10438"/>
                  </a:cubicBezTo>
                  <a:cubicBezTo>
                    <a:pt x="3719" y="11617"/>
                    <a:pt x="4924" y="12182"/>
                    <a:pt x="6139" y="12182"/>
                  </a:cubicBezTo>
                  <a:cubicBezTo>
                    <a:pt x="7698" y="12182"/>
                    <a:pt x="9274" y="11250"/>
                    <a:pt x="10040" y="9488"/>
                  </a:cubicBezTo>
                  <a:cubicBezTo>
                    <a:pt x="10958" y="7398"/>
                    <a:pt x="10515" y="6131"/>
                    <a:pt x="9565" y="3091"/>
                  </a:cubicBezTo>
                  <a:cubicBezTo>
                    <a:pt x="8960" y="1154"/>
                    <a:pt x="7210" y="1"/>
                    <a:pt x="539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14675" y="2715350"/>
              <a:ext cx="414075" cy="1592975"/>
            </a:xfrm>
            <a:custGeom>
              <a:rect b="b" l="l" r="r" t="t"/>
              <a:pathLst>
                <a:path extrusionOk="0" h="63719" w="16563">
                  <a:moveTo>
                    <a:pt x="16563" y="1"/>
                  </a:moveTo>
                  <a:lnTo>
                    <a:pt x="7284" y="2123"/>
                  </a:lnTo>
                  <a:cubicBezTo>
                    <a:pt x="7284" y="2123"/>
                    <a:pt x="0" y="20649"/>
                    <a:pt x="222" y="30403"/>
                  </a:cubicBezTo>
                  <a:cubicBezTo>
                    <a:pt x="443" y="40569"/>
                    <a:pt x="4149" y="63719"/>
                    <a:pt x="4149" y="63719"/>
                  </a:cubicBezTo>
                  <a:lnTo>
                    <a:pt x="8487" y="63719"/>
                  </a:lnTo>
                  <a:cubicBezTo>
                    <a:pt x="8487" y="63719"/>
                    <a:pt x="7791" y="41139"/>
                    <a:pt x="8171" y="31163"/>
                  </a:cubicBezTo>
                  <a:cubicBezTo>
                    <a:pt x="8582" y="20301"/>
                    <a:pt x="16563" y="1"/>
                    <a:pt x="16563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314675" y="2715350"/>
              <a:ext cx="414075" cy="1592975"/>
            </a:xfrm>
            <a:custGeom>
              <a:rect b="b" l="l" r="r" t="t"/>
              <a:pathLst>
                <a:path extrusionOk="0" h="63719" w="16563">
                  <a:moveTo>
                    <a:pt x="16563" y="1"/>
                  </a:moveTo>
                  <a:lnTo>
                    <a:pt x="7284" y="2123"/>
                  </a:lnTo>
                  <a:cubicBezTo>
                    <a:pt x="7284" y="2123"/>
                    <a:pt x="0" y="20649"/>
                    <a:pt x="222" y="30403"/>
                  </a:cubicBezTo>
                  <a:cubicBezTo>
                    <a:pt x="443" y="40569"/>
                    <a:pt x="4149" y="63719"/>
                    <a:pt x="4149" y="63719"/>
                  </a:cubicBezTo>
                  <a:lnTo>
                    <a:pt x="8487" y="63719"/>
                  </a:lnTo>
                  <a:cubicBezTo>
                    <a:pt x="8487" y="63719"/>
                    <a:pt x="7791" y="41139"/>
                    <a:pt x="8171" y="31163"/>
                  </a:cubicBezTo>
                  <a:cubicBezTo>
                    <a:pt x="8582" y="20301"/>
                    <a:pt x="16563" y="1"/>
                    <a:pt x="16563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399375" y="4266350"/>
              <a:ext cx="142550" cy="45950"/>
            </a:xfrm>
            <a:custGeom>
              <a:rect b="b" l="l" r="r" t="t"/>
              <a:pathLst>
                <a:path extrusionOk="0" h="1838" w="5702">
                  <a:moveTo>
                    <a:pt x="5701" y="0"/>
                  </a:moveTo>
                  <a:lnTo>
                    <a:pt x="1" y="222"/>
                  </a:lnTo>
                  <a:lnTo>
                    <a:pt x="381" y="1837"/>
                  </a:lnTo>
                  <a:lnTo>
                    <a:pt x="5479" y="1837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5518150" y="2873875"/>
              <a:ext cx="127475" cy="459850"/>
            </a:xfrm>
            <a:custGeom>
              <a:rect b="b" l="l" r="r" t="t"/>
              <a:pathLst>
                <a:path extrusionOk="0" h="18394" w="5099">
                  <a:moveTo>
                    <a:pt x="3880" y="0"/>
                  </a:moveTo>
                  <a:cubicBezTo>
                    <a:pt x="3505" y="0"/>
                    <a:pt x="3041" y="440"/>
                    <a:pt x="2470" y="1450"/>
                  </a:cubicBezTo>
                  <a:cubicBezTo>
                    <a:pt x="0" y="5852"/>
                    <a:pt x="222" y="13010"/>
                    <a:pt x="887" y="18393"/>
                  </a:cubicBezTo>
                  <a:cubicBezTo>
                    <a:pt x="1868" y="13326"/>
                    <a:pt x="3547" y="7658"/>
                    <a:pt x="5099" y="3034"/>
                  </a:cubicBezTo>
                  <a:cubicBezTo>
                    <a:pt x="4881" y="1215"/>
                    <a:pt x="4503" y="0"/>
                    <a:pt x="3880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5537150" y="2696350"/>
              <a:ext cx="404575" cy="1516175"/>
            </a:xfrm>
            <a:custGeom>
              <a:rect b="b" l="l" r="r" t="t"/>
              <a:pathLst>
                <a:path extrusionOk="0" h="60647" w="16183">
                  <a:moveTo>
                    <a:pt x="11053" y="1"/>
                  </a:moveTo>
                  <a:lnTo>
                    <a:pt x="1742" y="2123"/>
                  </a:lnTo>
                  <a:cubicBezTo>
                    <a:pt x="1742" y="2123"/>
                    <a:pt x="0" y="22391"/>
                    <a:pt x="2217" y="30625"/>
                  </a:cubicBezTo>
                  <a:cubicBezTo>
                    <a:pt x="4877" y="40379"/>
                    <a:pt x="11908" y="60647"/>
                    <a:pt x="11908" y="60647"/>
                  </a:cubicBezTo>
                  <a:lnTo>
                    <a:pt x="16183" y="59792"/>
                  </a:lnTo>
                  <a:cubicBezTo>
                    <a:pt x="16183" y="59792"/>
                    <a:pt x="12699" y="36420"/>
                    <a:pt x="10704" y="31258"/>
                  </a:cubicBezTo>
                  <a:cubicBezTo>
                    <a:pt x="6397" y="20301"/>
                    <a:pt x="15993" y="6208"/>
                    <a:pt x="11053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5537150" y="2696350"/>
              <a:ext cx="404575" cy="1516175"/>
            </a:xfrm>
            <a:custGeom>
              <a:rect b="b" l="l" r="r" t="t"/>
              <a:pathLst>
                <a:path extrusionOk="0" h="60647" w="16183">
                  <a:moveTo>
                    <a:pt x="11053" y="1"/>
                  </a:moveTo>
                  <a:lnTo>
                    <a:pt x="1742" y="2123"/>
                  </a:lnTo>
                  <a:cubicBezTo>
                    <a:pt x="1742" y="2123"/>
                    <a:pt x="0" y="22391"/>
                    <a:pt x="2217" y="30625"/>
                  </a:cubicBezTo>
                  <a:cubicBezTo>
                    <a:pt x="4877" y="40379"/>
                    <a:pt x="11908" y="60647"/>
                    <a:pt x="11908" y="60647"/>
                  </a:cubicBezTo>
                  <a:lnTo>
                    <a:pt x="16183" y="59792"/>
                  </a:lnTo>
                  <a:cubicBezTo>
                    <a:pt x="16183" y="59792"/>
                    <a:pt x="12699" y="36420"/>
                    <a:pt x="10704" y="31258"/>
                  </a:cubicBezTo>
                  <a:cubicBezTo>
                    <a:pt x="6397" y="20301"/>
                    <a:pt x="15993" y="6208"/>
                    <a:pt x="11053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5800000" y="4143625"/>
              <a:ext cx="155200" cy="76825"/>
            </a:xfrm>
            <a:custGeom>
              <a:rect b="b" l="l" r="r" t="t"/>
              <a:pathLst>
                <a:path extrusionOk="0" h="3073" w="6208">
                  <a:moveTo>
                    <a:pt x="6207" y="1"/>
                  </a:moveTo>
                  <a:lnTo>
                    <a:pt x="0" y="1521"/>
                  </a:lnTo>
                  <a:lnTo>
                    <a:pt x="919" y="3072"/>
                  </a:lnTo>
                  <a:lnTo>
                    <a:pt x="6207" y="2027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5443725" y="2020675"/>
              <a:ext cx="19025" cy="22900"/>
            </a:xfrm>
            <a:custGeom>
              <a:rect b="b" l="l" r="r" t="t"/>
              <a:pathLst>
                <a:path extrusionOk="0" h="916" w="761">
                  <a:moveTo>
                    <a:pt x="294" y="0"/>
                  </a:moveTo>
                  <a:cubicBezTo>
                    <a:pt x="270" y="0"/>
                    <a:pt x="245" y="5"/>
                    <a:pt x="222" y="14"/>
                  </a:cubicBezTo>
                  <a:cubicBezTo>
                    <a:pt x="63" y="78"/>
                    <a:pt x="0" y="331"/>
                    <a:pt x="95" y="584"/>
                  </a:cubicBezTo>
                  <a:cubicBezTo>
                    <a:pt x="176" y="773"/>
                    <a:pt x="325" y="915"/>
                    <a:pt x="465" y="915"/>
                  </a:cubicBezTo>
                  <a:cubicBezTo>
                    <a:pt x="490" y="915"/>
                    <a:pt x="515" y="911"/>
                    <a:pt x="539" y="901"/>
                  </a:cubicBezTo>
                  <a:cubicBezTo>
                    <a:pt x="697" y="838"/>
                    <a:pt x="760" y="584"/>
                    <a:pt x="665" y="363"/>
                  </a:cubicBezTo>
                  <a:cubicBezTo>
                    <a:pt x="584" y="147"/>
                    <a:pt x="435" y="0"/>
                    <a:pt x="29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375625" y="2046800"/>
              <a:ext cx="19025" cy="22900"/>
            </a:xfrm>
            <a:custGeom>
              <a:rect b="b" l="l" r="r" t="t"/>
              <a:pathLst>
                <a:path extrusionOk="0" h="916" w="761">
                  <a:moveTo>
                    <a:pt x="296" y="0"/>
                  </a:moveTo>
                  <a:cubicBezTo>
                    <a:pt x="271" y="0"/>
                    <a:pt x="246" y="5"/>
                    <a:pt x="222" y="14"/>
                  </a:cubicBezTo>
                  <a:cubicBezTo>
                    <a:pt x="64" y="78"/>
                    <a:pt x="1" y="331"/>
                    <a:pt x="96" y="553"/>
                  </a:cubicBezTo>
                  <a:cubicBezTo>
                    <a:pt x="176" y="768"/>
                    <a:pt x="326" y="915"/>
                    <a:pt x="466" y="915"/>
                  </a:cubicBezTo>
                  <a:cubicBezTo>
                    <a:pt x="491" y="915"/>
                    <a:pt x="515" y="911"/>
                    <a:pt x="539" y="901"/>
                  </a:cubicBezTo>
                  <a:cubicBezTo>
                    <a:pt x="697" y="838"/>
                    <a:pt x="761" y="584"/>
                    <a:pt x="666" y="331"/>
                  </a:cubicBezTo>
                  <a:cubicBezTo>
                    <a:pt x="585" y="143"/>
                    <a:pt x="436" y="0"/>
                    <a:pt x="296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366925" y="2047150"/>
              <a:ext cx="15850" cy="4450"/>
            </a:xfrm>
            <a:custGeom>
              <a:rect b="b" l="l" r="r" t="t"/>
              <a:pathLst>
                <a:path extrusionOk="0" h="178" w="634">
                  <a:moveTo>
                    <a:pt x="634" y="0"/>
                  </a:moveTo>
                  <a:lnTo>
                    <a:pt x="0" y="32"/>
                  </a:lnTo>
                  <a:cubicBezTo>
                    <a:pt x="0" y="32"/>
                    <a:pt x="199" y="178"/>
                    <a:pt x="382" y="178"/>
                  </a:cubicBezTo>
                  <a:cubicBezTo>
                    <a:pt x="482" y="178"/>
                    <a:pt x="578" y="135"/>
                    <a:pt x="63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410475" y="2058225"/>
              <a:ext cx="22975" cy="48150"/>
            </a:xfrm>
            <a:custGeom>
              <a:rect b="b" l="l" r="r" t="t"/>
              <a:pathLst>
                <a:path extrusionOk="0" h="1926" w="919">
                  <a:moveTo>
                    <a:pt x="285" y="1"/>
                  </a:moveTo>
                  <a:cubicBezTo>
                    <a:pt x="285" y="1"/>
                    <a:pt x="253" y="1204"/>
                    <a:pt x="0" y="1869"/>
                  </a:cubicBezTo>
                  <a:cubicBezTo>
                    <a:pt x="95" y="1910"/>
                    <a:pt x="191" y="1926"/>
                    <a:pt x="284" y="1926"/>
                  </a:cubicBezTo>
                  <a:cubicBezTo>
                    <a:pt x="625" y="1926"/>
                    <a:pt x="918" y="1711"/>
                    <a:pt x="918" y="1711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5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464300" y="2077225"/>
              <a:ext cx="37225" cy="38825"/>
            </a:xfrm>
            <a:custGeom>
              <a:rect b="b" l="l" r="r" t="t"/>
              <a:pathLst>
                <a:path extrusionOk="0" h="1553" w="1489">
                  <a:moveTo>
                    <a:pt x="1426" y="1"/>
                  </a:moveTo>
                  <a:cubicBezTo>
                    <a:pt x="1362" y="1"/>
                    <a:pt x="1331" y="32"/>
                    <a:pt x="1331" y="64"/>
                  </a:cubicBezTo>
                  <a:cubicBezTo>
                    <a:pt x="1331" y="64"/>
                    <a:pt x="1109" y="1014"/>
                    <a:pt x="32" y="1394"/>
                  </a:cubicBezTo>
                  <a:cubicBezTo>
                    <a:pt x="1" y="1426"/>
                    <a:pt x="1" y="1458"/>
                    <a:pt x="1" y="1489"/>
                  </a:cubicBezTo>
                  <a:cubicBezTo>
                    <a:pt x="32" y="1553"/>
                    <a:pt x="64" y="1553"/>
                    <a:pt x="96" y="1553"/>
                  </a:cubicBezTo>
                  <a:cubicBezTo>
                    <a:pt x="222" y="1489"/>
                    <a:pt x="349" y="1458"/>
                    <a:pt x="444" y="1394"/>
                  </a:cubicBezTo>
                  <a:cubicBezTo>
                    <a:pt x="1299" y="919"/>
                    <a:pt x="1457" y="127"/>
                    <a:pt x="1457" y="96"/>
                  </a:cubicBezTo>
                  <a:cubicBezTo>
                    <a:pt x="1489" y="64"/>
                    <a:pt x="1457" y="1"/>
                    <a:pt x="1426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423625" y="1870725"/>
              <a:ext cx="225175" cy="160275"/>
            </a:xfrm>
            <a:custGeom>
              <a:rect b="b" l="l" r="r" t="t"/>
              <a:pathLst>
                <a:path extrusionOk="0" h="6411" w="9007">
                  <a:moveTo>
                    <a:pt x="3656" y="1"/>
                  </a:moveTo>
                  <a:cubicBezTo>
                    <a:pt x="1731" y="1"/>
                    <a:pt x="0" y="994"/>
                    <a:pt x="519" y="2339"/>
                  </a:cubicBezTo>
                  <a:cubicBezTo>
                    <a:pt x="1382" y="4509"/>
                    <a:pt x="4713" y="6411"/>
                    <a:pt x="6541" y="6411"/>
                  </a:cubicBezTo>
                  <a:cubicBezTo>
                    <a:pt x="6793" y="6411"/>
                    <a:pt x="7017" y="6374"/>
                    <a:pt x="7201" y="6297"/>
                  </a:cubicBezTo>
                  <a:cubicBezTo>
                    <a:pt x="9006" y="5506"/>
                    <a:pt x="8500" y="1610"/>
                    <a:pt x="5618" y="375"/>
                  </a:cubicBezTo>
                  <a:cubicBezTo>
                    <a:pt x="4996" y="117"/>
                    <a:pt x="4315" y="1"/>
                    <a:pt x="3656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305875" y="1863375"/>
              <a:ext cx="219425" cy="122175"/>
            </a:xfrm>
            <a:custGeom>
              <a:rect b="b" l="l" r="r" t="t"/>
              <a:pathLst>
                <a:path extrusionOk="0" h="4887" w="8777">
                  <a:moveTo>
                    <a:pt x="5276" y="0"/>
                  </a:moveTo>
                  <a:cubicBezTo>
                    <a:pt x="3273" y="0"/>
                    <a:pt x="696" y="674"/>
                    <a:pt x="384" y="2316"/>
                  </a:cubicBezTo>
                  <a:cubicBezTo>
                    <a:pt x="0" y="4307"/>
                    <a:pt x="944" y="4886"/>
                    <a:pt x="2164" y="4886"/>
                  </a:cubicBezTo>
                  <a:cubicBezTo>
                    <a:pt x="3059" y="4886"/>
                    <a:pt x="4103" y="4574"/>
                    <a:pt x="4881" y="4280"/>
                  </a:cubicBezTo>
                  <a:cubicBezTo>
                    <a:pt x="7193" y="3361"/>
                    <a:pt x="8776" y="1746"/>
                    <a:pt x="7541" y="511"/>
                  </a:cubicBezTo>
                  <a:cubicBezTo>
                    <a:pt x="7215" y="185"/>
                    <a:pt x="6324" y="0"/>
                    <a:pt x="527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55350" y="2008125"/>
              <a:ext cx="56225" cy="75600"/>
            </a:xfrm>
            <a:custGeom>
              <a:rect b="b" l="l" r="r" t="t"/>
              <a:pathLst>
                <a:path extrusionOk="0" h="3024" w="2249">
                  <a:moveTo>
                    <a:pt x="1237" y="1"/>
                  </a:moveTo>
                  <a:cubicBezTo>
                    <a:pt x="1116" y="1"/>
                    <a:pt x="988" y="23"/>
                    <a:pt x="856" y="73"/>
                  </a:cubicBezTo>
                  <a:cubicBezTo>
                    <a:pt x="127" y="326"/>
                    <a:pt x="0" y="1466"/>
                    <a:pt x="127" y="2131"/>
                  </a:cubicBezTo>
                  <a:cubicBezTo>
                    <a:pt x="236" y="2652"/>
                    <a:pt x="596" y="3024"/>
                    <a:pt x="996" y="3024"/>
                  </a:cubicBezTo>
                  <a:cubicBezTo>
                    <a:pt x="1180" y="3024"/>
                    <a:pt x="1372" y="2945"/>
                    <a:pt x="1552" y="2765"/>
                  </a:cubicBezTo>
                  <a:cubicBezTo>
                    <a:pt x="1932" y="2385"/>
                    <a:pt x="2249" y="1783"/>
                    <a:pt x="2249" y="1118"/>
                  </a:cubicBezTo>
                  <a:cubicBezTo>
                    <a:pt x="2249" y="516"/>
                    <a:pt x="1816" y="1"/>
                    <a:pt x="123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423925" y="1980525"/>
              <a:ext cx="45950" cy="20450"/>
            </a:xfrm>
            <a:custGeom>
              <a:rect b="b" l="l" r="r" t="t"/>
              <a:pathLst>
                <a:path extrusionOk="0" h="818" w="1838">
                  <a:moveTo>
                    <a:pt x="313" y="1"/>
                  </a:moveTo>
                  <a:cubicBezTo>
                    <a:pt x="223" y="1"/>
                    <a:pt x="166" y="5"/>
                    <a:pt x="159" y="5"/>
                  </a:cubicBezTo>
                  <a:cubicBezTo>
                    <a:pt x="64" y="37"/>
                    <a:pt x="0" y="100"/>
                    <a:pt x="32" y="195"/>
                  </a:cubicBezTo>
                  <a:cubicBezTo>
                    <a:pt x="32" y="259"/>
                    <a:pt x="95" y="322"/>
                    <a:pt x="190" y="322"/>
                  </a:cubicBezTo>
                  <a:cubicBezTo>
                    <a:pt x="190" y="322"/>
                    <a:pt x="253" y="315"/>
                    <a:pt x="353" y="315"/>
                  </a:cubicBezTo>
                  <a:cubicBezTo>
                    <a:pt x="637" y="315"/>
                    <a:pt x="1224" y="367"/>
                    <a:pt x="1552" y="765"/>
                  </a:cubicBezTo>
                  <a:cubicBezTo>
                    <a:pt x="1589" y="802"/>
                    <a:pt x="1626" y="818"/>
                    <a:pt x="1663" y="818"/>
                  </a:cubicBezTo>
                  <a:cubicBezTo>
                    <a:pt x="1690" y="818"/>
                    <a:pt x="1716" y="810"/>
                    <a:pt x="1742" y="797"/>
                  </a:cubicBezTo>
                  <a:cubicBezTo>
                    <a:pt x="1742" y="797"/>
                    <a:pt x="1774" y="797"/>
                    <a:pt x="1774" y="765"/>
                  </a:cubicBezTo>
                  <a:cubicBezTo>
                    <a:pt x="1837" y="734"/>
                    <a:pt x="1837" y="639"/>
                    <a:pt x="1774" y="575"/>
                  </a:cubicBezTo>
                  <a:cubicBezTo>
                    <a:pt x="1355" y="58"/>
                    <a:pt x="630" y="1"/>
                    <a:pt x="31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5344750" y="2008150"/>
              <a:ext cx="34075" cy="25125"/>
            </a:xfrm>
            <a:custGeom>
              <a:rect b="b" l="l" r="r" t="t"/>
              <a:pathLst>
                <a:path extrusionOk="0" h="1005" w="1363">
                  <a:moveTo>
                    <a:pt x="1240" y="0"/>
                  </a:moveTo>
                  <a:cubicBezTo>
                    <a:pt x="1227" y="0"/>
                    <a:pt x="1215" y="3"/>
                    <a:pt x="1204" y="9"/>
                  </a:cubicBezTo>
                  <a:cubicBezTo>
                    <a:pt x="1172" y="9"/>
                    <a:pt x="476" y="40"/>
                    <a:pt x="64" y="769"/>
                  </a:cubicBezTo>
                  <a:cubicBezTo>
                    <a:pt x="0" y="832"/>
                    <a:pt x="32" y="927"/>
                    <a:pt x="96" y="990"/>
                  </a:cubicBezTo>
                  <a:cubicBezTo>
                    <a:pt x="117" y="1001"/>
                    <a:pt x="138" y="1004"/>
                    <a:pt x="158" y="1004"/>
                  </a:cubicBezTo>
                  <a:cubicBezTo>
                    <a:pt x="198" y="1004"/>
                    <a:pt x="233" y="990"/>
                    <a:pt x="254" y="990"/>
                  </a:cubicBezTo>
                  <a:cubicBezTo>
                    <a:pt x="286" y="959"/>
                    <a:pt x="286" y="959"/>
                    <a:pt x="317" y="927"/>
                  </a:cubicBezTo>
                  <a:cubicBezTo>
                    <a:pt x="634" y="357"/>
                    <a:pt x="1172" y="294"/>
                    <a:pt x="1204" y="294"/>
                  </a:cubicBezTo>
                  <a:cubicBezTo>
                    <a:pt x="1299" y="294"/>
                    <a:pt x="1362" y="230"/>
                    <a:pt x="1362" y="135"/>
                  </a:cubicBezTo>
                  <a:cubicBezTo>
                    <a:pt x="1362" y="57"/>
                    <a:pt x="1298" y="0"/>
                    <a:pt x="124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831650" y="4304375"/>
              <a:ext cx="42800" cy="18875"/>
            </a:xfrm>
            <a:custGeom>
              <a:rect b="b" l="l" r="r" t="t"/>
              <a:pathLst>
                <a:path extrusionOk="0" h="755" w="1712">
                  <a:moveTo>
                    <a:pt x="619" y="156"/>
                  </a:moveTo>
                  <a:cubicBezTo>
                    <a:pt x="870" y="156"/>
                    <a:pt x="1178" y="200"/>
                    <a:pt x="1426" y="253"/>
                  </a:cubicBezTo>
                  <a:cubicBezTo>
                    <a:pt x="1056" y="475"/>
                    <a:pt x="725" y="601"/>
                    <a:pt x="506" y="601"/>
                  </a:cubicBezTo>
                  <a:cubicBezTo>
                    <a:pt x="444" y="601"/>
                    <a:pt x="391" y="590"/>
                    <a:pt x="349" y="569"/>
                  </a:cubicBezTo>
                  <a:cubicBezTo>
                    <a:pt x="254" y="538"/>
                    <a:pt x="191" y="474"/>
                    <a:pt x="159" y="348"/>
                  </a:cubicBezTo>
                  <a:cubicBezTo>
                    <a:pt x="159" y="284"/>
                    <a:pt x="191" y="253"/>
                    <a:pt x="191" y="253"/>
                  </a:cubicBezTo>
                  <a:cubicBezTo>
                    <a:pt x="261" y="183"/>
                    <a:pt x="422" y="156"/>
                    <a:pt x="619" y="156"/>
                  </a:cubicBezTo>
                  <a:close/>
                  <a:moveTo>
                    <a:pt x="585" y="1"/>
                  </a:moveTo>
                  <a:cubicBezTo>
                    <a:pt x="374" y="1"/>
                    <a:pt x="189" y="33"/>
                    <a:pt x="96" y="126"/>
                  </a:cubicBezTo>
                  <a:cubicBezTo>
                    <a:pt x="64" y="189"/>
                    <a:pt x="1" y="253"/>
                    <a:pt x="33" y="379"/>
                  </a:cubicBezTo>
                  <a:cubicBezTo>
                    <a:pt x="64" y="569"/>
                    <a:pt x="159" y="664"/>
                    <a:pt x="286" y="728"/>
                  </a:cubicBezTo>
                  <a:lnTo>
                    <a:pt x="318" y="728"/>
                  </a:lnTo>
                  <a:cubicBezTo>
                    <a:pt x="374" y="746"/>
                    <a:pt x="435" y="755"/>
                    <a:pt x="500" y="755"/>
                  </a:cubicBezTo>
                  <a:cubicBezTo>
                    <a:pt x="878" y="755"/>
                    <a:pt x="1382" y="474"/>
                    <a:pt x="1679" y="284"/>
                  </a:cubicBezTo>
                  <a:cubicBezTo>
                    <a:pt x="1679" y="253"/>
                    <a:pt x="1711" y="253"/>
                    <a:pt x="1711" y="221"/>
                  </a:cubicBezTo>
                  <a:cubicBezTo>
                    <a:pt x="1711" y="189"/>
                    <a:pt x="1679" y="158"/>
                    <a:pt x="1648" y="158"/>
                  </a:cubicBezTo>
                  <a:cubicBezTo>
                    <a:pt x="1563" y="136"/>
                    <a:pt x="1019" y="1"/>
                    <a:pt x="585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841950" y="4281650"/>
              <a:ext cx="32500" cy="30200"/>
            </a:xfrm>
            <a:custGeom>
              <a:rect b="b" l="l" r="r" t="t"/>
              <a:pathLst>
                <a:path extrusionOk="0" h="1208" w="1300">
                  <a:moveTo>
                    <a:pt x="444" y="148"/>
                  </a:moveTo>
                  <a:cubicBezTo>
                    <a:pt x="444" y="148"/>
                    <a:pt x="476" y="148"/>
                    <a:pt x="476" y="180"/>
                  </a:cubicBezTo>
                  <a:cubicBezTo>
                    <a:pt x="729" y="275"/>
                    <a:pt x="982" y="718"/>
                    <a:pt x="1077" y="1003"/>
                  </a:cubicBezTo>
                  <a:cubicBezTo>
                    <a:pt x="729" y="877"/>
                    <a:pt x="191" y="528"/>
                    <a:pt x="159" y="307"/>
                  </a:cubicBezTo>
                  <a:cubicBezTo>
                    <a:pt x="159" y="275"/>
                    <a:pt x="159" y="212"/>
                    <a:pt x="254" y="180"/>
                  </a:cubicBezTo>
                  <a:cubicBezTo>
                    <a:pt x="317" y="148"/>
                    <a:pt x="381" y="148"/>
                    <a:pt x="444" y="148"/>
                  </a:cubicBezTo>
                  <a:close/>
                  <a:moveTo>
                    <a:pt x="384" y="1"/>
                  </a:moveTo>
                  <a:cubicBezTo>
                    <a:pt x="313" y="1"/>
                    <a:pt x="246" y="16"/>
                    <a:pt x="191" y="53"/>
                  </a:cubicBezTo>
                  <a:cubicBezTo>
                    <a:pt x="32" y="117"/>
                    <a:pt x="1" y="243"/>
                    <a:pt x="32" y="338"/>
                  </a:cubicBezTo>
                  <a:cubicBezTo>
                    <a:pt x="64" y="655"/>
                    <a:pt x="697" y="1067"/>
                    <a:pt x="1077" y="1162"/>
                  </a:cubicBezTo>
                  <a:cubicBezTo>
                    <a:pt x="1141" y="1193"/>
                    <a:pt x="1172" y="1193"/>
                    <a:pt x="1204" y="1193"/>
                  </a:cubicBezTo>
                  <a:cubicBezTo>
                    <a:pt x="1215" y="1204"/>
                    <a:pt x="1225" y="1207"/>
                    <a:pt x="1235" y="1207"/>
                  </a:cubicBezTo>
                  <a:cubicBezTo>
                    <a:pt x="1253" y="1207"/>
                    <a:pt x="1267" y="1193"/>
                    <a:pt x="1267" y="1193"/>
                  </a:cubicBezTo>
                  <a:cubicBezTo>
                    <a:pt x="1299" y="1162"/>
                    <a:pt x="1299" y="1130"/>
                    <a:pt x="1299" y="1098"/>
                  </a:cubicBezTo>
                  <a:cubicBezTo>
                    <a:pt x="1267" y="1067"/>
                    <a:pt x="951" y="212"/>
                    <a:pt x="539" y="22"/>
                  </a:cubicBezTo>
                  <a:cubicBezTo>
                    <a:pt x="487" y="9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381950" y="4400600"/>
              <a:ext cx="49925" cy="20150"/>
            </a:xfrm>
            <a:custGeom>
              <a:rect b="b" l="l" r="r" t="t"/>
              <a:pathLst>
                <a:path extrusionOk="0" h="806" w="1997">
                  <a:moveTo>
                    <a:pt x="349" y="172"/>
                  </a:moveTo>
                  <a:cubicBezTo>
                    <a:pt x="666" y="172"/>
                    <a:pt x="1236" y="394"/>
                    <a:pt x="1679" y="584"/>
                  </a:cubicBezTo>
                  <a:cubicBezTo>
                    <a:pt x="1389" y="637"/>
                    <a:pt x="1125" y="662"/>
                    <a:pt x="904" y="662"/>
                  </a:cubicBezTo>
                  <a:cubicBezTo>
                    <a:pt x="594" y="662"/>
                    <a:pt x="365" y="613"/>
                    <a:pt x="254" y="521"/>
                  </a:cubicBezTo>
                  <a:cubicBezTo>
                    <a:pt x="191" y="457"/>
                    <a:pt x="159" y="362"/>
                    <a:pt x="159" y="267"/>
                  </a:cubicBezTo>
                  <a:cubicBezTo>
                    <a:pt x="159" y="236"/>
                    <a:pt x="191" y="204"/>
                    <a:pt x="223" y="172"/>
                  </a:cubicBezTo>
                  <a:close/>
                  <a:moveTo>
                    <a:pt x="369" y="1"/>
                  </a:moveTo>
                  <a:cubicBezTo>
                    <a:pt x="285" y="1"/>
                    <a:pt x="213" y="14"/>
                    <a:pt x="159" y="46"/>
                  </a:cubicBezTo>
                  <a:cubicBezTo>
                    <a:pt x="64" y="109"/>
                    <a:pt x="33" y="172"/>
                    <a:pt x="1" y="267"/>
                  </a:cubicBezTo>
                  <a:cubicBezTo>
                    <a:pt x="1" y="394"/>
                    <a:pt x="64" y="521"/>
                    <a:pt x="159" y="616"/>
                  </a:cubicBezTo>
                  <a:cubicBezTo>
                    <a:pt x="318" y="774"/>
                    <a:pt x="603" y="806"/>
                    <a:pt x="919" y="806"/>
                  </a:cubicBezTo>
                  <a:cubicBezTo>
                    <a:pt x="1299" y="806"/>
                    <a:pt x="1679" y="774"/>
                    <a:pt x="1933" y="711"/>
                  </a:cubicBezTo>
                  <a:cubicBezTo>
                    <a:pt x="1964" y="711"/>
                    <a:pt x="1996" y="679"/>
                    <a:pt x="1996" y="647"/>
                  </a:cubicBezTo>
                  <a:cubicBezTo>
                    <a:pt x="1996" y="616"/>
                    <a:pt x="1996" y="584"/>
                    <a:pt x="1964" y="552"/>
                  </a:cubicBezTo>
                  <a:cubicBezTo>
                    <a:pt x="1829" y="498"/>
                    <a:pt x="877" y="1"/>
                    <a:pt x="369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5400950" y="4381925"/>
              <a:ext cx="30925" cy="36450"/>
            </a:xfrm>
            <a:custGeom>
              <a:rect b="b" l="l" r="r" t="t"/>
              <a:pathLst>
                <a:path extrusionOk="0" h="1458" w="1237">
                  <a:moveTo>
                    <a:pt x="413" y="159"/>
                  </a:moveTo>
                  <a:cubicBezTo>
                    <a:pt x="508" y="159"/>
                    <a:pt x="571" y="191"/>
                    <a:pt x="666" y="254"/>
                  </a:cubicBezTo>
                  <a:cubicBezTo>
                    <a:pt x="919" y="476"/>
                    <a:pt x="1046" y="983"/>
                    <a:pt x="1078" y="1236"/>
                  </a:cubicBezTo>
                  <a:cubicBezTo>
                    <a:pt x="666" y="1014"/>
                    <a:pt x="159" y="476"/>
                    <a:pt x="191" y="254"/>
                  </a:cubicBezTo>
                  <a:cubicBezTo>
                    <a:pt x="223" y="223"/>
                    <a:pt x="223" y="191"/>
                    <a:pt x="349" y="159"/>
                  </a:cubicBezTo>
                  <a:close/>
                  <a:moveTo>
                    <a:pt x="349" y="1"/>
                  </a:moveTo>
                  <a:cubicBezTo>
                    <a:pt x="128" y="33"/>
                    <a:pt x="64" y="128"/>
                    <a:pt x="64" y="223"/>
                  </a:cubicBezTo>
                  <a:cubicBezTo>
                    <a:pt x="1" y="571"/>
                    <a:pt x="761" y="1268"/>
                    <a:pt x="1141" y="1458"/>
                  </a:cubicBezTo>
                  <a:lnTo>
                    <a:pt x="1173" y="1458"/>
                  </a:lnTo>
                  <a:cubicBezTo>
                    <a:pt x="1173" y="1458"/>
                    <a:pt x="1204" y="1458"/>
                    <a:pt x="1204" y="1426"/>
                  </a:cubicBezTo>
                  <a:cubicBezTo>
                    <a:pt x="1236" y="1426"/>
                    <a:pt x="1236" y="1394"/>
                    <a:pt x="1236" y="1363"/>
                  </a:cubicBezTo>
                  <a:cubicBezTo>
                    <a:pt x="1236" y="1331"/>
                    <a:pt x="1173" y="476"/>
                    <a:pt x="761" y="128"/>
                  </a:cubicBezTo>
                  <a:cubicBezTo>
                    <a:pt x="634" y="33"/>
                    <a:pt x="508" y="1"/>
                    <a:pt x="349" y="1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435000" y="2021025"/>
              <a:ext cx="15875" cy="4700"/>
            </a:xfrm>
            <a:custGeom>
              <a:rect b="b" l="l" r="r" t="t"/>
              <a:pathLst>
                <a:path extrusionOk="0" h="188" w="635">
                  <a:moveTo>
                    <a:pt x="634" y="0"/>
                  </a:moveTo>
                  <a:lnTo>
                    <a:pt x="1" y="64"/>
                  </a:lnTo>
                  <a:cubicBezTo>
                    <a:pt x="1" y="64"/>
                    <a:pt x="186" y="187"/>
                    <a:pt x="364" y="187"/>
                  </a:cubicBezTo>
                  <a:cubicBezTo>
                    <a:pt x="471" y="187"/>
                    <a:pt x="575" y="143"/>
                    <a:pt x="63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482500" y="2674975"/>
              <a:ext cx="347600" cy="108025"/>
            </a:xfrm>
            <a:custGeom>
              <a:rect b="b" l="l" r="r" t="t"/>
              <a:pathLst>
                <a:path extrusionOk="0" h="4321" w="13904">
                  <a:moveTo>
                    <a:pt x="13017" y="1"/>
                  </a:moveTo>
                  <a:lnTo>
                    <a:pt x="191" y="2914"/>
                  </a:lnTo>
                  <a:cubicBezTo>
                    <a:pt x="64" y="2946"/>
                    <a:pt x="1" y="3041"/>
                    <a:pt x="1" y="3136"/>
                  </a:cubicBezTo>
                  <a:lnTo>
                    <a:pt x="381" y="4244"/>
                  </a:lnTo>
                  <a:cubicBezTo>
                    <a:pt x="404" y="4291"/>
                    <a:pt x="461" y="4320"/>
                    <a:pt x="540" y="4320"/>
                  </a:cubicBezTo>
                  <a:cubicBezTo>
                    <a:pt x="569" y="4320"/>
                    <a:pt x="600" y="4316"/>
                    <a:pt x="634" y="4308"/>
                  </a:cubicBezTo>
                  <a:lnTo>
                    <a:pt x="13682" y="1331"/>
                  </a:lnTo>
                  <a:cubicBezTo>
                    <a:pt x="13840" y="1299"/>
                    <a:pt x="13904" y="1204"/>
                    <a:pt x="13840" y="1109"/>
                  </a:cubicBezTo>
                  <a:lnTo>
                    <a:pt x="13270" y="64"/>
                  </a:lnTo>
                  <a:cubicBezTo>
                    <a:pt x="13239" y="1"/>
                    <a:pt x="13144" y="1"/>
                    <a:pt x="13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762000" y="2680525"/>
              <a:ext cx="27725" cy="41975"/>
            </a:xfrm>
            <a:custGeom>
              <a:rect b="b" l="l" r="r" t="t"/>
              <a:pathLst>
                <a:path extrusionOk="0" h="1679" w="1109">
                  <a:moveTo>
                    <a:pt x="443" y="1"/>
                  </a:moveTo>
                  <a:lnTo>
                    <a:pt x="95" y="96"/>
                  </a:lnTo>
                  <a:cubicBezTo>
                    <a:pt x="32" y="96"/>
                    <a:pt x="0" y="159"/>
                    <a:pt x="0" y="191"/>
                  </a:cubicBezTo>
                  <a:lnTo>
                    <a:pt x="507" y="1616"/>
                  </a:lnTo>
                  <a:cubicBezTo>
                    <a:pt x="507" y="1679"/>
                    <a:pt x="570" y="1679"/>
                    <a:pt x="633" y="1679"/>
                  </a:cubicBezTo>
                  <a:lnTo>
                    <a:pt x="982" y="1584"/>
                  </a:lnTo>
                  <a:cubicBezTo>
                    <a:pt x="1045" y="1584"/>
                    <a:pt x="1109" y="1521"/>
                    <a:pt x="1077" y="1489"/>
                  </a:cubicBezTo>
                  <a:lnTo>
                    <a:pt x="602" y="64"/>
                  </a:lnTo>
                  <a:cubicBezTo>
                    <a:pt x="570" y="1"/>
                    <a:pt x="507" y="1"/>
                    <a:pt x="44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5762000" y="2680525"/>
              <a:ext cx="27725" cy="41975"/>
            </a:xfrm>
            <a:custGeom>
              <a:rect b="b" l="l" r="r" t="t"/>
              <a:pathLst>
                <a:path extrusionOk="0" h="1679" w="1109">
                  <a:moveTo>
                    <a:pt x="443" y="1"/>
                  </a:moveTo>
                  <a:lnTo>
                    <a:pt x="95" y="96"/>
                  </a:lnTo>
                  <a:cubicBezTo>
                    <a:pt x="32" y="96"/>
                    <a:pt x="0" y="159"/>
                    <a:pt x="0" y="191"/>
                  </a:cubicBezTo>
                  <a:lnTo>
                    <a:pt x="507" y="1616"/>
                  </a:lnTo>
                  <a:cubicBezTo>
                    <a:pt x="507" y="1679"/>
                    <a:pt x="570" y="1679"/>
                    <a:pt x="633" y="1679"/>
                  </a:cubicBezTo>
                  <a:lnTo>
                    <a:pt x="982" y="1584"/>
                  </a:lnTo>
                  <a:cubicBezTo>
                    <a:pt x="1045" y="1584"/>
                    <a:pt x="1109" y="1521"/>
                    <a:pt x="1077" y="1489"/>
                  </a:cubicBezTo>
                  <a:lnTo>
                    <a:pt x="602" y="64"/>
                  </a:lnTo>
                  <a:cubicBezTo>
                    <a:pt x="570" y="1"/>
                    <a:pt x="507" y="1"/>
                    <a:pt x="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07050" y="2738325"/>
              <a:ext cx="27750" cy="41975"/>
            </a:xfrm>
            <a:custGeom>
              <a:rect b="b" l="l" r="r" t="t"/>
              <a:pathLst>
                <a:path extrusionOk="0" h="1679" w="1110">
                  <a:moveTo>
                    <a:pt x="444" y="0"/>
                  </a:moveTo>
                  <a:lnTo>
                    <a:pt x="96" y="95"/>
                  </a:lnTo>
                  <a:cubicBezTo>
                    <a:pt x="32" y="95"/>
                    <a:pt x="1" y="159"/>
                    <a:pt x="1" y="190"/>
                  </a:cubicBezTo>
                  <a:lnTo>
                    <a:pt x="507" y="1615"/>
                  </a:lnTo>
                  <a:cubicBezTo>
                    <a:pt x="507" y="1679"/>
                    <a:pt x="571" y="1679"/>
                    <a:pt x="634" y="1679"/>
                  </a:cubicBezTo>
                  <a:lnTo>
                    <a:pt x="982" y="1584"/>
                  </a:lnTo>
                  <a:cubicBezTo>
                    <a:pt x="1046" y="1584"/>
                    <a:pt x="1109" y="1520"/>
                    <a:pt x="1077" y="1489"/>
                  </a:cubicBezTo>
                  <a:lnTo>
                    <a:pt x="602" y="64"/>
                  </a:lnTo>
                  <a:cubicBezTo>
                    <a:pt x="571" y="0"/>
                    <a:pt x="507" y="0"/>
                    <a:pt x="44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507050" y="2738325"/>
              <a:ext cx="27750" cy="41975"/>
            </a:xfrm>
            <a:custGeom>
              <a:rect b="b" l="l" r="r" t="t"/>
              <a:pathLst>
                <a:path extrusionOk="0" h="1679" w="1110">
                  <a:moveTo>
                    <a:pt x="444" y="0"/>
                  </a:moveTo>
                  <a:lnTo>
                    <a:pt x="96" y="95"/>
                  </a:lnTo>
                  <a:cubicBezTo>
                    <a:pt x="32" y="95"/>
                    <a:pt x="1" y="159"/>
                    <a:pt x="1" y="190"/>
                  </a:cubicBezTo>
                  <a:lnTo>
                    <a:pt x="507" y="1615"/>
                  </a:lnTo>
                  <a:cubicBezTo>
                    <a:pt x="507" y="1679"/>
                    <a:pt x="571" y="1679"/>
                    <a:pt x="634" y="1679"/>
                  </a:cubicBezTo>
                  <a:lnTo>
                    <a:pt x="982" y="1584"/>
                  </a:lnTo>
                  <a:cubicBezTo>
                    <a:pt x="1046" y="1584"/>
                    <a:pt x="1109" y="1520"/>
                    <a:pt x="1077" y="1489"/>
                  </a:cubicBezTo>
                  <a:lnTo>
                    <a:pt x="602" y="64"/>
                  </a:lnTo>
                  <a:cubicBezTo>
                    <a:pt x="571" y="0"/>
                    <a:pt x="507" y="0"/>
                    <a:pt x="4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5633725" y="2709500"/>
              <a:ext cx="27750" cy="42300"/>
            </a:xfrm>
            <a:custGeom>
              <a:rect b="b" l="l" r="r" t="t"/>
              <a:pathLst>
                <a:path extrusionOk="0" h="1692" w="1110">
                  <a:moveTo>
                    <a:pt x="519" y="0"/>
                  </a:moveTo>
                  <a:cubicBezTo>
                    <a:pt x="497" y="0"/>
                    <a:pt x="472" y="4"/>
                    <a:pt x="444" y="13"/>
                  </a:cubicBezTo>
                  <a:lnTo>
                    <a:pt x="127" y="77"/>
                  </a:lnTo>
                  <a:cubicBezTo>
                    <a:pt x="32" y="108"/>
                    <a:pt x="1" y="140"/>
                    <a:pt x="1" y="203"/>
                  </a:cubicBezTo>
                  <a:lnTo>
                    <a:pt x="507" y="1628"/>
                  </a:lnTo>
                  <a:cubicBezTo>
                    <a:pt x="507" y="1660"/>
                    <a:pt x="571" y="1692"/>
                    <a:pt x="666" y="1692"/>
                  </a:cubicBezTo>
                  <a:lnTo>
                    <a:pt x="1014" y="1597"/>
                  </a:lnTo>
                  <a:cubicBezTo>
                    <a:pt x="1077" y="1597"/>
                    <a:pt x="1109" y="1533"/>
                    <a:pt x="1109" y="1502"/>
                  </a:cubicBezTo>
                  <a:lnTo>
                    <a:pt x="602" y="45"/>
                  </a:lnTo>
                  <a:cubicBezTo>
                    <a:pt x="602" y="23"/>
                    <a:pt x="571" y="0"/>
                    <a:pt x="5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5633725" y="2709500"/>
              <a:ext cx="27750" cy="42300"/>
            </a:xfrm>
            <a:custGeom>
              <a:rect b="b" l="l" r="r" t="t"/>
              <a:pathLst>
                <a:path extrusionOk="0" h="1692" w="1110">
                  <a:moveTo>
                    <a:pt x="519" y="0"/>
                  </a:moveTo>
                  <a:cubicBezTo>
                    <a:pt x="497" y="0"/>
                    <a:pt x="472" y="4"/>
                    <a:pt x="444" y="13"/>
                  </a:cubicBezTo>
                  <a:lnTo>
                    <a:pt x="127" y="77"/>
                  </a:lnTo>
                  <a:cubicBezTo>
                    <a:pt x="32" y="108"/>
                    <a:pt x="1" y="140"/>
                    <a:pt x="1" y="203"/>
                  </a:cubicBezTo>
                  <a:lnTo>
                    <a:pt x="507" y="1628"/>
                  </a:lnTo>
                  <a:cubicBezTo>
                    <a:pt x="507" y="1660"/>
                    <a:pt x="571" y="1692"/>
                    <a:pt x="666" y="1692"/>
                  </a:cubicBezTo>
                  <a:lnTo>
                    <a:pt x="1014" y="1597"/>
                  </a:lnTo>
                  <a:cubicBezTo>
                    <a:pt x="1077" y="1597"/>
                    <a:pt x="1109" y="1533"/>
                    <a:pt x="1109" y="1502"/>
                  </a:cubicBezTo>
                  <a:lnTo>
                    <a:pt x="602" y="45"/>
                  </a:lnTo>
                  <a:cubicBezTo>
                    <a:pt x="602" y="23"/>
                    <a:pt x="571" y="0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5149200" y="3074000"/>
              <a:ext cx="100575" cy="67325"/>
            </a:xfrm>
            <a:custGeom>
              <a:rect b="b" l="l" r="r" t="t"/>
              <a:pathLst>
                <a:path extrusionOk="0" h="2693" w="4023">
                  <a:moveTo>
                    <a:pt x="1235" y="1"/>
                  </a:moveTo>
                  <a:lnTo>
                    <a:pt x="0" y="2059"/>
                  </a:lnTo>
                  <a:lnTo>
                    <a:pt x="2565" y="2693"/>
                  </a:lnTo>
                  <a:lnTo>
                    <a:pt x="4022" y="1458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5590975" y="2541175"/>
              <a:ext cx="72075" cy="97975"/>
            </a:xfrm>
            <a:custGeom>
              <a:rect b="b" l="l" r="r" t="t"/>
              <a:pathLst>
                <a:path extrusionOk="0" h="3919" w="2883">
                  <a:moveTo>
                    <a:pt x="222" y="1"/>
                  </a:moveTo>
                  <a:lnTo>
                    <a:pt x="1" y="3263"/>
                  </a:lnTo>
                  <a:cubicBezTo>
                    <a:pt x="1" y="3263"/>
                    <a:pt x="1031" y="3919"/>
                    <a:pt x="2026" y="3919"/>
                  </a:cubicBezTo>
                  <a:cubicBezTo>
                    <a:pt x="2324" y="3919"/>
                    <a:pt x="2619" y="3860"/>
                    <a:pt x="2882" y="3706"/>
                  </a:cubicBezTo>
                  <a:lnTo>
                    <a:pt x="2692" y="240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5636100" y="2283875"/>
              <a:ext cx="277925" cy="351075"/>
            </a:xfrm>
            <a:custGeom>
              <a:rect b="b" l="l" r="r" t="t"/>
              <a:pathLst>
                <a:path extrusionOk="0" h="14043" w="11117">
                  <a:moveTo>
                    <a:pt x="7126" y="0"/>
                  </a:moveTo>
                  <a:lnTo>
                    <a:pt x="4529" y="2027"/>
                  </a:lnTo>
                  <a:lnTo>
                    <a:pt x="4656" y="2217"/>
                  </a:lnTo>
                  <a:lnTo>
                    <a:pt x="4814" y="2439"/>
                  </a:lnTo>
                  <a:cubicBezTo>
                    <a:pt x="4909" y="2597"/>
                    <a:pt x="5036" y="2787"/>
                    <a:pt x="5131" y="2946"/>
                  </a:cubicBezTo>
                  <a:cubicBezTo>
                    <a:pt x="5321" y="3294"/>
                    <a:pt x="5511" y="3642"/>
                    <a:pt x="5701" y="3991"/>
                  </a:cubicBezTo>
                  <a:cubicBezTo>
                    <a:pt x="6081" y="4687"/>
                    <a:pt x="6430" y="5416"/>
                    <a:pt x="6746" y="6144"/>
                  </a:cubicBezTo>
                  <a:cubicBezTo>
                    <a:pt x="7063" y="6904"/>
                    <a:pt x="7380" y="7664"/>
                    <a:pt x="7665" y="8424"/>
                  </a:cubicBezTo>
                  <a:cubicBezTo>
                    <a:pt x="7791" y="8804"/>
                    <a:pt x="7918" y="9216"/>
                    <a:pt x="8045" y="9596"/>
                  </a:cubicBezTo>
                  <a:lnTo>
                    <a:pt x="8171" y="9913"/>
                  </a:lnTo>
                  <a:cubicBezTo>
                    <a:pt x="8171" y="9944"/>
                    <a:pt x="8171" y="9944"/>
                    <a:pt x="8171" y="9944"/>
                  </a:cubicBezTo>
                  <a:cubicBezTo>
                    <a:pt x="8203" y="9976"/>
                    <a:pt x="8108" y="10134"/>
                    <a:pt x="7918" y="10293"/>
                  </a:cubicBezTo>
                  <a:cubicBezTo>
                    <a:pt x="7728" y="10451"/>
                    <a:pt x="7411" y="10609"/>
                    <a:pt x="7095" y="10768"/>
                  </a:cubicBezTo>
                  <a:cubicBezTo>
                    <a:pt x="6461" y="11085"/>
                    <a:pt x="5669" y="11306"/>
                    <a:pt x="4909" y="11496"/>
                  </a:cubicBezTo>
                  <a:cubicBezTo>
                    <a:pt x="4118" y="11718"/>
                    <a:pt x="3294" y="11845"/>
                    <a:pt x="2471" y="12003"/>
                  </a:cubicBezTo>
                  <a:cubicBezTo>
                    <a:pt x="1679" y="12130"/>
                    <a:pt x="824" y="12225"/>
                    <a:pt x="1" y="12351"/>
                  </a:cubicBezTo>
                  <a:lnTo>
                    <a:pt x="1" y="13966"/>
                  </a:lnTo>
                  <a:cubicBezTo>
                    <a:pt x="710" y="14017"/>
                    <a:pt x="1414" y="14042"/>
                    <a:pt x="2120" y="14042"/>
                  </a:cubicBezTo>
                  <a:cubicBezTo>
                    <a:pt x="3178" y="14042"/>
                    <a:pt x="4238" y="13985"/>
                    <a:pt x="5321" y="13871"/>
                  </a:cubicBezTo>
                  <a:cubicBezTo>
                    <a:pt x="6240" y="13745"/>
                    <a:pt x="7158" y="13586"/>
                    <a:pt x="8076" y="13238"/>
                  </a:cubicBezTo>
                  <a:cubicBezTo>
                    <a:pt x="8551" y="13080"/>
                    <a:pt x="9058" y="12890"/>
                    <a:pt x="9533" y="12541"/>
                  </a:cubicBezTo>
                  <a:cubicBezTo>
                    <a:pt x="10040" y="12225"/>
                    <a:pt x="10578" y="11718"/>
                    <a:pt x="10895" y="10926"/>
                  </a:cubicBezTo>
                  <a:cubicBezTo>
                    <a:pt x="11053" y="10546"/>
                    <a:pt x="11117" y="10103"/>
                    <a:pt x="11085" y="9723"/>
                  </a:cubicBezTo>
                  <a:cubicBezTo>
                    <a:pt x="11085" y="9533"/>
                    <a:pt x="11053" y="9311"/>
                    <a:pt x="11022" y="9153"/>
                  </a:cubicBezTo>
                  <a:lnTo>
                    <a:pt x="10958" y="8931"/>
                  </a:lnTo>
                  <a:lnTo>
                    <a:pt x="10927" y="8773"/>
                  </a:lnTo>
                  <a:cubicBezTo>
                    <a:pt x="10832" y="8329"/>
                    <a:pt x="10705" y="7918"/>
                    <a:pt x="10578" y="7474"/>
                  </a:cubicBezTo>
                  <a:cubicBezTo>
                    <a:pt x="10325" y="6619"/>
                    <a:pt x="10071" y="5764"/>
                    <a:pt x="9723" y="4941"/>
                  </a:cubicBezTo>
                  <a:cubicBezTo>
                    <a:pt x="9406" y="4086"/>
                    <a:pt x="9058" y="3262"/>
                    <a:pt x="8646" y="2439"/>
                  </a:cubicBezTo>
                  <a:cubicBezTo>
                    <a:pt x="8425" y="2027"/>
                    <a:pt x="8203" y="1647"/>
                    <a:pt x="7950" y="1235"/>
                  </a:cubicBezTo>
                  <a:cubicBezTo>
                    <a:pt x="7823" y="1045"/>
                    <a:pt x="7696" y="824"/>
                    <a:pt x="7570" y="634"/>
                  </a:cubicBezTo>
                  <a:lnTo>
                    <a:pt x="7380" y="349"/>
                  </a:lnTo>
                  <a:cubicBezTo>
                    <a:pt x="7285" y="222"/>
                    <a:pt x="7221" y="159"/>
                    <a:pt x="712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5689950" y="2210100"/>
              <a:ext cx="169450" cy="207600"/>
            </a:xfrm>
            <a:custGeom>
              <a:rect b="b" l="l" r="r" t="t"/>
              <a:pathLst>
                <a:path extrusionOk="0" h="8304" w="6778">
                  <a:moveTo>
                    <a:pt x="2746" y="1"/>
                  </a:moveTo>
                  <a:cubicBezTo>
                    <a:pt x="1273" y="1"/>
                    <a:pt x="343" y="1992"/>
                    <a:pt x="159" y="3775"/>
                  </a:cubicBezTo>
                  <a:cubicBezTo>
                    <a:pt x="0" y="5517"/>
                    <a:pt x="2914" y="8303"/>
                    <a:pt x="2914" y="8303"/>
                  </a:cubicBezTo>
                  <a:lnTo>
                    <a:pt x="6777" y="4123"/>
                  </a:lnTo>
                  <a:cubicBezTo>
                    <a:pt x="6777" y="4123"/>
                    <a:pt x="4244" y="101"/>
                    <a:pt x="2882" y="6"/>
                  </a:cubicBezTo>
                  <a:cubicBezTo>
                    <a:pt x="2836" y="2"/>
                    <a:pt x="2791" y="1"/>
                    <a:pt x="2746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5528425" y="2534850"/>
              <a:ext cx="68125" cy="87900"/>
            </a:xfrm>
            <a:custGeom>
              <a:rect b="b" l="l" r="r" t="t"/>
              <a:pathLst>
                <a:path extrusionOk="0" h="3516" w="2725">
                  <a:moveTo>
                    <a:pt x="32" y="0"/>
                  </a:moveTo>
                  <a:lnTo>
                    <a:pt x="1" y="2724"/>
                  </a:lnTo>
                  <a:lnTo>
                    <a:pt x="2503" y="3516"/>
                  </a:lnTo>
                  <a:lnTo>
                    <a:pt x="2724" y="25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309075" y="3531625"/>
              <a:ext cx="560575" cy="64950"/>
            </a:xfrm>
            <a:custGeom>
              <a:rect b="b" l="l" r="r" t="t"/>
              <a:pathLst>
                <a:path extrusionOk="0" h="2598" w="22423">
                  <a:moveTo>
                    <a:pt x="1299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1996"/>
                    <a:pt x="602" y="2597"/>
                    <a:pt x="1299" y="2597"/>
                  </a:cubicBezTo>
                  <a:lnTo>
                    <a:pt x="21124" y="2597"/>
                  </a:lnTo>
                  <a:cubicBezTo>
                    <a:pt x="21852" y="2597"/>
                    <a:pt x="22422" y="1996"/>
                    <a:pt x="22422" y="1299"/>
                  </a:cubicBezTo>
                  <a:cubicBezTo>
                    <a:pt x="22422" y="571"/>
                    <a:pt x="21852" y="1"/>
                    <a:pt x="2112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309075" y="3531625"/>
              <a:ext cx="560575" cy="64950"/>
            </a:xfrm>
            <a:custGeom>
              <a:rect b="b" l="l" r="r" t="t"/>
              <a:pathLst>
                <a:path extrusionOk="0" h="2598" w="22423">
                  <a:moveTo>
                    <a:pt x="1299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1996"/>
                    <a:pt x="602" y="2597"/>
                    <a:pt x="1299" y="2597"/>
                  </a:cubicBezTo>
                  <a:lnTo>
                    <a:pt x="21124" y="2597"/>
                  </a:lnTo>
                  <a:cubicBezTo>
                    <a:pt x="21852" y="2597"/>
                    <a:pt x="22422" y="1996"/>
                    <a:pt x="22422" y="1299"/>
                  </a:cubicBezTo>
                  <a:cubicBezTo>
                    <a:pt x="22422" y="571"/>
                    <a:pt x="21852" y="1"/>
                    <a:pt x="2112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069975" y="4240225"/>
              <a:ext cx="126700" cy="186075"/>
            </a:xfrm>
            <a:custGeom>
              <a:rect b="b" l="l" r="r" t="t"/>
              <a:pathLst>
                <a:path extrusionOk="0" h="7443" w="5068">
                  <a:moveTo>
                    <a:pt x="0" y="0"/>
                  </a:moveTo>
                  <a:lnTo>
                    <a:pt x="1869" y="7442"/>
                  </a:lnTo>
                  <a:lnTo>
                    <a:pt x="5067" y="7442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5916375" y="4406475"/>
              <a:ext cx="295350" cy="91075"/>
            </a:xfrm>
            <a:custGeom>
              <a:rect b="b" l="l" r="r" t="t"/>
              <a:pathLst>
                <a:path extrusionOk="0" h="3643" w="11814">
                  <a:moveTo>
                    <a:pt x="7791" y="1"/>
                  </a:moveTo>
                  <a:cubicBezTo>
                    <a:pt x="7601" y="1"/>
                    <a:pt x="7379" y="96"/>
                    <a:pt x="7221" y="191"/>
                  </a:cubicBezTo>
                  <a:cubicBezTo>
                    <a:pt x="6334" y="919"/>
                    <a:pt x="3136" y="1647"/>
                    <a:pt x="571" y="2218"/>
                  </a:cubicBezTo>
                  <a:cubicBezTo>
                    <a:pt x="1" y="2313"/>
                    <a:pt x="1" y="3643"/>
                    <a:pt x="1331" y="3643"/>
                  </a:cubicBezTo>
                  <a:cubicBezTo>
                    <a:pt x="2661" y="3643"/>
                    <a:pt x="6809" y="3548"/>
                    <a:pt x="7791" y="3548"/>
                  </a:cubicBezTo>
                  <a:cubicBezTo>
                    <a:pt x="9375" y="3548"/>
                    <a:pt x="9976" y="3643"/>
                    <a:pt x="11243" y="3643"/>
                  </a:cubicBezTo>
                  <a:cubicBezTo>
                    <a:pt x="11560" y="3643"/>
                    <a:pt x="11813" y="3389"/>
                    <a:pt x="11813" y="3073"/>
                  </a:cubicBezTo>
                  <a:lnTo>
                    <a:pt x="11623" y="222"/>
                  </a:lnTo>
                  <a:cubicBezTo>
                    <a:pt x="11623" y="96"/>
                    <a:pt x="11528" y="1"/>
                    <a:pt x="11401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6069975" y="4240225"/>
              <a:ext cx="104525" cy="95825"/>
            </a:xfrm>
            <a:custGeom>
              <a:rect b="b" l="l" r="r" t="t"/>
              <a:pathLst>
                <a:path extrusionOk="0" h="3833" w="4181">
                  <a:moveTo>
                    <a:pt x="0" y="0"/>
                  </a:moveTo>
                  <a:lnTo>
                    <a:pt x="950" y="3832"/>
                  </a:lnTo>
                  <a:lnTo>
                    <a:pt x="4181" y="3832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4A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5757250" y="3220475"/>
              <a:ext cx="952450" cy="1092600"/>
            </a:xfrm>
            <a:custGeom>
              <a:rect b="b" l="l" r="r" t="t"/>
              <a:pathLst>
                <a:path extrusionOk="0" h="43704" w="38098">
                  <a:moveTo>
                    <a:pt x="26127" y="1"/>
                  </a:moveTo>
                  <a:cubicBezTo>
                    <a:pt x="26127" y="1"/>
                    <a:pt x="0" y="1774"/>
                    <a:pt x="507" y="10990"/>
                  </a:cubicBezTo>
                  <a:cubicBezTo>
                    <a:pt x="1077" y="21061"/>
                    <a:pt x="12066" y="43704"/>
                    <a:pt x="12066" y="43704"/>
                  </a:cubicBezTo>
                  <a:lnTo>
                    <a:pt x="17956" y="43704"/>
                  </a:lnTo>
                  <a:cubicBezTo>
                    <a:pt x="17956" y="43704"/>
                    <a:pt x="12604" y="24449"/>
                    <a:pt x="11338" y="14188"/>
                  </a:cubicBezTo>
                  <a:cubicBezTo>
                    <a:pt x="17576" y="11592"/>
                    <a:pt x="34488" y="14093"/>
                    <a:pt x="36451" y="8710"/>
                  </a:cubicBezTo>
                  <a:cubicBezTo>
                    <a:pt x="38098" y="4276"/>
                    <a:pt x="37211" y="1"/>
                    <a:pt x="3721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5944875" y="3411275"/>
              <a:ext cx="186875" cy="275550"/>
            </a:xfrm>
            <a:custGeom>
              <a:rect b="b" l="l" r="r" t="t"/>
              <a:pathLst>
                <a:path extrusionOk="0" h="11022" w="7475">
                  <a:moveTo>
                    <a:pt x="6429" y="1"/>
                  </a:moveTo>
                  <a:cubicBezTo>
                    <a:pt x="3389" y="1"/>
                    <a:pt x="1" y="5163"/>
                    <a:pt x="4529" y="11022"/>
                  </a:cubicBezTo>
                  <a:cubicBezTo>
                    <a:pt x="4434" y="10642"/>
                    <a:pt x="4371" y="10230"/>
                    <a:pt x="4308" y="9850"/>
                  </a:cubicBezTo>
                  <a:cubicBezTo>
                    <a:pt x="4276" y="9502"/>
                    <a:pt x="4213" y="9153"/>
                    <a:pt x="4149" y="8805"/>
                  </a:cubicBezTo>
                  <a:cubicBezTo>
                    <a:pt x="4054" y="8361"/>
                    <a:pt x="4023" y="7886"/>
                    <a:pt x="3959" y="7475"/>
                  </a:cubicBezTo>
                  <a:cubicBezTo>
                    <a:pt x="3896" y="7158"/>
                    <a:pt x="3864" y="6841"/>
                    <a:pt x="3833" y="6556"/>
                  </a:cubicBezTo>
                  <a:cubicBezTo>
                    <a:pt x="4814" y="6145"/>
                    <a:pt x="6049" y="5860"/>
                    <a:pt x="7475" y="5670"/>
                  </a:cubicBezTo>
                  <a:cubicBezTo>
                    <a:pt x="7031" y="2724"/>
                    <a:pt x="6429" y="1"/>
                    <a:pt x="6429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6011375" y="4233875"/>
              <a:ext cx="210625" cy="79200"/>
            </a:xfrm>
            <a:custGeom>
              <a:rect b="b" l="l" r="r" t="t"/>
              <a:pathLst>
                <a:path extrusionOk="0" h="3168" w="8425">
                  <a:moveTo>
                    <a:pt x="7696" y="1"/>
                  </a:moveTo>
                  <a:lnTo>
                    <a:pt x="1" y="634"/>
                  </a:lnTo>
                  <a:lnTo>
                    <a:pt x="666" y="3168"/>
                  </a:lnTo>
                  <a:lnTo>
                    <a:pt x="8425" y="3168"/>
                  </a:lnTo>
                  <a:lnTo>
                    <a:pt x="7696" y="1"/>
                  </a:ln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6063650" y="4400300"/>
              <a:ext cx="41975" cy="20450"/>
            </a:xfrm>
            <a:custGeom>
              <a:rect b="b" l="l" r="r" t="t"/>
              <a:pathLst>
                <a:path extrusionOk="0" h="818" w="1679">
                  <a:moveTo>
                    <a:pt x="365" y="143"/>
                  </a:moveTo>
                  <a:cubicBezTo>
                    <a:pt x="618" y="143"/>
                    <a:pt x="1082" y="369"/>
                    <a:pt x="1393" y="596"/>
                  </a:cubicBezTo>
                  <a:cubicBezTo>
                    <a:pt x="1155" y="649"/>
                    <a:pt x="945" y="674"/>
                    <a:pt x="769" y="674"/>
                  </a:cubicBezTo>
                  <a:cubicBezTo>
                    <a:pt x="524" y="674"/>
                    <a:pt x="346" y="625"/>
                    <a:pt x="253" y="533"/>
                  </a:cubicBezTo>
                  <a:cubicBezTo>
                    <a:pt x="190" y="469"/>
                    <a:pt x="158" y="406"/>
                    <a:pt x="190" y="279"/>
                  </a:cubicBezTo>
                  <a:cubicBezTo>
                    <a:pt x="222" y="216"/>
                    <a:pt x="253" y="184"/>
                    <a:pt x="285" y="153"/>
                  </a:cubicBezTo>
                  <a:cubicBezTo>
                    <a:pt x="308" y="146"/>
                    <a:pt x="335" y="143"/>
                    <a:pt x="365" y="143"/>
                  </a:cubicBezTo>
                  <a:close/>
                  <a:moveTo>
                    <a:pt x="366" y="1"/>
                  </a:moveTo>
                  <a:cubicBezTo>
                    <a:pt x="312" y="1"/>
                    <a:pt x="264" y="9"/>
                    <a:pt x="222" y="26"/>
                  </a:cubicBezTo>
                  <a:cubicBezTo>
                    <a:pt x="127" y="58"/>
                    <a:pt x="63" y="121"/>
                    <a:pt x="63" y="248"/>
                  </a:cubicBezTo>
                  <a:cubicBezTo>
                    <a:pt x="0" y="406"/>
                    <a:pt x="32" y="533"/>
                    <a:pt x="158" y="659"/>
                  </a:cubicBezTo>
                  <a:cubicBezTo>
                    <a:pt x="285" y="786"/>
                    <a:pt x="507" y="818"/>
                    <a:pt x="760" y="818"/>
                  </a:cubicBezTo>
                  <a:cubicBezTo>
                    <a:pt x="1045" y="818"/>
                    <a:pt x="1393" y="754"/>
                    <a:pt x="1615" y="691"/>
                  </a:cubicBezTo>
                  <a:cubicBezTo>
                    <a:pt x="1647" y="691"/>
                    <a:pt x="1647" y="659"/>
                    <a:pt x="1647" y="628"/>
                  </a:cubicBezTo>
                  <a:cubicBezTo>
                    <a:pt x="1678" y="628"/>
                    <a:pt x="1647" y="596"/>
                    <a:pt x="1615" y="564"/>
                  </a:cubicBezTo>
                  <a:cubicBezTo>
                    <a:pt x="1531" y="508"/>
                    <a:pt x="795" y="1"/>
                    <a:pt x="366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082650" y="4381650"/>
              <a:ext cx="24550" cy="35950"/>
            </a:xfrm>
            <a:custGeom>
              <a:rect b="b" l="l" r="r" t="t"/>
              <a:pathLst>
                <a:path extrusionOk="0" h="1438" w="982">
                  <a:moveTo>
                    <a:pt x="380" y="139"/>
                  </a:moveTo>
                  <a:cubicBezTo>
                    <a:pt x="443" y="139"/>
                    <a:pt x="507" y="170"/>
                    <a:pt x="538" y="202"/>
                  </a:cubicBezTo>
                  <a:cubicBezTo>
                    <a:pt x="760" y="392"/>
                    <a:pt x="760" y="930"/>
                    <a:pt x="760" y="1247"/>
                  </a:cubicBezTo>
                  <a:cubicBezTo>
                    <a:pt x="475" y="994"/>
                    <a:pt x="158" y="487"/>
                    <a:pt x="222" y="265"/>
                  </a:cubicBezTo>
                  <a:cubicBezTo>
                    <a:pt x="222" y="234"/>
                    <a:pt x="253" y="170"/>
                    <a:pt x="348" y="139"/>
                  </a:cubicBezTo>
                  <a:close/>
                  <a:moveTo>
                    <a:pt x="438" y="0"/>
                  </a:moveTo>
                  <a:cubicBezTo>
                    <a:pt x="410" y="0"/>
                    <a:pt x="380" y="4"/>
                    <a:pt x="348" y="12"/>
                  </a:cubicBezTo>
                  <a:cubicBezTo>
                    <a:pt x="190" y="12"/>
                    <a:pt x="95" y="107"/>
                    <a:pt x="63" y="234"/>
                  </a:cubicBezTo>
                  <a:cubicBezTo>
                    <a:pt x="0" y="582"/>
                    <a:pt x="475" y="1247"/>
                    <a:pt x="792" y="1437"/>
                  </a:cubicBezTo>
                  <a:lnTo>
                    <a:pt x="855" y="1437"/>
                  </a:lnTo>
                  <a:cubicBezTo>
                    <a:pt x="887" y="1437"/>
                    <a:pt x="918" y="1405"/>
                    <a:pt x="918" y="1374"/>
                  </a:cubicBezTo>
                  <a:cubicBezTo>
                    <a:pt x="918" y="1342"/>
                    <a:pt x="982" y="424"/>
                    <a:pt x="665" y="107"/>
                  </a:cubicBezTo>
                  <a:cubicBezTo>
                    <a:pt x="594" y="36"/>
                    <a:pt x="523" y="0"/>
                    <a:pt x="438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5972600" y="2566525"/>
              <a:ext cx="521750" cy="561350"/>
            </a:xfrm>
            <a:custGeom>
              <a:rect b="b" l="l" r="r" t="t"/>
              <a:pathLst>
                <a:path extrusionOk="0" h="22454" w="20870">
                  <a:moveTo>
                    <a:pt x="16341" y="0"/>
                  </a:moveTo>
                  <a:lnTo>
                    <a:pt x="14758" y="3927"/>
                  </a:lnTo>
                  <a:lnTo>
                    <a:pt x="13206" y="7854"/>
                  </a:lnTo>
                  <a:cubicBezTo>
                    <a:pt x="12228" y="10391"/>
                    <a:pt x="11250" y="12928"/>
                    <a:pt x="10215" y="15408"/>
                  </a:cubicBezTo>
                  <a:lnTo>
                    <a:pt x="10215" y="15408"/>
                  </a:lnTo>
                  <a:cubicBezTo>
                    <a:pt x="9706" y="15962"/>
                    <a:pt x="9127" y="16482"/>
                    <a:pt x="8456" y="16911"/>
                  </a:cubicBezTo>
                  <a:cubicBezTo>
                    <a:pt x="7696" y="17450"/>
                    <a:pt x="6841" y="17925"/>
                    <a:pt x="5922" y="18336"/>
                  </a:cubicBezTo>
                  <a:cubicBezTo>
                    <a:pt x="5035" y="18717"/>
                    <a:pt x="4054" y="19065"/>
                    <a:pt x="3072" y="19318"/>
                  </a:cubicBezTo>
                  <a:cubicBezTo>
                    <a:pt x="2565" y="19445"/>
                    <a:pt x="2059" y="19603"/>
                    <a:pt x="1552" y="19698"/>
                  </a:cubicBezTo>
                  <a:cubicBezTo>
                    <a:pt x="1045" y="19793"/>
                    <a:pt x="507" y="19888"/>
                    <a:pt x="32" y="19952"/>
                  </a:cubicBezTo>
                  <a:lnTo>
                    <a:pt x="0" y="22358"/>
                  </a:lnTo>
                  <a:cubicBezTo>
                    <a:pt x="633" y="22453"/>
                    <a:pt x="1203" y="22453"/>
                    <a:pt x="1805" y="22453"/>
                  </a:cubicBezTo>
                  <a:cubicBezTo>
                    <a:pt x="2375" y="22453"/>
                    <a:pt x="2977" y="22453"/>
                    <a:pt x="3579" y="22390"/>
                  </a:cubicBezTo>
                  <a:cubicBezTo>
                    <a:pt x="4750" y="22295"/>
                    <a:pt x="5954" y="22105"/>
                    <a:pt x="7126" y="21788"/>
                  </a:cubicBezTo>
                  <a:cubicBezTo>
                    <a:pt x="8297" y="21472"/>
                    <a:pt x="9469" y="21028"/>
                    <a:pt x="10578" y="20427"/>
                  </a:cubicBezTo>
                  <a:cubicBezTo>
                    <a:pt x="11686" y="19793"/>
                    <a:pt x="12763" y="19033"/>
                    <a:pt x="13713" y="18083"/>
                  </a:cubicBezTo>
                  <a:lnTo>
                    <a:pt x="13903" y="17893"/>
                  </a:lnTo>
                  <a:lnTo>
                    <a:pt x="14093" y="17513"/>
                  </a:lnTo>
                  <a:cubicBezTo>
                    <a:pt x="15391" y="14916"/>
                    <a:pt x="16563" y="12319"/>
                    <a:pt x="17671" y="9691"/>
                  </a:cubicBezTo>
                  <a:cubicBezTo>
                    <a:pt x="18241" y="8392"/>
                    <a:pt x="18780" y="7062"/>
                    <a:pt x="19318" y="5732"/>
                  </a:cubicBezTo>
                  <a:cubicBezTo>
                    <a:pt x="19857" y="4402"/>
                    <a:pt x="20395" y="3104"/>
                    <a:pt x="20870" y="1742"/>
                  </a:cubicBezTo>
                  <a:lnTo>
                    <a:pt x="16341" y="0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6257600" y="2524550"/>
              <a:ext cx="286350" cy="338900"/>
            </a:xfrm>
            <a:custGeom>
              <a:rect b="b" l="l" r="r" t="t"/>
              <a:pathLst>
                <a:path extrusionOk="0" h="13556" w="11454">
                  <a:moveTo>
                    <a:pt x="8719" y="0"/>
                  </a:moveTo>
                  <a:cubicBezTo>
                    <a:pt x="7339" y="0"/>
                    <a:pt x="5667" y="728"/>
                    <a:pt x="4340" y="2249"/>
                  </a:cubicBezTo>
                  <a:cubicBezTo>
                    <a:pt x="1743" y="5258"/>
                    <a:pt x="1" y="9470"/>
                    <a:pt x="1" y="9470"/>
                  </a:cubicBezTo>
                  <a:lnTo>
                    <a:pt x="6841" y="13555"/>
                  </a:lnTo>
                  <a:cubicBezTo>
                    <a:pt x="8805" y="11180"/>
                    <a:pt x="11275" y="4814"/>
                    <a:pt x="11370" y="2661"/>
                  </a:cubicBezTo>
                  <a:cubicBezTo>
                    <a:pt x="11454" y="918"/>
                    <a:pt x="10270" y="0"/>
                    <a:pt x="871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351025" y="2648950"/>
              <a:ext cx="151250" cy="214500"/>
            </a:xfrm>
            <a:custGeom>
              <a:rect b="b" l="l" r="r" t="t"/>
              <a:pathLst>
                <a:path extrusionOk="0" h="8580" w="6050">
                  <a:moveTo>
                    <a:pt x="3821" y="1"/>
                  </a:moveTo>
                  <a:cubicBezTo>
                    <a:pt x="3565" y="1"/>
                    <a:pt x="3295" y="108"/>
                    <a:pt x="3009" y="345"/>
                  </a:cubicBezTo>
                  <a:cubicBezTo>
                    <a:pt x="1521" y="1612"/>
                    <a:pt x="476" y="4209"/>
                    <a:pt x="1" y="6742"/>
                  </a:cubicBezTo>
                  <a:lnTo>
                    <a:pt x="3104" y="8579"/>
                  </a:lnTo>
                  <a:cubicBezTo>
                    <a:pt x="4086" y="7407"/>
                    <a:pt x="5163" y="5254"/>
                    <a:pt x="6050" y="3100"/>
                  </a:cubicBezTo>
                  <a:cubicBezTo>
                    <a:pt x="5502" y="1433"/>
                    <a:pt x="4759" y="1"/>
                    <a:pt x="3821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357375" y="4203000"/>
              <a:ext cx="156775" cy="191625"/>
            </a:xfrm>
            <a:custGeom>
              <a:rect b="b" l="l" r="r" t="t"/>
              <a:pathLst>
                <a:path extrusionOk="0" h="7665" w="6271">
                  <a:moveTo>
                    <a:pt x="3135" y="1"/>
                  </a:moveTo>
                  <a:lnTo>
                    <a:pt x="0" y="761"/>
                  </a:lnTo>
                  <a:lnTo>
                    <a:pt x="3135" y="7665"/>
                  </a:lnTo>
                  <a:lnTo>
                    <a:pt x="6271" y="6905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6272650" y="4341725"/>
              <a:ext cx="273175" cy="155025"/>
            </a:xfrm>
            <a:custGeom>
              <a:rect b="b" l="l" r="r" t="t"/>
              <a:pathLst>
                <a:path extrusionOk="0" h="6201" w="10927">
                  <a:moveTo>
                    <a:pt x="9479" y="0"/>
                  </a:moveTo>
                  <a:cubicBezTo>
                    <a:pt x="9445" y="0"/>
                    <a:pt x="9410" y="8"/>
                    <a:pt x="9375" y="26"/>
                  </a:cubicBezTo>
                  <a:lnTo>
                    <a:pt x="5986" y="1261"/>
                  </a:lnTo>
                  <a:cubicBezTo>
                    <a:pt x="5796" y="1324"/>
                    <a:pt x="5638" y="1451"/>
                    <a:pt x="5543" y="1641"/>
                  </a:cubicBezTo>
                  <a:cubicBezTo>
                    <a:pt x="4941" y="2622"/>
                    <a:pt x="3294" y="4237"/>
                    <a:pt x="571" y="4966"/>
                  </a:cubicBezTo>
                  <a:cubicBezTo>
                    <a:pt x="1" y="5124"/>
                    <a:pt x="127" y="6201"/>
                    <a:pt x="1141" y="6201"/>
                  </a:cubicBezTo>
                  <a:lnTo>
                    <a:pt x="2883" y="6201"/>
                  </a:lnTo>
                  <a:cubicBezTo>
                    <a:pt x="4846" y="6201"/>
                    <a:pt x="6556" y="4808"/>
                    <a:pt x="7221" y="4586"/>
                  </a:cubicBezTo>
                  <a:cubicBezTo>
                    <a:pt x="8741" y="4111"/>
                    <a:pt x="9375" y="4079"/>
                    <a:pt x="10483" y="3477"/>
                  </a:cubicBezTo>
                  <a:cubicBezTo>
                    <a:pt x="10768" y="3351"/>
                    <a:pt x="10926" y="3034"/>
                    <a:pt x="10831" y="2749"/>
                  </a:cubicBezTo>
                  <a:lnTo>
                    <a:pt x="9660" y="121"/>
                  </a:lnTo>
                  <a:cubicBezTo>
                    <a:pt x="9637" y="52"/>
                    <a:pt x="9565" y="0"/>
                    <a:pt x="947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6357375" y="4203000"/>
              <a:ext cx="118775" cy="107700"/>
            </a:xfrm>
            <a:custGeom>
              <a:rect b="b" l="l" r="r" t="t"/>
              <a:pathLst>
                <a:path extrusionOk="0" h="4308" w="4751">
                  <a:moveTo>
                    <a:pt x="3135" y="1"/>
                  </a:moveTo>
                  <a:lnTo>
                    <a:pt x="0" y="761"/>
                  </a:lnTo>
                  <a:lnTo>
                    <a:pt x="1615" y="4308"/>
                  </a:lnTo>
                  <a:lnTo>
                    <a:pt x="4751" y="3579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F4A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6038300" y="3220475"/>
              <a:ext cx="828175" cy="1075975"/>
            </a:xfrm>
            <a:custGeom>
              <a:rect b="b" l="l" r="r" t="t"/>
              <a:pathLst>
                <a:path extrusionOk="0" h="43039" w="33127">
                  <a:moveTo>
                    <a:pt x="21187" y="1"/>
                  </a:moveTo>
                  <a:cubicBezTo>
                    <a:pt x="21187" y="1"/>
                    <a:pt x="1" y="1774"/>
                    <a:pt x="507" y="10990"/>
                  </a:cubicBezTo>
                  <a:cubicBezTo>
                    <a:pt x="1077" y="21061"/>
                    <a:pt x="12795" y="43039"/>
                    <a:pt x="12795" y="43039"/>
                  </a:cubicBezTo>
                  <a:lnTo>
                    <a:pt x="18527" y="41677"/>
                  </a:lnTo>
                  <a:cubicBezTo>
                    <a:pt x="18527" y="41677"/>
                    <a:pt x="12478" y="23214"/>
                    <a:pt x="11180" y="12953"/>
                  </a:cubicBezTo>
                  <a:cubicBezTo>
                    <a:pt x="12924" y="12953"/>
                    <a:pt x="15222" y="13048"/>
                    <a:pt x="17649" y="13048"/>
                  </a:cubicBezTo>
                  <a:cubicBezTo>
                    <a:pt x="23509" y="13048"/>
                    <a:pt x="30123" y="12494"/>
                    <a:pt x="31511" y="8710"/>
                  </a:cubicBezTo>
                  <a:cubicBezTo>
                    <a:pt x="33126" y="4276"/>
                    <a:pt x="32271" y="1"/>
                    <a:pt x="32271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6308275" y="4184000"/>
              <a:ext cx="209050" cy="119575"/>
            </a:xfrm>
            <a:custGeom>
              <a:rect b="b" l="l" r="r" t="t"/>
              <a:pathLst>
                <a:path extrusionOk="0" h="4783" w="8362">
                  <a:moveTo>
                    <a:pt x="7633" y="1"/>
                  </a:moveTo>
                  <a:lnTo>
                    <a:pt x="1" y="2218"/>
                  </a:lnTo>
                  <a:lnTo>
                    <a:pt x="824" y="4783"/>
                  </a:lnTo>
                  <a:lnTo>
                    <a:pt x="8361" y="2978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6378750" y="4378800"/>
              <a:ext cx="41975" cy="19650"/>
            </a:xfrm>
            <a:custGeom>
              <a:rect b="b" l="l" r="r" t="t"/>
              <a:pathLst>
                <a:path extrusionOk="0" h="786" w="1679">
                  <a:moveTo>
                    <a:pt x="619" y="156"/>
                  </a:moveTo>
                  <a:cubicBezTo>
                    <a:pt x="858" y="156"/>
                    <a:pt x="1146" y="199"/>
                    <a:pt x="1394" y="253"/>
                  </a:cubicBezTo>
                  <a:cubicBezTo>
                    <a:pt x="997" y="500"/>
                    <a:pt x="678" y="632"/>
                    <a:pt x="467" y="632"/>
                  </a:cubicBezTo>
                  <a:cubicBezTo>
                    <a:pt x="409" y="632"/>
                    <a:pt x="358" y="622"/>
                    <a:pt x="317" y="601"/>
                  </a:cubicBezTo>
                  <a:cubicBezTo>
                    <a:pt x="222" y="569"/>
                    <a:pt x="159" y="506"/>
                    <a:pt x="159" y="379"/>
                  </a:cubicBezTo>
                  <a:cubicBezTo>
                    <a:pt x="159" y="316"/>
                    <a:pt x="159" y="284"/>
                    <a:pt x="190" y="253"/>
                  </a:cubicBezTo>
                  <a:cubicBezTo>
                    <a:pt x="274" y="183"/>
                    <a:pt x="431" y="156"/>
                    <a:pt x="619" y="156"/>
                  </a:cubicBezTo>
                  <a:close/>
                  <a:moveTo>
                    <a:pt x="591" y="0"/>
                  </a:moveTo>
                  <a:cubicBezTo>
                    <a:pt x="384" y="0"/>
                    <a:pt x="199" y="33"/>
                    <a:pt x="95" y="126"/>
                  </a:cubicBezTo>
                  <a:cubicBezTo>
                    <a:pt x="32" y="189"/>
                    <a:pt x="0" y="284"/>
                    <a:pt x="0" y="379"/>
                  </a:cubicBezTo>
                  <a:cubicBezTo>
                    <a:pt x="32" y="569"/>
                    <a:pt x="95" y="696"/>
                    <a:pt x="254" y="728"/>
                  </a:cubicBezTo>
                  <a:cubicBezTo>
                    <a:pt x="320" y="767"/>
                    <a:pt x="397" y="785"/>
                    <a:pt x="481" y="785"/>
                  </a:cubicBezTo>
                  <a:cubicBezTo>
                    <a:pt x="598" y="785"/>
                    <a:pt x="727" y="751"/>
                    <a:pt x="855" y="696"/>
                  </a:cubicBezTo>
                  <a:cubicBezTo>
                    <a:pt x="1140" y="601"/>
                    <a:pt x="1425" y="411"/>
                    <a:pt x="1615" y="284"/>
                  </a:cubicBezTo>
                  <a:cubicBezTo>
                    <a:pt x="1647" y="284"/>
                    <a:pt x="1679" y="253"/>
                    <a:pt x="1647" y="221"/>
                  </a:cubicBezTo>
                  <a:cubicBezTo>
                    <a:pt x="1647" y="189"/>
                    <a:pt x="1615" y="158"/>
                    <a:pt x="1615" y="158"/>
                  </a:cubicBezTo>
                  <a:cubicBezTo>
                    <a:pt x="1530" y="136"/>
                    <a:pt x="1015" y="0"/>
                    <a:pt x="59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6389825" y="4355300"/>
              <a:ext cx="30900" cy="31225"/>
            </a:xfrm>
            <a:custGeom>
              <a:rect b="b" l="l" r="r" t="t"/>
              <a:pathLst>
                <a:path extrusionOk="0" h="1249" w="1236">
                  <a:moveTo>
                    <a:pt x="397" y="155"/>
                  </a:moveTo>
                  <a:cubicBezTo>
                    <a:pt x="420" y="155"/>
                    <a:pt x="444" y="163"/>
                    <a:pt x="476" y="179"/>
                  </a:cubicBezTo>
                  <a:cubicBezTo>
                    <a:pt x="729" y="274"/>
                    <a:pt x="951" y="781"/>
                    <a:pt x="1046" y="1066"/>
                  </a:cubicBezTo>
                  <a:cubicBezTo>
                    <a:pt x="697" y="939"/>
                    <a:pt x="222" y="559"/>
                    <a:pt x="191" y="338"/>
                  </a:cubicBezTo>
                  <a:cubicBezTo>
                    <a:pt x="191" y="274"/>
                    <a:pt x="191" y="243"/>
                    <a:pt x="286" y="179"/>
                  </a:cubicBezTo>
                  <a:lnTo>
                    <a:pt x="317" y="179"/>
                  </a:lnTo>
                  <a:cubicBezTo>
                    <a:pt x="349" y="163"/>
                    <a:pt x="373" y="155"/>
                    <a:pt x="397" y="155"/>
                  </a:cubicBezTo>
                  <a:close/>
                  <a:moveTo>
                    <a:pt x="409" y="0"/>
                  </a:moveTo>
                  <a:cubicBezTo>
                    <a:pt x="345" y="0"/>
                    <a:pt x="278" y="15"/>
                    <a:pt x="222" y="53"/>
                  </a:cubicBezTo>
                  <a:cubicBezTo>
                    <a:pt x="64" y="116"/>
                    <a:pt x="1" y="211"/>
                    <a:pt x="32" y="338"/>
                  </a:cubicBezTo>
                  <a:cubicBezTo>
                    <a:pt x="96" y="718"/>
                    <a:pt x="761" y="1161"/>
                    <a:pt x="1141" y="1224"/>
                  </a:cubicBezTo>
                  <a:cubicBezTo>
                    <a:pt x="1141" y="1240"/>
                    <a:pt x="1149" y="1248"/>
                    <a:pt x="1157" y="1248"/>
                  </a:cubicBezTo>
                  <a:cubicBezTo>
                    <a:pt x="1165" y="1248"/>
                    <a:pt x="1172" y="1240"/>
                    <a:pt x="1172" y="1224"/>
                  </a:cubicBezTo>
                  <a:lnTo>
                    <a:pt x="1204" y="1224"/>
                  </a:lnTo>
                  <a:cubicBezTo>
                    <a:pt x="1204" y="1193"/>
                    <a:pt x="1236" y="1161"/>
                    <a:pt x="1204" y="1161"/>
                  </a:cubicBezTo>
                  <a:cubicBezTo>
                    <a:pt x="1204" y="1098"/>
                    <a:pt x="951" y="211"/>
                    <a:pt x="539" y="21"/>
                  </a:cubicBezTo>
                  <a:cubicBezTo>
                    <a:pt x="500" y="8"/>
                    <a:pt x="455" y="0"/>
                    <a:pt x="40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897375" y="3045500"/>
              <a:ext cx="105325" cy="88125"/>
            </a:xfrm>
            <a:custGeom>
              <a:rect b="b" l="l" r="r" t="t"/>
              <a:pathLst>
                <a:path extrusionOk="0" h="3525" w="4213">
                  <a:moveTo>
                    <a:pt x="1" y="1"/>
                  </a:moveTo>
                  <a:lnTo>
                    <a:pt x="444" y="3516"/>
                  </a:lnTo>
                  <a:cubicBezTo>
                    <a:pt x="444" y="3516"/>
                    <a:pt x="625" y="3524"/>
                    <a:pt x="909" y="3524"/>
                  </a:cubicBezTo>
                  <a:cubicBezTo>
                    <a:pt x="1873" y="3524"/>
                    <a:pt x="4017" y="3430"/>
                    <a:pt x="4212" y="2598"/>
                  </a:cubicBezTo>
                  <a:lnTo>
                    <a:pt x="3611" y="7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5830875" y="3045500"/>
              <a:ext cx="77600" cy="108500"/>
            </a:xfrm>
            <a:custGeom>
              <a:rect b="b" l="l" r="r" t="t"/>
              <a:pathLst>
                <a:path extrusionOk="0" h="4340" w="3104">
                  <a:moveTo>
                    <a:pt x="2661" y="1"/>
                  </a:moveTo>
                  <a:lnTo>
                    <a:pt x="0" y="1996"/>
                  </a:lnTo>
                  <a:lnTo>
                    <a:pt x="950" y="4340"/>
                  </a:lnTo>
                  <a:lnTo>
                    <a:pt x="3104" y="3516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6336775" y="2505525"/>
              <a:ext cx="548700" cy="718950"/>
            </a:xfrm>
            <a:custGeom>
              <a:rect b="b" l="l" r="r" t="t"/>
              <a:pathLst>
                <a:path extrusionOk="0" h="28758" w="21948">
                  <a:moveTo>
                    <a:pt x="12172" y="0"/>
                  </a:moveTo>
                  <a:cubicBezTo>
                    <a:pt x="11030" y="0"/>
                    <a:pt x="9940" y="27"/>
                    <a:pt x="9090" y="97"/>
                  </a:cubicBezTo>
                  <a:cubicBezTo>
                    <a:pt x="7950" y="223"/>
                    <a:pt x="6873" y="382"/>
                    <a:pt x="5986" y="572"/>
                  </a:cubicBezTo>
                  <a:cubicBezTo>
                    <a:pt x="4878" y="793"/>
                    <a:pt x="4213" y="983"/>
                    <a:pt x="4213" y="983"/>
                  </a:cubicBezTo>
                  <a:cubicBezTo>
                    <a:pt x="4213" y="983"/>
                    <a:pt x="1" y="10706"/>
                    <a:pt x="2978" y="28757"/>
                  </a:cubicBezTo>
                  <a:lnTo>
                    <a:pt x="20142" y="28757"/>
                  </a:lnTo>
                  <a:cubicBezTo>
                    <a:pt x="20269" y="27237"/>
                    <a:pt x="19921" y="22233"/>
                    <a:pt x="20174" y="15868"/>
                  </a:cubicBezTo>
                  <a:cubicBezTo>
                    <a:pt x="20364" y="11624"/>
                    <a:pt x="20807" y="6715"/>
                    <a:pt x="21884" y="1870"/>
                  </a:cubicBezTo>
                  <a:cubicBezTo>
                    <a:pt x="21948" y="1522"/>
                    <a:pt x="21789" y="1268"/>
                    <a:pt x="21884" y="920"/>
                  </a:cubicBezTo>
                  <a:cubicBezTo>
                    <a:pt x="21884" y="920"/>
                    <a:pt x="21251" y="667"/>
                    <a:pt x="20016" y="477"/>
                  </a:cubicBezTo>
                  <a:cubicBezTo>
                    <a:pt x="18971" y="318"/>
                    <a:pt x="17672" y="160"/>
                    <a:pt x="16405" y="97"/>
                  </a:cubicBezTo>
                  <a:cubicBezTo>
                    <a:pt x="15164" y="44"/>
                    <a:pt x="13626" y="0"/>
                    <a:pt x="1217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6788850" y="2551650"/>
              <a:ext cx="95050" cy="350575"/>
            </a:xfrm>
            <a:custGeom>
              <a:rect b="b" l="l" r="r" t="t"/>
              <a:pathLst>
                <a:path extrusionOk="0" h="14023" w="3802">
                  <a:moveTo>
                    <a:pt x="3230" y="1"/>
                  </a:moveTo>
                  <a:cubicBezTo>
                    <a:pt x="2099" y="1"/>
                    <a:pt x="644" y="311"/>
                    <a:pt x="349" y="1894"/>
                  </a:cubicBezTo>
                  <a:cubicBezTo>
                    <a:pt x="1" y="3889"/>
                    <a:pt x="444" y="8576"/>
                    <a:pt x="2091" y="14023"/>
                  </a:cubicBezTo>
                  <a:cubicBezTo>
                    <a:pt x="2281" y="9779"/>
                    <a:pt x="2724" y="4870"/>
                    <a:pt x="3801" y="25"/>
                  </a:cubicBezTo>
                  <a:cubicBezTo>
                    <a:pt x="3627" y="11"/>
                    <a:pt x="3434" y="1"/>
                    <a:pt x="3230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6628925" y="2587900"/>
              <a:ext cx="378475" cy="580350"/>
            </a:xfrm>
            <a:custGeom>
              <a:rect b="b" l="l" r="r" t="t"/>
              <a:pathLst>
                <a:path extrusionOk="0" h="23214" w="15139">
                  <a:moveTo>
                    <a:pt x="10828" y="15693"/>
                  </a:moveTo>
                  <a:lnTo>
                    <a:pt x="10828" y="15693"/>
                  </a:lnTo>
                  <a:cubicBezTo>
                    <a:pt x="10838" y="15693"/>
                    <a:pt x="10830" y="15740"/>
                    <a:pt x="10770" y="15802"/>
                  </a:cubicBezTo>
                  <a:lnTo>
                    <a:pt x="10770" y="15802"/>
                  </a:lnTo>
                  <a:cubicBezTo>
                    <a:pt x="10772" y="15781"/>
                    <a:pt x="10779" y="15760"/>
                    <a:pt x="10800" y="15740"/>
                  </a:cubicBezTo>
                  <a:cubicBezTo>
                    <a:pt x="10811" y="15707"/>
                    <a:pt x="10822" y="15693"/>
                    <a:pt x="10828" y="15693"/>
                  </a:cubicBezTo>
                  <a:close/>
                  <a:moveTo>
                    <a:pt x="11655" y="0"/>
                  </a:moveTo>
                  <a:lnTo>
                    <a:pt x="7095" y="1774"/>
                  </a:lnTo>
                  <a:cubicBezTo>
                    <a:pt x="7506" y="2882"/>
                    <a:pt x="7918" y="4054"/>
                    <a:pt x="8266" y="5194"/>
                  </a:cubicBezTo>
                  <a:cubicBezTo>
                    <a:pt x="8646" y="6366"/>
                    <a:pt x="8995" y="7537"/>
                    <a:pt x="9343" y="8678"/>
                  </a:cubicBezTo>
                  <a:cubicBezTo>
                    <a:pt x="9660" y="9849"/>
                    <a:pt x="9945" y="11021"/>
                    <a:pt x="10198" y="12161"/>
                  </a:cubicBezTo>
                  <a:cubicBezTo>
                    <a:pt x="10452" y="13333"/>
                    <a:pt x="10642" y="14473"/>
                    <a:pt x="10705" y="15550"/>
                  </a:cubicBezTo>
                  <a:lnTo>
                    <a:pt x="10729" y="15857"/>
                  </a:lnTo>
                  <a:lnTo>
                    <a:pt x="10729" y="15857"/>
                  </a:lnTo>
                  <a:cubicBezTo>
                    <a:pt x="10574" y="16055"/>
                    <a:pt x="10225" y="16367"/>
                    <a:pt x="9850" y="16626"/>
                  </a:cubicBezTo>
                  <a:cubicBezTo>
                    <a:pt x="8963" y="17196"/>
                    <a:pt x="7918" y="17735"/>
                    <a:pt x="6841" y="18210"/>
                  </a:cubicBezTo>
                  <a:cubicBezTo>
                    <a:pt x="5733" y="18717"/>
                    <a:pt x="4624" y="19160"/>
                    <a:pt x="3453" y="19572"/>
                  </a:cubicBezTo>
                  <a:cubicBezTo>
                    <a:pt x="2313" y="20015"/>
                    <a:pt x="1141" y="20427"/>
                    <a:pt x="1" y="20838"/>
                  </a:cubicBezTo>
                  <a:lnTo>
                    <a:pt x="476" y="23214"/>
                  </a:lnTo>
                  <a:cubicBezTo>
                    <a:pt x="3073" y="22897"/>
                    <a:pt x="5574" y="22422"/>
                    <a:pt x="8108" y="21662"/>
                  </a:cubicBezTo>
                  <a:cubicBezTo>
                    <a:pt x="9375" y="21282"/>
                    <a:pt x="10673" y="20838"/>
                    <a:pt x="11972" y="20142"/>
                  </a:cubicBezTo>
                  <a:cubicBezTo>
                    <a:pt x="12605" y="19762"/>
                    <a:pt x="13270" y="19350"/>
                    <a:pt x="13998" y="18653"/>
                  </a:cubicBezTo>
                  <a:cubicBezTo>
                    <a:pt x="14315" y="18273"/>
                    <a:pt x="14695" y="17798"/>
                    <a:pt x="14949" y="17101"/>
                  </a:cubicBezTo>
                  <a:cubicBezTo>
                    <a:pt x="15075" y="16753"/>
                    <a:pt x="15139" y="16310"/>
                    <a:pt x="15139" y="15961"/>
                  </a:cubicBezTo>
                  <a:lnTo>
                    <a:pt x="15139" y="15423"/>
                  </a:lnTo>
                  <a:cubicBezTo>
                    <a:pt x="15139" y="14695"/>
                    <a:pt x="15075" y="14030"/>
                    <a:pt x="15044" y="13333"/>
                  </a:cubicBezTo>
                  <a:cubicBezTo>
                    <a:pt x="14980" y="12668"/>
                    <a:pt x="14885" y="11971"/>
                    <a:pt x="14790" y="11338"/>
                  </a:cubicBezTo>
                  <a:cubicBezTo>
                    <a:pt x="14600" y="10008"/>
                    <a:pt x="14315" y="8709"/>
                    <a:pt x="13998" y="7442"/>
                  </a:cubicBezTo>
                  <a:cubicBezTo>
                    <a:pt x="13682" y="6176"/>
                    <a:pt x="13333" y="4941"/>
                    <a:pt x="12953" y="3706"/>
                  </a:cubicBezTo>
                  <a:cubicBezTo>
                    <a:pt x="12542" y="2470"/>
                    <a:pt x="12130" y="1267"/>
                    <a:pt x="11655" y="0"/>
                  </a:cubicBez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6765150" y="2523075"/>
              <a:ext cx="250175" cy="347500"/>
            </a:xfrm>
            <a:custGeom>
              <a:rect b="b" l="l" r="r" t="t"/>
              <a:pathLst>
                <a:path extrusionOk="0" h="13900" w="10007">
                  <a:moveTo>
                    <a:pt x="3439" y="0"/>
                  </a:moveTo>
                  <a:cubicBezTo>
                    <a:pt x="1151" y="0"/>
                    <a:pt x="0" y="2293"/>
                    <a:pt x="727" y="5982"/>
                  </a:cubicBezTo>
                  <a:cubicBezTo>
                    <a:pt x="1582" y="10320"/>
                    <a:pt x="3704" y="13899"/>
                    <a:pt x="3704" y="13899"/>
                  </a:cubicBezTo>
                  <a:lnTo>
                    <a:pt x="10006" y="10890"/>
                  </a:lnTo>
                  <a:cubicBezTo>
                    <a:pt x="9405" y="6647"/>
                    <a:pt x="7948" y="1231"/>
                    <a:pt x="4749" y="218"/>
                  </a:cubicBezTo>
                  <a:cubicBezTo>
                    <a:pt x="4280" y="71"/>
                    <a:pt x="3842" y="0"/>
                    <a:pt x="34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6520475" y="2325050"/>
              <a:ext cx="232775" cy="232825"/>
            </a:xfrm>
            <a:custGeom>
              <a:rect b="b" l="l" r="r" t="t"/>
              <a:pathLst>
                <a:path extrusionOk="0" h="9313" w="9311">
                  <a:moveTo>
                    <a:pt x="9026" y="0"/>
                  </a:moveTo>
                  <a:lnTo>
                    <a:pt x="7062" y="1615"/>
                  </a:lnTo>
                  <a:lnTo>
                    <a:pt x="4402" y="3832"/>
                  </a:lnTo>
                  <a:cubicBezTo>
                    <a:pt x="4497" y="4180"/>
                    <a:pt x="4560" y="4560"/>
                    <a:pt x="4592" y="4909"/>
                  </a:cubicBezTo>
                  <a:cubicBezTo>
                    <a:pt x="4719" y="6334"/>
                    <a:pt x="3547" y="6999"/>
                    <a:pt x="2090" y="7284"/>
                  </a:cubicBezTo>
                  <a:cubicBezTo>
                    <a:pt x="2090" y="7284"/>
                    <a:pt x="0" y="9247"/>
                    <a:pt x="4180" y="9311"/>
                  </a:cubicBezTo>
                  <a:cubicBezTo>
                    <a:pt x="4245" y="9312"/>
                    <a:pt x="4308" y="9312"/>
                    <a:pt x="4371" y="9312"/>
                  </a:cubicBezTo>
                  <a:cubicBezTo>
                    <a:pt x="8390" y="9312"/>
                    <a:pt x="9311" y="7347"/>
                    <a:pt x="9311" y="7347"/>
                  </a:cubicBezTo>
                  <a:cubicBezTo>
                    <a:pt x="7727" y="5764"/>
                    <a:pt x="8487" y="2344"/>
                    <a:pt x="9026" y="0"/>
                  </a:cubicBez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6631300" y="2503375"/>
              <a:ext cx="150450" cy="124925"/>
            </a:xfrm>
            <a:custGeom>
              <a:rect b="b" l="l" r="r" t="t"/>
              <a:pathLst>
                <a:path extrusionOk="0" h="4997" w="6018">
                  <a:moveTo>
                    <a:pt x="5070" y="0"/>
                  </a:moveTo>
                  <a:cubicBezTo>
                    <a:pt x="4861" y="0"/>
                    <a:pt x="4662" y="65"/>
                    <a:pt x="4498" y="183"/>
                  </a:cubicBezTo>
                  <a:cubicBezTo>
                    <a:pt x="3833" y="658"/>
                    <a:pt x="2154" y="1703"/>
                    <a:pt x="1" y="2178"/>
                  </a:cubicBezTo>
                  <a:cubicBezTo>
                    <a:pt x="824" y="3001"/>
                    <a:pt x="1331" y="4996"/>
                    <a:pt x="1331" y="4996"/>
                  </a:cubicBezTo>
                  <a:cubicBezTo>
                    <a:pt x="1331" y="4996"/>
                    <a:pt x="5891" y="3920"/>
                    <a:pt x="6018" y="246"/>
                  </a:cubicBezTo>
                  <a:cubicBezTo>
                    <a:pt x="6018" y="246"/>
                    <a:pt x="5701" y="88"/>
                    <a:pt x="5289" y="24"/>
                  </a:cubicBezTo>
                  <a:cubicBezTo>
                    <a:pt x="5216" y="8"/>
                    <a:pt x="5142" y="0"/>
                    <a:pt x="507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6516500" y="2502275"/>
              <a:ext cx="114050" cy="120475"/>
            </a:xfrm>
            <a:custGeom>
              <a:rect b="b" l="l" r="r" t="t"/>
              <a:pathLst>
                <a:path extrusionOk="0" h="4819" w="4562">
                  <a:moveTo>
                    <a:pt x="2329" y="1"/>
                  </a:moveTo>
                  <a:cubicBezTo>
                    <a:pt x="2314" y="1"/>
                    <a:pt x="2297" y="2"/>
                    <a:pt x="2281" y="5"/>
                  </a:cubicBezTo>
                  <a:cubicBezTo>
                    <a:pt x="1806" y="68"/>
                    <a:pt x="1457" y="258"/>
                    <a:pt x="1457" y="258"/>
                  </a:cubicBezTo>
                  <a:cubicBezTo>
                    <a:pt x="1" y="2380"/>
                    <a:pt x="2819" y="4819"/>
                    <a:pt x="2819" y="4819"/>
                  </a:cubicBezTo>
                  <a:cubicBezTo>
                    <a:pt x="2819" y="4819"/>
                    <a:pt x="3326" y="2919"/>
                    <a:pt x="4561" y="2222"/>
                  </a:cubicBezTo>
                  <a:cubicBezTo>
                    <a:pt x="2566" y="1778"/>
                    <a:pt x="2471" y="828"/>
                    <a:pt x="2566" y="322"/>
                  </a:cubicBezTo>
                  <a:cubicBezTo>
                    <a:pt x="2624" y="148"/>
                    <a:pt x="2497" y="1"/>
                    <a:pt x="2329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6630525" y="2365425"/>
              <a:ext cx="77600" cy="82350"/>
            </a:xfrm>
            <a:custGeom>
              <a:rect b="b" l="l" r="r" t="t"/>
              <a:pathLst>
                <a:path extrusionOk="0" h="3294" w="3104">
                  <a:moveTo>
                    <a:pt x="2660" y="0"/>
                  </a:moveTo>
                  <a:lnTo>
                    <a:pt x="0" y="2217"/>
                  </a:lnTo>
                  <a:cubicBezTo>
                    <a:pt x="95" y="2565"/>
                    <a:pt x="158" y="2945"/>
                    <a:pt x="190" y="3294"/>
                  </a:cubicBezTo>
                  <a:cubicBezTo>
                    <a:pt x="1837" y="3041"/>
                    <a:pt x="2914" y="2059"/>
                    <a:pt x="3040" y="1045"/>
                  </a:cubicBezTo>
                  <a:cubicBezTo>
                    <a:pt x="3104" y="665"/>
                    <a:pt x="2692" y="254"/>
                    <a:pt x="2660" y="0"/>
                  </a:cubicBezTo>
                  <a:close/>
                </a:path>
              </a:pathLst>
            </a:custGeom>
            <a:solidFill>
              <a:srgbClr val="F4A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6510175" y="2143175"/>
              <a:ext cx="125825" cy="159100"/>
            </a:xfrm>
            <a:custGeom>
              <a:rect b="b" l="l" r="r" t="t"/>
              <a:pathLst>
                <a:path extrusionOk="0" h="6364" w="5033">
                  <a:moveTo>
                    <a:pt x="2403" y="1"/>
                  </a:moveTo>
                  <a:cubicBezTo>
                    <a:pt x="1703" y="1"/>
                    <a:pt x="1014" y="399"/>
                    <a:pt x="665" y="1163"/>
                  </a:cubicBezTo>
                  <a:cubicBezTo>
                    <a:pt x="0" y="2588"/>
                    <a:pt x="792" y="5027"/>
                    <a:pt x="2312" y="6135"/>
                  </a:cubicBezTo>
                  <a:cubicBezTo>
                    <a:pt x="2523" y="6292"/>
                    <a:pt x="2724" y="6363"/>
                    <a:pt x="2914" y="6363"/>
                  </a:cubicBezTo>
                  <a:cubicBezTo>
                    <a:pt x="4290" y="6363"/>
                    <a:pt x="5032" y="2619"/>
                    <a:pt x="4086" y="1005"/>
                  </a:cubicBezTo>
                  <a:cubicBezTo>
                    <a:pt x="3679" y="327"/>
                    <a:pt x="3037" y="1"/>
                    <a:pt x="2403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6515725" y="2115500"/>
              <a:ext cx="239125" cy="316300"/>
            </a:xfrm>
            <a:custGeom>
              <a:rect b="b" l="l" r="r" t="t"/>
              <a:pathLst>
                <a:path extrusionOk="0" h="12652" w="9565">
                  <a:moveTo>
                    <a:pt x="5178" y="0"/>
                  </a:moveTo>
                  <a:cubicBezTo>
                    <a:pt x="4499" y="0"/>
                    <a:pt x="3792" y="166"/>
                    <a:pt x="3104" y="528"/>
                  </a:cubicBezTo>
                  <a:cubicBezTo>
                    <a:pt x="95" y="2143"/>
                    <a:pt x="0" y="6894"/>
                    <a:pt x="855" y="9681"/>
                  </a:cubicBezTo>
                  <a:cubicBezTo>
                    <a:pt x="1448" y="11536"/>
                    <a:pt x="3150" y="12652"/>
                    <a:pt x="4893" y="12652"/>
                  </a:cubicBezTo>
                  <a:cubicBezTo>
                    <a:pt x="6036" y="12652"/>
                    <a:pt x="7198" y="12172"/>
                    <a:pt x="8076" y="11106"/>
                  </a:cubicBezTo>
                  <a:cubicBezTo>
                    <a:pt x="9564" y="9301"/>
                    <a:pt x="9374" y="7432"/>
                    <a:pt x="9342" y="4234"/>
                  </a:cubicBezTo>
                  <a:cubicBezTo>
                    <a:pt x="9342" y="1782"/>
                    <a:pt x="7408" y="0"/>
                    <a:pt x="5178" y="0"/>
                  </a:cubicBez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690675" y="2136075"/>
              <a:ext cx="120500" cy="159100"/>
            </a:xfrm>
            <a:custGeom>
              <a:rect b="b" l="l" r="r" t="t"/>
              <a:pathLst>
                <a:path extrusionOk="0" h="6364" w="4820">
                  <a:moveTo>
                    <a:pt x="2504" y="0"/>
                  </a:moveTo>
                  <a:cubicBezTo>
                    <a:pt x="1983" y="0"/>
                    <a:pt x="1452" y="219"/>
                    <a:pt x="1046" y="687"/>
                  </a:cubicBezTo>
                  <a:cubicBezTo>
                    <a:pt x="1" y="1890"/>
                    <a:pt x="96" y="4456"/>
                    <a:pt x="1268" y="5944"/>
                  </a:cubicBezTo>
                  <a:cubicBezTo>
                    <a:pt x="1485" y="6236"/>
                    <a:pt x="1732" y="6363"/>
                    <a:pt x="1990" y="6363"/>
                  </a:cubicBezTo>
                  <a:cubicBezTo>
                    <a:pt x="3271" y="6363"/>
                    <a:pt x="4819" y="3224"/>
                    <a:pt x="4371" y="1510"/>
                  </a:cubicBezTo>
                  <a:cubicBezTo>
                    <a:pt x="4120" y="542"/>
                    <a:pt x="3323" y="0"/>
                    <a:pt x="250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6521250" y="2069675"/>
              <a:ext cx="321475" cy="156425"/>
            </a:xfrm>
            <a:custGeom>
              <a:rect b="b" l="l" r="r" t="t"/>
              <a:pathLst>
                <a:path extrusionOk="0" h="6257" w="12859">
                  <a:moveTo>
                    <a:pt x="6625" y="1"/>
                  </a:moveTo>
                  <a:cubicBezTo>
                    <a:pt x="6119" y="1"/>
                    <a:pt x="5615" y="65"/>
                    <a:pt x="5131" y="208"/>
                  </a:cubicBezTo>
                  <a:cubicBezTo>
                    <a:pt x="2218" y="1063"/>
                    <a:pt x="1" y="3026"/>
                    <a:pt x="951" y="3596"/>
                  </a:cubicBezTo>
                  <a:cubicBezTo>
                    <a:pt x="2946" y="4800"/>
                    <a:pt x="11053" y="5845"/>
                    <a:pt x="11053" y="5845"/>
                  </a:cubicBezTo>
                  <a:cubicBezTo>
                    <a:pt x="11307" y="5116"/>
                    <a:pt x="12858" y="6257"/>
                    <a:pt x="12637" y="3945"/>
                  </a:cubicBezTo>
                  <a:cubicBezTo>
                    <a:pt x="12475" y="2087"/>
                    <a:pt x="9498" y="1"/>
                    <a:pt x="6625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6519675" y="2148250"/>
              <a:ext cx="287900" cy="100475"/>
            </a:xfrm>
            <a:custGeom>
              <a:rect b="b" l="l" r="r" t="t"/>
              <a:pathLst>
                <a:path extrusionOk="0" h="4019" w="11516">
                  <a:moveTo>
                    <a:pt x="663" y="1"/>
                  </a:moveTo>
                  <a:cubicBezTo>
                    <a:pt x="629" y="1"/>
                    <a:pt x="608" y="4"/>
                    <a:pt x="602" y="10"/>
                  </a:cubicBezTo>
                  <a:cubicBezTo>
                    <a:pt x="444" y="168"/>
                    <a:pt x="0" y="865"/>
                    <a:pt x="32" y="1277"/>
                  </a:cubicBezTo>
                  <a:cubicBezTo>
                    <a:pt x="95" y="1625"/>
                    <a:pt x="9659" y="2734"/>
                    <a:pt x="10705" y="4000"/>
                  </a:cubicBezTo>
                  <a:cubicBezTo>
                    <a:pt x="10715" y="4012"/>
                    <a:pt x="10727" y="4018"/>
                    <a:pt x="10741" y="4018"/>
                  </a:cubicBezTo>
                  <a:cubicBezTo>
                    <a:pt x="10944" y="4018"/>
                    <a:pt x="11516" y="2787"/>
                    <a:pt x="11338" y="2639"/>
                  </a:cubicBezTo>
                  <a:cubicBezTo>
                    <a:pt x="10395" y="1817"/>
                    <a:pt x="1496" y="1"/>
                    <a:pt x="663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6519675" y="2148250"/>
              <a:ext cx="287900" cy="100475"/>
            </a:xfrm>
            <a:custGeom>
              <a:rect b="b" l="l" r="r" t="t"/>
              <a:pathLst>
                <a:path extrusionOk="0" h="4019" w="11516">
                  <a:moveTo>
                    <a:pt x="663" y="1"/>
                  </a:moveTo>
                  <a:cubicBezTo>
                    <a:pt x="629" y="1"/>
                    <a:pt x="608" y="4"/>
                    <a:pt x="602" y="10"/>
                  </a:cubicBezTo>
                  <a:cubicBezTo>
                    <a:pt x="444" y="168"/>
                    <a:pt x="0" y="865"/>
                    <a:pt x="32" y="1277"/>
                  </a:cubicBezTo>
                  <a:cubicBezTo>
                    <a:pt x="95" y="1625"/>
                    <a:pt x="9659" y="2734"/>
                    <a:pt x="10705" y="4000"/>
                  </a:cubicBezTo>
                  <a:cubicBezTo>
                    <a:pt x="10715" y="4012"/>
                    <a:pt x="10727" y="4018"/>
                    <a:pt x="10741" y="4018"/>
                  </a:cubicBezTo>
                  <a:cubicBezTo>
                    <a:pt x="10944" y="4018"/>
                    <a:pt x="11516" y="2787"/>
                    <a:pt x="11338" y="2639"/>
                  </a:cubicBezTo>
                  <a:cubicBezTo>
                    <a:pt x="10395" y="1817"/>
                    <a:pt x="1496" y="1"/>
                    <a:pt x="663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6502250" y="2233425"/>
              <a:ext cx="276350" cy="33850"/>
            </a:xfrm>
            <a:custGeom>
              <a:rect b="b" l="l" r="r" t="t"/>
              <a:pathLst>
                <a:path extrusionOk="0" h="1354" w="11054">
                  <a:moveTo>
                    <a:pt x="5774" y="1"/>
                  </a:moveTo>
                  <a:cubicBezTo>
                    <a:pt x="5116" y="1"/>
                    <a:pt x="4126" y="43"/>
                    <a:pt x="3136" y="245"/>
                  </a:cubicBezTo>
                  <a:cubicBezTo>
                    <a:pt x="3085" y="228"/>
                    <a:pt x="2971" y="193"/>
                    <a:pt x="2813" y="193"/>
                  </a:cubicBezTo>
                  <a:cubicBezTo>
                    <a:pt x="2676" y="193"/>
                    <a:pt x="2504" y="220"/>
                    <a:pt x="2313" y="308"/>
                  </a:cubicBezTo>
                  <a:cubicBezTo>
                    <a:pt x="2123" y="308"/>
                    <a:pt x="1077" y="308"/>
                    <a:pt x="96" y="530"/>
                  </a:cubicBezTo>
                  <a:cubicBezTo>
                    <a:pt x="32" y="562"/>
                    <a:pt x="1" y="625"/>
                    <a:pt x="1" y="657"/>
                  </a:cubicBezTo>
                  <a:cubicBezTo>
                    <a:pt x="1" y="720"/>
                    <a:pt x="64" y="752"/>
                    <a:pt x="127" y="752"/>
                  </a:cubicBezTo>
                  <a:cubicBezTo>
                    <a:pt x="989" y="549"/>
                    <a:pt x="1870" y="529"/>
                    <a:pt x="2189" y="529"/>
                  </a:cubicBezTo>
                  <a:cubicBezTo>
                    <a:pt x="2268" y="529"/>
                    <a:pt x="2313" y="530"/>
                    <a:pt x="2313" y="530"/>
                  </a:cubicBezTo>
                  <a:lnTo>
                    <a:pt x="2376" y="530"/>
                  </a:lnTo>
                  <a:cubicBezTo>
                    <a:pt x="2558" y="432"/>
                    <a:pt x="2716" y="402"/>
                    <a:pt x="2835" y="402"/>
                  </a:cubicBezTo>
                  <a:cubicBezTo>
                    <a:pt x="2984" y="402"/>
                    <a:pt x="3073" y="449"/>
                    <a:pt x="3073" y="467"/>
                  </a:cubicBezTo>
                  <a:lnTo>
                    <a:pt x="3168" y="467"/>
                  </a:lnTo>
                  <a:cubicBezTo>
                    <a:pt x="4139" y="265"/>
                    <a:pt x="5111" y="222"/>
                    <a:pt x="5763" y="222"/>
                  </a:cubicBezTo>
                  <a:cubicBezTo>
                    <a:pt x="6238" y="222"/>
                    <a:pt x="6543" y="245"/>
                    <a:pt x="6556" y="245"/>
                  </a:cubicBezTo>
                  <a:cubicBezTo>
                    <a:pt x="7601" y="308"/>
                    <a:pt x="10451" y="657"/>
                    <a:pt x="10832" y="1290"/>
                  </a:cubicBezTo>
                  <a:cubicBezTo>
                    <a:pt x="10863" y="1322"/>
                    <a:pt x="10895" y="1353"/>
                    <a:pt x="10927" y="1353"/>
                  </a:cubicBezTo>
                  <a:cubicBezTo>
                    <a:pt x="10958" y="1353"/>
                    <a:pt x="10958" y="1322"/>
                    <a:pt x="10990" y="1322"/>
                  </a:cubicBezTo>
                  <a:cubicBezTo>
                    <a:pt x="11022" y="1290"/>
                    <a:pt x="11053" y="1227"/>
                    <a:pt x="11022" y="1163"/>
                  </a:cubicBezTo>
                  <a:cubicBezTo>
                    <a:pt x="10515" y="340"/>
                    <a:pt x="6968" y="55"/>
                    <a:pt x="6556" y="23"/>
                  </a:cubicBezTo>
                  <a:cubicBezTo>
                    <a:pt x="6556" y="23"/>
                    <a:pt x="6253" y="1"/>
                    <a:pt x="5774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6580625" y="2235575"/>
              <a:ext cx="93450" cy="73000"/>
            </a:xfrm>
            <a:custGeom>
              <a:rect b="b" l="l" r="r" t="t"/>
              <a:pathLst>
                <a:path extrusionOk="0" h="2920" w="3738">
                  <a:moveTo>
                    <a:pt x="3295" y="1"/>
                  </a:moveTo>
                  <a:cubicBezTo>
                    <a:pt x="3263" y="1"/>
                    <a:pt x="3231" y="32"/>
                    <a:pt x="3263" y="64"/>
                  </a:cubicBezTo>
                  <a:cubicBezTo>
                    <a:pt x="3263" y="64"/>
                    <a:pt x="3611" y="1394"/>
                    <a:pt x="3104" y="2186"/>
                  </a:cubicBezTo>
                  <a:cubicBezTo>
                    <a:pt x="2883" y="2534"/>
                    <a:pt x="2534" y="2724"/>
                    <a:pt x="2091" y="2787"/>
                  </a:cubicBezTo>
                  <a:cubicBezTo>
                    <a:pt x="2002" y="2800"/>
                    <a:pt x="1916" y="2806"/>
                    <a:pt x="1833" y="2806"/>
                  </a:cubicBezTo>
                  <a:cubicBezTo>
                    <a:pt x="1499" y="2806"/>
                    <a:pt x="1211" y="2705"/>
                    <a:pt x="983" y="2502"/>
                  </a:cubicBezTo>
                  <a:cubicBezTo>
                    <a:pt x="191" y="1837"/>
                    <a:pt x="128" y="286"/>
                    <a:pt x="128" y="254"/>
                  </a:cubicBezTo>
                  <a:cubicBezTo>
                    <a:pt x="128" y="222"/>
                    <a:pt x="96" y="222"/>
                    <a:pt x="64" y="222"/>
                  </a:cubicBezTo>
                  <a:cubicBezTo>
                    <a:pt x="33" y="222"/>
                    <a:pt x="1" y="222"/>
                    <a:pt x="33" y="254"/>
                  </a:cubicBezTo>
                  <a:cubicBezTo>
                    <a:pt x="33" y="349"/>
                    <a:pt x="64" y="1901"/>
                    <a:pt x="919" y="2597"/>
                  </a:cubicBezTo>
                  <a:cubicBezTo>
                    <a:pt x="1169" y="2820"/>
                    <a:pt x="1492" y="2920"/>
                    <a:pt x="1846" y="2920"/>
                  </a:cubicBezTo>
                  <a:cubicBezTo>
                    <a:pt x="1895" y="2920"/>
                    <a:pt x="1945" y="2918"/>
                    <a:pt x="1996" y="2914"/>
                  </a:cubicBezTo>
                  <a:lnTo>
                    <a:pt x="2091" y="2914"/>
                  </a:lnTo>
                  <a:cubicBezTo>
                    <a:pt x="2598" y="2819"/>
                    <a:pt x="2946" y="2597"/>
                    <a:pt x="3199" y="2249"/>
                  </a:cubicBezTo>
                  <a:cubicBezTo>
                    <a:pt x="3738" y="1394"/>
                    <a:pt x="3358" y="96"/>
                    <a:pt x="3358" y="32"/>
                  </a:cubicBezTo>
                  <a:cubicBezTo>
                    <a:pt x="3358" y="1"/>
                    <a:pt x="3326" y="1"/>
                    <a:pt x="329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6499875" y="2245075"/>
              <a:ext cx="70500" cy="70650"/>
            </a:xfrm>
            <a:custGeom>
              <a:rect b="b" l="l" r="r" t="t"/>
              <a:pathLst>
                <a:path extrusionOk="0" h="2826" w="2820">
                  <a:moveTo>
                    <a:pt x="2376" y="1"/>
                  </a:moveTo>
                  <a:cubicBezTo>
                    <a:pt x="2344" y="1"/>
                    <a:pt x="2344" y="32"/>
                    <a:pt x="2344" y="64"/>
                  </a:cubicBezTo>
                  <a:cubicBezTo>
                    <a:pt x="2344" y="96"/>
                    <a:pt x="2724" y="1552"/>
                    <a:pt x="2154" y="2312"/>
                  </a:cubicBezTo>
                  <a:cubicBezTo>
                    <a:pt x="1964" y="2566"/>
                    <a:pt x="1679" y="2692"/>
                    <a:pt x="1267" y="2724"/>
                  </a:cubicBezTo>
                  <a:cubicBezTo>
                    <a:pt x="1046" y="2724"/>
                    <a:pt x="824" y="2629"/>
                    <a:pt x="666" y="2471"/>
                  </a:cubicBezTo>
                  <a:cubicBezTo>
                    <a:pt x="96" y="1837"/>
                    <a:pt x="317" y="191"/>
                    <a:pt x="317" y="191"/>
                  </a:cubicBezTo>
                  <a:cubicBezTo>
                    <a:pt x="317" y="159"/>
                    <a:pt x="317" y="127"/>
                    <a:pt x="286" y="127"/>
                  </a:cubicBezTo>
                  <a:cubicBezTo>
                    <a:pt x="222" y="127"/>
                    <a:pt x="222" y="127"/>
                    <a:pt x="222" y="159"/>
                  </a:cubicBezTo>
                  <a:cubicBezTo>
                    <a:pt x="191" y="254"/>
                    <a:pt x="1" y="1869"/>
                    <a:pt x="602" y="2534"/>
                  </a:cubicBezTo>
                  <a:cubicBezTo>
                    <a:pt x="769" y="2728"/>
                    <a:pt x="959" y="2825"/>
                    <a:pt x="1195" y="2825"/>
                  </a:cubicBezTo>
                  <a:cubicBezTo>
                    <a:pt x="1229" y="2825"/>
                    <a:pt x="1263" y="2823"/>
                    <a:pt x="1299" y="2819"/>
                  </a:cubicBezTo>
                  <a:lnTo>
                    <a:pt x="1394" y="2819"/>
                  </a:lnTo>
                  <a:cubicBezTo>
                    <a:pt x="1774" y="2787"/>
                    <a:pt x="2059" y="2629"/>
                    <a:pt x="2249" y="2376"/>
                  </a:cubicBezTo>
                  <a:cubicBezTo>
                    <a:pt x="2819" y="1584"/>
                    <a:pt x="2471" y="96"/>
                    <a:pt x="2439" y="32"/>
                  </a:cubicBezTo>
                  <a:cubicBezTo>
                    <a:pt x="2439" y="1"/>
                    <a:pt x="2408" y="1"/>
                    <a:pt x="2376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6711300" y="2247425"/>
              <a:ext cx="76000" cy="79800"/>
            </a:xfrm>
            <a:custGeom>
              <a:rect b="b" l="l" r="r" t="t"/>
              <a:pathLst>
                <a:path extrusionOk="0" h="3192" w="3040">
                  <a:moveTo>
                    <a:pt x="1802" y="1"/>
                  </a:moveTo>
                  <a:cubicBezTo>
                    <a:pt x="994" y="1"/>
                    <a:pt x="345" y="1089"/>
                    <a:pt x="158" y="1838"/>
                  </a:cubicBezTo>
                  <a:cubicBezTo>
                    <a:pt x="0" y="2548"/>
                    <a:pt x="278" y="3192"/>
                    <a:pt x="848" y="3192"/>
                  </a:cubicBezTo>
                  <a:cubicBezTo>
                    <a:pt x="965" y="3192"/>
                    <a:pt x="1094" y="3165"/>
                    <a:pt x="1234" y="3105"/>
                  </a:cubicBezTo>
                  <a:cubicBezTo>
                    <a:pt x="1773" y="2852"/>
                    <a:pt x="2343" y="2377"/>
                    <a:pt x="2660" y="1680"/>
                  </a:cubicBezTo>
                  <a:cubicBezTo>
                    <a:pt x="3040" y="888"/>
                    <a:pt x="2691" y="2"/>
                    <a:pt x="1836" y="2"/>
                  </a:cubicBezTo>
                  <a:cubicBezTo>
                    <a:pt x="1825" y="1"/>
                    <a:pt x="1813" y="1"/>
                    <a:pt x="1802" y="1"/>
                  </a:cubicBez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6605175" y="2247375"/>
              <a:ext cx="15875" cy="23150"/>
            </a:xfrm>
            <a:custGeom>
              <a:rect b="b" l="l" r="r" t="t"/>
              <a:pathLst>
                <a:path extrusionOk="0" h="926" w="635">
                  <a:moveTo>
                    <a:pt x="320" y="0"/>
                  </a:moveTo>
                  <a:cubicBezTo>
                    <a:pt x="309" y="0"/>
                    <a:pt x="297" y="1"/>
                    <a:pt x="286" y="4"/>
                  </a:cubicBezTo>
                  <a:cubicBezTo>
                    <a:pt x="127" y="4"/>
                    <a:pt x="1" y="225"/>
                    <a:pt x="1" y="479"/>
                  </a:cubicBezTo>
                  <a:cubicBezTo>
                    <a:pt x="30" y="743"/>
                    <a:pt x="168" y="925"/>
                    <a:pt x="314" y="925"/>
                  </a:cubicBezTo>
                  <a:cubicBezTo>
                    <a:pt x="326" y="925"/>
                    <a:pt x="337" y="924"/>
                    <a:pt x="349" y="922"/>
                  </a:cubicBezTo>
                  <a:cubicBezTo>
                    <a:pt x="507" y="922"/>
                    <a:pt x="634" y="700"/>
                    <a:pt x="634" y="415"/>
                  </a:cubicBezTo>
                  <a:cubicBezTo>
                    <a:pt x="605" y="181"/>
                    <a:pt x="467" y="0"/>
                    <a:pt x="320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6532350" y="2254575"/>
              <a:ext cx="15850" cy="23775"/>
            </a:xfrm>
            <a:custGeom>
              <a:rect b="b" l="l" r="r" t="t"/>
              <a:pathLst>
                <a:path extrusionOk="0" h="951" w="634">
                  <a:moveTo>
                    <a:pt x="285" y="1"/>
                  </a:moveTo>
                  <a:cubicBezTo>
                    <a:pt x="127" y="32"/>
                    <a:pt x="0" y="254"/>
                    <a:pt x="0" y="507"/>
                  </a:cubicBezTo>
                  <a:cubicBezTo>
                    <a:pt x="32" y="761"/>
                    <a:pt x="190" y="951"/>
                    <a:pt x="348" y="951"/>
                  </a:cubicBezTo>
                  <a:cubicBezTo>
                    <a:pt x="507" y="919"/>
                    <a:pt x="633" y="697"/>
                    <a:pt x="633" y="444"/>
                  </a:cubicBezTo>
                  <a:cubicBezTo>
                    <a:pt x="602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6548175" y="2268825"/>
              <a:ext cx="31700" cy="64275"/>
            </a:xfrm>
            <a:custGeom>
              <a:rect b="b" l="l" r="r" t="t"/>
              <a:pathLst>
                <a:path extrusionOk="0" h="2571" w="1268">
                  <a:moveTo>
                    <a:pt x="919" y="1"/>
                  </a:moveTo>
                  <a:cubicBezTo>
                    <a:pt x="919" y="1"/>
                    <a:pt x="539" y="1584"/>
                    <a:pt x="0" y="2408"/>
                  </a:cubicBezTo>
                  <a:cubicBezTo>
                    <a:pt x="192" y="2531"/>
                    <a:pt x="406" y="2571"/>
                    <a:pt x="604" y="2571"/>
                  </a:cubicBezTo>
                  <a:cubicBezTo>
                    <a:pt x="964" y="2571"/>
                    <a:pt x="1267" y="2439"/>
                    <a:pt x="1267" y="2439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FF89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6603600" y="2312375"/>
              <a:ext cx="45950" cy="29325"/>
            </a:xfrm>
            <a:custGeom>
              <a:rect b="b" l="l" r="r" t="t"/>
              <a:pathLst>
                <a:path extrusionOk="0" h="1173" w="1838">
                  <a:moveTo>
                    <a:pt x="1805" y="0"/>
                  </a:moveTo>
                  <a:cubicBezTo>
                    <a:pt x="1774" y="0"/>
                    <a:pt x="1710" y="0"/>
                    <a:pt x="1679" y="32"/>
                  </a:cubicBezTo>
                  <a:cubicBezTo>
                    <a:pt x="1679" y="64"/>
                    <a:pt x="1204" y="919"/>
                    <a:pt x="95" y="1014"/>
                  </a:cubicBezTo>
                  <a:cubicBezTo>
                    <a:pt x="32" y="1014"/>
                    <a:pt x="0" y="1077"/>
                    <a:pt x="0" y="1109"/>
                  </a:cubicBezTo>
                  <a:cubicBezTo>
                    <a:pt x="32" y="1141"/>
                    <a:pt x="64" y="1172"/>
                    <a:pt x="95" y="1172"/>
                  </a:cubicBezTo>
                  <a:cubicBezTo>
                    <a:pt x="222" y="1172"/>
                    <a:pt x="317" y="1141"/>
                    <a:pt x="412" y="1141"/>
                  </a:cubicBezTo>
                  <a:cubicBezTo>
                    <a:pt x="1394" y="887"/>
                    <a:pt x="1805" y="159"/>
                    <a:pt x="1837" y="127"/>
                  </a:cubicBezTo>
                  <a:cubicBezTo>
                    <a:pt x="1837" y="95"/>
                    <a:pt x="1837" y="32"/>
                    <a:pt x="1805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6617850" y="2213000"/>
              <a:ext cx="38825" cy="14475"/>
            </a:xfrm>
            <a:custGeom>
              <a:rect b="b" l="l" r="r" t="t"/>
              <a:pathLst>
                <a:path extrusionOk="0" h="579" w="1553">
                  <a:moveTo>
                    <a:pt x="584" y="0"/>
                  </a:moveTo>
                  <a:cubicBezTo>
                    <a:pt x="306" y="0"/>
                    <a:pt x="112" y="80"/>
                    <a:pt x="95" y="80"/>
                  </a:cubicBezTo>
                  <a:cubicBezTo>
                    <a:pt x="32" y="112"/>
                    <a:pt x="0" y="207"/>
                    <a:pt x="0" y="270"/>
                  </a:cubicBezTo>
                  <a:cubicBezTo>
                    <a:pt x="48" y="341"/>
                    <a:pt x="95" y="377"/>
                    <a:pt x="156" y="377"/>
                  </a:cubicBezTo>
                  <a:cubicBezTo>
                    <a:pt x="177" y="377"/>
                    <a:pt x="198" y="373"/>
                    <a:pt x="222" y="365"/>
                  </a:cubicBezTo>
                  <a:cubicBezTo>
                    <a:pt x="238" y="365"/>
                    <a:pt x="372" y="318"/>
                    <a:pt x="566" y="318"/>
                  </a:cubicBezTo>
                  <a:cubicBezTo>
                    <a:pt x="760" y="318"/>
                    <a:pt x="1014" y="365"/>
                    <a:pt x="1267" y="555"/>
                  </a:cubicBezTo>
                  <a:cubicBezTo>
                    <a:pt x="1299" y="571"/>
                    <a:pt x="1330" y="579"/>
                    <a:pt x="1358" y="579"/>
                  </a:cubicBezTo>
                  <a:cubicBezTo>
                    <a:pt x="1386" y="579"/>
                    <a:pt x="1410" y="571"/>
                    <a:pt x="1425" y="555"/>
                  </a:cubicBezTo>
                  <a:cubicBezTo>
                    <a:pt x="1457" y="555"/>
                    <a:pt x="1489" y="524"/>
                    <a:pt x="1489" y="492"/>
                  </a:cubicBezTo>
                  <a:cubicBezTo>
                    <a:pt x="1552" y="429"/>
                    <a:pt x="1520" y="334"/>
                    <a:pt x="1457" y="302"/>
                  </a:cubicBezTo>
                  <a:cubicBezTo>
                    <a:pt x="1144" y="63"/>
                    <a:pt x="831" y="0"/>
                    <a:pt x="584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6511750" y="2217350"/>
              <a:ext cx="35650" cy="22200"/>
            </a:xfrm>
            <a:custGeom>
              <a:rect b="b" l="l" r="r" t="t"/>
              <a:pathLst>
                <a:path extrusionOk="0" h="888" w="1426">
                  <a:moveTo>
                    <a:pt x="1277" y="1"/>
                  </a:moveTo>
                  <a:cubicBezTo>
                    <a:pt x="1148" y="1"/>
                    <a:pt x="497" y="28"/>
                    <a:pt x="32" y="666"/>
                  </a:cubicBezTo>
                  <a:cubicBezTo>
                    <a:pt x="1" y="730"/>
                    <a:pt x="1" y="825"/>
                    <a:pt x="64" y="856"/>
                  </a:cubicBezTo>
                  <a:cubicBezTo>
                    <a:pt x="96" y="888"/>
                    <a:pt x="127" y="888"/>
                    <a:pt x="159" y="888"/>
                  </a:cubicBezTo>
                  <a:cubicBezTo>
                    <a:pt x="191" y="888"/>
                    <a:pt x="254" y="888"/>
                    <a:pt x="286" y="825"/>
                  </a:cubicBezTo>
                  <a:cubicBezTo>
                    <a:pt x="654" y="343"/>
                    <a:pt x="1149" y="318"/>
                    <a:pt x="1249" y="318"/>
                  </a:cubicBezTo>
                  <a:cubicBezTo>
                    <a:pt x="1261" y="318"/>
                    <a:pt x="1267" y="318"/>
                    <a:pt x="1267" y="318"/>
                  </a:cubicBezTo>
                  <a:cubicBezTo>
                    <a:pt x="1362" y="318"/>
                    <a:pt x="1426" y="255"/>
                    <a:pt x="1426" y="160"/>
                  </a:cubicBezTo>
                  <a:cubicBezTo>
                    <a:pt x="1426" y="96"/>
                    <a:pt x="1362" y="1"/>
                    <a:pt x="1299" y="1"/>
                  </a:cubicBezTo>
                  <a:cubicBezTo>
                    <a:pt x="1296" y="1"/>
                    <a:pt x="1289" y="1"/>
                    <a:pt x="127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6579850" y="3071625"/>
              <a:ext cx="79200" cy="100100"/>
            </a:xfrm>
            <a:custGeom>
              <a:rect b="b" l="l" r="r" t="t"/>
              <a:pathLst>
                <a:path extrusionOk="0" h="4004" w="3168">
                  <a:moveTo>
                    <a:pt x="95" y="1"/>
                  </a:moveTo>
                  <a:lnTo>
                    <a:pt x="0" y="3485"/>
                  </a:lnTo>
                  <a:cubicBezTo>
                    <a:pt x="0" y="3485"/>
                    <a:pt x="1077" y="4003"/>
                    <a:pt x="1993" y="4003"/>
                  </a:cubicBezTo>
                  <a:cubicBezTo>
                    <a:pt x="2509" y="4003"/>
                    <a:pt x="2973" y="3839"/>
                    <a:pt x="3167" y="3326"/>
                  </a:cubicBezTo>
                  <a:lnTo>
                    <a:pt x="2755" y="133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6495925" y="3071625"/>
              <a:ext cx="86325" cy="91875"/>
            </a:xfrm>
            <a:custGeom>
              <a:rect b="b" l="l" r="r" t="t"/>
              <a:pathLst>
                <a:path extrusionOk="0" h="3675" w="3453">
                  <a:moveTo>
                    <a:pt x="3452" y="1"/>
                  </a:moveTo>
                  <a:lnTo>
                    <a:pt x="0" y="603"/>
                  </a:lnTo>
                  <a:lnTo>
                    <a:pt x="64" y="3675"/>
                  </a:lnTo>
                  <a:lnTo>
                    <a:pt x="3357" y="3485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rgbClr val="FFB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973475" y="3125475"/>
              <a:ext cx="2916750" cy="1401375"/>
            </a:xfrm>
            <a:custGeom>
              <a:rect b="b" l="l" r="r" t="t"/>
              <a:pathLst>
                <a:path extrusionOk="0" h="56055" w="116670">
                  <a:moveTo>
                    <a:pt x="6493" y="0"/>
                  </a:moveTo>
                  <a:cubicBezTo>
                    <a:pt x="2914" y="0"/>
                    <a:pt x="1" y="2914"/>
                    <a:pt x="1" y="6493"/>
                  </a:cubicBezTo>
                  <a:lnTo>
                    <a:pt x="1" y="56054"/>
                  </a:lnTo>
                  <a:lnTo>
                    <a:pt x="2598" y="56054"/>
                  </a:lnTo>
                  <a:lnTo>
                    <a:pt x="2598" y="6493"/>
                  </a:lnTo>
                  <a:cubicBezTo>
                    <a:pt x="2598" y="4339"/>
                    <a:pt x="4371" y="2597"/>
                    <a:pt x="6493" y="2597"/>
                  </a:cubicBezTo>
                  <a:lnTo>
                    <a:pt x="110177" y="2597"/>
                  </a:lnTo>
                  <a:cubicBezTo>
                    <a:pt x="112331" y="2597"/>
                    <a:pt x="114073" y="4339"/>
                    <a:pt x="114073" y="6493"/>
                  </a:cubicBezTo>
                  <a:lnTo>
                    <a:pt x="114073" y="56054"/>
                  </a:lnTo>
                  <a:lnTo>
                    <a:pt x="116670" y="56054"/>
                  </a:lnTo>
                  <a:lnTo>
                    <a:pt x="116670" y="6493"/>
                  </a:lnTo>
                  <a:cubicBezTo>
                    <a:pt x="116670" y="2914"/>
                    <a:pt x="113756" y="0"/>
                    <a:pt x="11017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973475" y="3125475"/>
              <a:ext cx="2916750" cy="1401375"/>
            </a:xfrm>
            <a:custGeom>
              <a:rect b="b" l="l" r="r" t="t"/>
              <a:pathLst>
                <a:path extrusionOk="0" h="56055" w="116670">
                  <a:moveTo>
                    <a:pt x="6493" y="0"/>
                  </a:moveTo>
                  <a:cubicBezTo>
                    <a:pt x="2914" y="0"/>
                    <a:pt x="1" y="2914"/>
                    <a:pt x="1" y="6493"/>
                  </a:cubicBezTo>
                  <a:lnTo>
                    <a:pt x="1" y="56054"/>
                  </a:lnTo>
                  <a:lnTo>
                    <a:pt x="2598" y="56054"/>
                  </a:lnTo>
                  <a:lnTo>
                    <a:pt x="2598" y="6493"/>
                  </a:lnTo>
                  <a:cubicBezTo>
                    <a:pt x="2598" y="4339"/>
                    <a:pt x="4371" y="2597"/>
                    <a:pt x="6493" y="2597"/>
                  </a:cubicBezTo>
                  <a:lnTo>
                    <a:pt x="110177" y="2597"/>
                  </a:lnTo>
                  <a:cubicBezTo>
                    <a:pt x="112331" y="2597"/>
                    <a:pt x="114073" y="4339"/>
                    <a:pt x="114073" y="6493"/>
                  </a:cubicBezTo>
                  <a:lnTo>
                    <a:pt x="114073" y="56054"/>
                  </a:lnTo>
                  <a:lnTo>
                    <a:pt x="116670" y="56054"/>
                  </a:lnTo>
                  <a:lnTo>
                    <a:pt x="116670" y="6493"/>
                  </a:lnTo>
                  <a:cubicBezTo>
                    <a:pt x="116670" y="2914"/>
                    <a:pt x="113756" y="0"/>
                    <a:pt x="11017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740700" y="3125475"/>
              <a:ext cx="2916750" cy="1401375"/>
            </a:xfrm>
            <a:custGeom>
              <a:rect b="b" l="l" r="r" t="t"/>
              <a:pathLst>
                <a:path extrusionOk="0" h="56055" w="116670">
                  <a:moveTo>
                    <a:pt x="6493" y="0"/>
                  </a:moveTo>
                  <a:cubicBezTo>
                    <a:pt x="2915" y="0"/>
                    <a:pt x="1" y="2914"/>
                    <a:pt x="1" y="6493"/>
                  </a:cubicBezTo>
                  <a:lnTo>
                    <a:pt x="1" y="56054"/>
                  </a:lnTo>
                  <a:lnTo>
                    <a:pt x="2598" y="56054"/>
                  </a:lnTo>
                  <a:lnTo>
                    <a:pt x="2598" y="6493"/>
                  </a:lnTo>
                  <a:cubicBezTo>
                    <a:pt x="2598" y="4339"/>
                    <a:pt x="4340" y="2597"/>
                    <a:pt x="6493" y="2597"/>
                  </a:cubicBezTo>
                  <a:lnTo>
                    <a:pt x="110146" y="2597"/>
                  </a:lnTo>
                  <a:cubicBezTo>
                    <a:pt x="112299" y="2597"/>
                    <a:pt x="114073" y="4339"/>
                    <a:pt x="114073" y="6493"/>
                  </a:cubicBezTo>
                  <a:lnTo>
                    <a:pt x="114073" y="56054"/>
                  </a:lnTo>
                  <a:lnTo>
                    <a:pt x="116670" y="56054"/>
                  </a:lnTo>
                  <a:lnTo>
                    <a:pt x="116670" y="6493"/>
                  </a:lnTo>
                  <a:cubicBezTo>
                    <a:pt x="116670" y="2914"/>
                    <a:pt x="113756" y="0"/>
                    <a:pt x="11017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740700" y="3125475"/>
              <a:ext cx="2916750" cy="1401375"/>
            </a:xfrm>
            <a:custGeom>
              <a:rect b="b" l="l" r="r" t="t"/>
              <a:pathLst>
                <a:path extrusionOk="0" h="56055" w="116670">
                  <a:moveTo>
                    <a:pt x="6493" y="0"/>
                  </a:moveTo>
                  <a:cubicBezTo>
                    <a:pt x="2915" y="0"/>
                    <a:pt x="1" y="2914"/>
                    <a:pt x="1" y="6493"/>
                  </a:cubicBezTo>
                  <a:lnTo>
                    <a:pt x="1" y="56054"/>
                  </a:lnTo>
                  <a:lnTo>
                    <a:pt x="2598" y="56054"/>
                  </a:lnTo>
                  <a:lnTo>
                    <a:pt x="2598" y="6493"/>
                  </a:lnTo>
                  <a:cubicBezTo>
                    <a:pt x="2598" y="4339"/>
                    <a:pt x="4340" y="2597"/>
                    <a:pt x="6493" y="2597"/>
                  </a:cubicBezTo>
                  <a:lnTo>
                    <a:pt x="110146" y="2597"/>
                  </a:lnTo>
                  <a:cubicBezTo>
                    <a:pt x="112299" y="2597"/>
                    <a:pt x="114073" y="4339"/>
                    <a:pt x="114073" y="6493"/>
                  </a:cubicBezTo>
                  <a:lnTo>
                    <a:pt x="114073" y="56054"/>
                  </a:lnTo>
                  <a:lnTo>
                    <a:pt x="116670" y="56054"/>
                  </a:lnTo>
                  <a:lnTo>
                    <a:pt x="116670" y="6493"/>
                  </a:lnTo>
                  <a:cubicBezTo>
                    <a:pt x="116670" y="2914"/>
                    <a:pt x="113756" y="0"/>
                    <a:pt x="11017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4610825" y="2689225"/>
              <a:ext cx="657150" cy="409350"/>
            </a:xfrm>
            <a:custGeom>
              <a:rect b="b" l="l" r="r" t="t"/>
              <a:pathLst>
                <a:path extrusionOk="0" h="16374" w="26286">
                  <a:moveTo>
                    <a:pt x="1109" y="1"/>
                  </a:moveTo>
                  <a:cubicBezTo>
                    <a:pt x="475" y="1"/>
                    <a:pt x="0" y="539"/>
                    <a:pt x="95" y="1173"/>
                  </a:cubicBezTo>
                  <a:lnTo>
                    <a:pt x="1584" y="15234"/>
                  </a:lnTo>
                  <a:cubicBezTo>
                    <a:pt x="1647" y="15867"/>
                    <a:pt x="2217" y="16374"/>
                    <a:pt x="2850" y="16374"/>
                  </a:cubicBezTo>
                  <a:lnTo>
                    <a:pt x="25177" y="16374"/>
                  </a:lnTo>
                  <a:cubicBezTo>
                    <a:pt x="25811" y="16374"/>
                    <a:pt x="26286" y="15867"/>
                    <a:pt x="26222" y="15234"/>
                  </a:cubicBezTo>
                  <a:lnTo>
                    <a:pt x="24734" y="1173"/>
                  </a:lnTo>
                  <a:cubicBezTo>
                    <a:pt x="24670" y="539"/>
                    <a:pt x="24069" y="1"/>
                    <a:pt x="2343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610825" y="2689225"/>
              <a:ext cx="657150" cy="409350"/>
            </a:xfrm>
            <a:custGeom>
              <a:rect b="b" l="l" r="r" t="t"/>
              <a:pathLst>
                <a:path extrusionOk="0" h="16374" w="26286">
                  <a:moveTo>
                    <a:pt x="1109" y="1"/>
                  </a:moveTo>
                  <a:cubicBezTo>
                    <a:pt x="475" y="1"/>
                    <a:pt x="0" y="539"/>
                    <a:pt x="95" y="1173"/>
                  </a:cubicBezTo>
                  <a:lnTo>
                    <a:pt x="1584" y="15234"/>
                  </a:lnTo>
                  <a:cubicBezTo>
                    <a:pt x="1647" y="15867"/>
                    <a:pt x="2217" y="16374"/>
                    <a:pt x="2850" y="16374"/>
                  </a:cubicBezTo>
                  <a:lnTo>
                    <a:pt x="25177" y="16374"/>
                  </a:lnTo>
                  <a:cubicBezTo>
                    <a:pt x="25811" y="16374"/>
                    <a:pt x="26286" y="15867"/>
                    <a:pt x="26222" y="15234"/>
                  </a:cubicBezTo>
                  <a:lnTo>
                    <a:pt x="24734" y="1173"/>
                  </a:lnTo>
                  <a:cubicBezTo>
                    <a:pt x="24670" y="539"/>
                    <a:pt x="24069" y="1"/>
                    <a:pt x="23435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595775" y="2689225"/>
              <a:ext cx="657150" cy="409350"/>
            </a:xfrm>
            <a:custGeom>
              <a:rect b="b" l="l" r="r" t="t"/>
              <a:pathLst>
                <a:path extrusionOk="0" h="16374" w="26286">
                  <a:moveTo>
                    <a:pt x="1109" y="1"/>
                  </a:moveTo>
                  <a:cubicBezTo>
                    <a:pt x="476" y="1"/>
                    <a:pt x="1" y="539"/>
                    <a:pt x="64" y="1173"/>
                  </a:cubicBezTo>
                  <a:lnTo>
                    <a:pt x="1552" y="15234"/>
                  </a:lnTo>
                  <a:cubicBezTo>
                    <a:pt x="1616" y="15867"/>
                    <a:pt x="2217" y="16374"/>
                    <a:pt x="2851" y="16374"/>
                  </a:cubicBezTo>
                  <a:lnTo>
                    <a:pt x="25177" y="16374"/>
                  </a:lnTo>
                  <a:cubicBezTo>
                    <a:pt x="25811" y="16374"/>
                    <a:pt x="26286" y="15867"/>
                    <a:pt x="26223" y="15234"/>
                  </a:cubicBezTo>
                  <a:lnTo>
                    <a:pt x="24702" y="1173"/>
                  </a:lnTo>
                  <a:cubicBezTo>
                    <a:pt x="24639" y="539"/>
                    <a:pt x="24069" y="1"/>
                    <a:pt x="2343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663875" y="3096175"/>
              <a:ext cx="615975" cy="29325"/>
            </a:xfrm>
            <a:custGeom>
              <a:rect b="b" l="l" r="r" t="t"/>
              <a:pathLst>
                <a:path extrusionOk="0" h="1173" w="24639">
                  <a:moveTo>
                    <a:pt x="1140" y="1"/>
                  </a:moveTo>
                  <a:cubicBezTo>
                    <a:pt x="507" y="1"/>
                    <a:pt x="0" y="539"/>
                    <a:pt x="0" y="1172"/>
                  </a:cubicBezTo>
                  <a:lnTo>
                    <a:pt x="24639" y="1172"/>
                  </a:lnTo>
                  <a:cubicBezTo>
                    <a:pt x="24639" y="539"/>
                    <a:pt x="24132" y="1"/>
                    <a:pt x="23467" y="1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5213325" y="3096175"/>
              <a:ext cx="257325" cy="29325"/>
            </a:xfrm>
            <a:custGeom>
              <a:rect b="b" l="l" r="r" t="t"/>
              <a:pathLst>
                <a:path extrusionOk="0" h="1173" w="10293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lnTo>
                    <a:pt x="10293" y="1172"/>
                  </a:lnTo>
                  <a:cubicBezTo>
                    <a:pt x="10293" y="539"/>
                    <a:pt x="9786" y="1"/>
                    <a:pt x="915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5213325" y="3096175"/>
              <a:ext cx="257325" cy="29325"/>
            </a:xfrm>
            <a:custGeom>
              <a:rect b="b" l="l" r="r" t="t"/>
              <a:pathLst>
                <a:path extrusionOk="0" h="1173" w="10293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lnTo>
                    <a:pt x="10293" y="1172"/>
                  </a:lnTo>
                  <a:cubicBezTo>
                    <a:pt x="10293" y="539"/>
                    <a:pt x="9786" y="1"/>
                    <a:pt x="915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34"/>
          <p:cNvSpPr txBox="1"/>
          <p:nvPr>
            <p:ph idx="1" type="body"/>
          </p:nvPr>
        </p:nvSpPr>
        <p:spPr>
          <a:xfrm>
            <a:off x="794050" y="1236600"/>
            <a:ext cx="4168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Módulo de gestión de usuarios:</a:t>
            </a:r>
            <a:r>
              <a:rPr lang="en"/>
              <a:t> Los usuarios pueden registrarse para controlar sus finanzas.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4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que consiste cada modulo?</a:t>
            </a:r>
            <a:endParaRPr/>
          </a:p>
        </p:txBody>
      </p:sp>
      <p:sp>
        <p:nvSpPr>
          <p:cNvPr id="1187" name="Google Shape;1187;p34"/>
          <p:cNvSpPr txBox="1"/>
          <p:nvPr>
            <p:ph idx="3" type="body"/>
          </p:nvPr>
        </p:nvSpPr>
        <p:spPr>
          <a:xfrm>
            <a:off x="811550" y="2641925"/>
            <a:ext cx="40737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Módulo de registro de gasto:</a:t>
            </a:r>
            <a:r>
              <a:rPr lang="en"/>
              <a:t> Los usuarios pueden cargar sus gastos, categorizar cada gasto e ingresar el monto deseado.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4"/>
          <p:cNvSpPr txBox="1"/>
          <p:nvPr>
            <p:ph idx="5" type="body"/>
          </p:nvPr>
        </p:nvSpPr>
        <p:spPr>
          <a:xfrm>
            <a:off x="764300" y="3956275"/>
            <a:ext cx="4168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Módulo de Estadisticas:</a:t>
            </a:r>
            <a:r>
              <a:rPr lang="en"/>
              <a:t> Los usuarios pueden filtrar sus gastos por categoria en forma de tabla, y cuentan con un PieChart interactivo para visualizar sus balance completo.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9" name="Google Shape;1189;p34"/>
          <p:cNvGrpSpPr/>
          <p:nvPr/>
        </p:nvGrpSpPr>
        <p:grpSpPr>
          <a:xfrm>
            <a:off x="2605898" y="2446144"/>
            <a:ext cx="390255" cy="17413"/>
            <a:chOff x="1315577" y="3716911"/>
            <a:chExt cx="390255" cy="17413"/>
          </a:xfrm>
        </p:grpSpPr>
        <p:sp>
          <p:nvSpPr>
            <p:cNvPr id="1190" name="Google Shape;1190;p34"/>
            <p:cNvSpPr/>
            <p:nvPr/>
          </p:nvSpPr>
          <p:spPr>
            <a:xfrm>
              <a:off x="1315577" y="3716911"/>
              <a:ext cx="18367" cy="17413"/>
            </a:xfrm>
            <a:custGeom>
              <a:rect b="b" l="l" r="r" t="t"/>
              <a:pathLst>
                <a:path extrusionOk="0" h="602" w="635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62290" y="3716911"/>
              <a:ext cx="296828" cy="17413"/>
            </a:xfrm>
            <a:custGeom>
              <a:rect b="b" l="l" r="r" t="t"/>
              <a:pathLst>
                <a:path extrusionOk="0" h="602" w="10262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688419" y="3716911"/>
              <a:ext cx="17413" cy="17413"/>
            </a:xfrm>
            <a:custGeom>
              <a:rect b="b" l="l" r="r" t="t"/>
              <a:pathLst>
                <a:path extrusionOk="0" h="602" w="602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34"/>
          <p:cNvGrpSpPr/>
          <p:nvPr/>
        </p:nvGrpSpPr>
        <p:grpSpPr>
          <a:xfrm>
            <a:off x="2605898" y="3852094"/>
            <a:ext cx="390255" cy="17413"/>
            <a:chOff x="1315577" y="3716911"/>
            <a:chExt cx="390255" cy="17413"/>
          </a:xfrm>
        </p:grpSpPr>
        <p:sp>
          <p:nvSpPr>
            <p:cNvPr id="1194" name="Google Shape;1194;p34"/>
            <p:cNvSpPr/>
            <p:nvPr/>
          </p:nvSpPr>
          <p:spPr>
            <a:xfrm>
              <a:off x="1315577" y="3716911"/>
              <a:ext cx="18367" cy="17413"/>
            </a:xfrm>
            <a:custGeom>
              <a:rect b="b" l="l" r="r" t="t"/>
              <a:pathLst>
                <a:path extrusionOk="0" h="602" w="635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362290" y="3716911"/>
              <a:ext cx="296828" cy="17413"/>
            </a:xfrm>
            <a:custGeom>
              <a:rect b="b" l="l" r="r" t="t"/>
              <a:pathLst>
                <a:path extrusionOk="0" h="602" w="10262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688419" y="3716911"/>
              <a:ext cx="17413" cy="17413"/>
            </a:xfrm>
            <a:custGeom>
              <a:rect b="b" l="l" r="r" t="t"/>
              <a:pathLst>
                <a:path extrusionOk="0" h="602" w="602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34"/>
          <p:cNvGrpSpPr/>
          <p:nvPr/>
        </p:nvGrpSpPr>
        <p:grpSpPr>
          <a:xfrm>
            <a:off x="7198935" y="747368"/>
            <a:ext cx="425478" cy="414500"/>
            <a:chOff x="8360210" y="-953257"/>
            <a:chExt cx="425478" cy="414500"/>
          </a:xfrm>
        </p:grpSpPr>
        <p:sp>
          <p:nvSpPr>
            <p:cNvPr id="1198" name="Google Shape;1198;p34"/>
            <p:cNvSpPr/>
            <p:nvPr/>
          </p:nvSpPr>
          <p:spPr>
            <a:xfrm rot="2040619">
              <a:off x="8411507" y="-887089"/>
              <a:ext cx="322885" cy="282165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 rot="2040619">
              <a:off x="8484587" y="-815501"/>
              <a:ext cx="161921" cy="160964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34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4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4"/>
          <p:cNvSpPr/>
          <p:nvPr/>
        </p:nvSpPr>
        <p:spPr>
          <a:xfrm>
            <a:off x="8130637" y="95502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4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>
            <a:off x="1591685" y="24777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4"/>
          <p:cNvSpPr/>
          <p:nvPr/>
        </p:nvSpPr>
        <p:spPr>
          <a:xfrm>
            <a:off x="311108" y="385209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6" name="Google Shape;1206;p34"/>
          <p:cNvGrpSpPr/>
          <p:nvPr/>
        </p:nvGrpSpPr>
        <p:grpSpPr>
          <a:xfrm>
            <a:off x="132200" y="1611446"/>
            <a:ext cx="519828" cy="479107"/>
            <a:chOff x="474375" y="2162421"/>
            <a:chExt cx="519828" cy="479107"/>
          </a:xfrm>
        </p:grpSpPr>
        <p:sp>
          <p:nvSpPr>
            <p:cNvPr id="1207" name="Google Shape;1207;p34"/>
            <p:cNvSpPr/>
            <p:nvPr/>
          </p:nvSpPr>
          <p:spPr>
            <a:xfrm>
              <a:off x="474375" y="2162421"/>
              <a:ext cx="519828" cy="479107"/>
            </a:xfrm>
            <a:custGeom>
              <a:rect b="b" l="l" r="r" t="t"/>
              <a:pathLst>
                <a:path extrusionOk="0" h="16025" w="17387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12600" y="2282647"/>
              <a:ext cx="245279" cy="203602"/>
            </a:xfrm>
            <a:custGeom>
              <a:rect b="b" l="l" r="r" t="t"/>
              <a:pathLst>
                <a:path extrusionOk="0" h="6810" w="8204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34"/>
          <p:cNvSpPr/>
          <p:nvPr/>
        </p:nvSpPr>
        <p:spPr>
          <a:xfrm>
            <a:off x="132206" y="690776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4"/>
          <p:cNvSpPr/>
          <p:nvPr/>
        </p:nvSpPr>
        <p:spPr>
          <a:xfrm>
            <a:off x="6860160" y="4353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5"/>
          <p:cNvSpPr/>
          <p:nvPr/>
        </p:nvSpPr>
        <p:spPr>
          <a:xfrm>
            <a:off x="4428129" y="1189930"/>
            <a:ext cx="4012178" cy="2712412"/>
          </a:xfrm>
          <a:custGeom>
            <a:rect b="b" l="l" r="r" t="t"/>
            <a:pathLst>
              <a:path extrusionOk="0" h="90542" w="133929">
                <a:moveTo>
                  <a:pt x="20047" y="0"/>
                </a:moveTo>
                <a:cubicBezTo>
                  <a:pt x="19888" y="0"/>
                  <a:pt x="19762" y="127"/>
                  <a:pt x="19762" y="285"/>
                </a:cubicBezTo>
                <a:cubicBezTo>
                  <a:pt x="19762" y="443"/>
                  <a:pt x="19888" y="570"/>
                  <a:pt x="20047" y="570"/>
                </a:cubicBezTo>
                <a:lnTo>
                  <a:pt x="20078" y="570"/>
                </a:lnTo>
                <a:cubicBezTo>
                  <a:pt x="20268" y="570"/>
                  <a:pt x="20395" y="443"/>
                  <a:pt x="20395" y="285"/>
                </a:cubicBezTo>
                <a:cubicBezTo>
                  <a:pt x="20395" y="127"/>
                  <a:pt x="20268" y="0"/>
                  <a:pt x="20078" y="0"/>
                </a:cubicBezTo>
                <a:close/>
                <a:moveTo>
                  <a:pt x="21662" y="0"/>
                </a:moveTo>
                <a:cubicBezTo>
                  <a:pt x="21503" y="0"/>
                  <a:pt x="21377" y="127"/>
                  <a:pt x="21377" y="285"/>
                </a:cubicBezTo>
                <a:cubicBezTo>
                  <a:pt x="21377" y="443"/>
                  <a:pt x="21503" y="570"/>
                  <a:pt x="21662" y="570"/>
                </a:cubicBezTo>
                <a:lnTo>
                  <a:pt x="21725" y="570"/>
                </a:lnTo>
                <a:cubicBezTo>
                  <a:pt x="21883" y="570"/>
                  <a:pt x="22010" y="443"/>
                  <a:pt x="22010" y="285"/>
                </a:cubicBezTo>
                <a:cubicBezTo>
                  <a:pt x="22010" y="127"/>
                  <a:pt x="21883" y="0"/>
                  <a:pt x="21725" y="0"/>
                </a:cubicBezTo>
                <a:close/>
                <a:moveTo>
                  <a:pt x="23309" y="0"/>
                </a:moveTo>
                <a:cubicBezTo>
                  <a:pt x="23150" y="0"/>
                  <a:pt x="22992" y="127"/>
                  <a:pt x="22992" y="285"/>
                </a:cubicBezTo>
                <a:cubicBezTo>
                  <a:pt x="22992" y="443"/>
                  <a:pt x="23150" y="570"/>
                  <a:pt x="23309" y="570"/>
                </a:cubicBezTo>
                <a:lnTo>
                  <a:pt x="23340" y="570"/>
                </a:lnTo>
                <a:cubicBezTo>
                  <a:pt x="23499" y="570"/>
                  <a:pt x="23625" y="443"/>
                  <a:pt x="23625" y="285"/>
                </a:cubicBezTo>
                <a:cubicBezTo>
                  <a:pt x="23625" y="127"/>
                  <a:pt x="23499" y="0"/>
                  <a:pt x="23340" y="0"/>
                </a:cubicBezTo>
                <a:close/>
                <a:moveTo>
                  <a:pt x="24924" y="0"/>
                </a:moveTo>
                <a:cubicBezTo>
                  <a:pt x="24765" y="0"/>
                  <a:pt x="24639" y="127"/>
                  <a:pt x="24639" y="285"/>
                </a:cubicBezTo>
                <a:cubicBezTo>
                  <a:pt x="24639" y="443"/>
                  <a:pt x="24765" y="570"/>
                  <a:pt x="24924" y="570"/>
                </a:cubicBezTo>
                <a:lnTo>
                  <a:pt x="24955" y="570"/>
                </a:lnTo>
                <a:cubicBezTo>
                  <a:pt x="25114" y="570"/>
                  <a:pt x="25240" y="443"/>
                  <a:pt x="25240" y="285"/>
                </a:cubicBezTo>
                <a:cubicBezTo>
                  <a:pt x="25240" y="127"/>
                  <a:pt x="25082" y="0"/>
                  <a:pt x="24924" y="0"/>
                </a:cubicBezTo>
                <a:close/>
                <a:moveTo>
                  <a:pt x="26539" y="0"/>
                </a:moveTo>
                <a:cubicBezTo>
                  <a:pt x="26380" y="0"/>
                  <a:pt x="26254" y="127"/>
                  <a:pt x="26254" y="285"/>
                </a:cubicBezTo>
                <a:cubicBezTo>
                  <a:pt x="26254" y="443"/>
                  <a:pt x="26380" y="570"/>
                  <a:pt x="26539" y="570"/>
                </a:cubicBezTo>
                <a:lnTo>
                  <a:pt x="26570" y="570"/>
                </a:lnTo>
                <a:cubicBezTo>
                  <a:pt x="26760" y="570"/>
                  <a:pt x="26887" y="443"/>
                  <a:pt x="26887" y="285"/>
                </a:cubicBezTo>
                <a:cubicBezTo>
                  <a:pt x="26887" y="127"/>
                  <a:pt x="26760" y="0"/>
                  <a:pt x="26570" y="0"/>
                </a:cubicBezTo>
                <a:close/>
                <a:moveTo>
                  <a:pt x="28154" y="0"/>
                </a:moveTo>
                <a:cubicBezTo>
                  <a:pt x="27996" y="0"/>
                  <a:pt x="27869" y="127"/>
                  <a:pt x="27869" y="285"/>
                </a:cubicBezTo>
                <a:cubicBezTo>
                  <a:pt x="27869" y="443"/>
                  <a:pt x="27996" y="570"/>
                  <a:pt x="28154" y="570"/>
                </a:cubicBezTo>
                <a:lnTo>
                  <a:pt x="28217" y="570"/>
                </a:lnTo>
                <a:cubicBezTo>
                  <a:pt x="28376" y="570"/>
                  <a:pt x="28502" y="443"/>
                  <a:pt x="28502" y="285"/>
                </a:cubicBezTo>
                <a:cubicBezTo>
                  <a:pt x="28502" y="127"/>
                  <a:pt x="28376" y="0"/>
                  <a:pt x="28217" y="0"/>
                </a:cubicBezTo>
                <a:close/>
                <a:moveTo>
                  <a:pt x="29801" y="0"/>
                </a:moveTo>
                <a:cubicBezTo>
                  <a:pt x="29611" y="0"/>
                  <a:pt x="29484" y="127"/>
                  <a:pt x="29484" y="285"/>
                </a:cubicBezTo>
                <a:cubicBezTo>
                  <a:pt x="29484" y="443"/>
                  <a:pt x="29611" y="570"/>
                  <a:pt x="29801" y="570"/>
                </a:cubicBezTo>
                <a:lnTo>
                  <a:pt x="29832" y="570"/>
                </a:lnTo>
                <a:cubicBezTo>
                  <a:pt x="29991" y="570"/>
                  <a:pt x="30117" y="443"/>
                  <a:pt x="30117" y="285"/>
                </a:cubicBezTo>
                <a:cubicBezTo>
                  <a:pt x="30117" y="127"/>
                  <a:pt x="29991" y="0"/>
                  <a:pt x="29832" y="0"/>
                </a:cubicBezTo>
                <a:close/>
                <a:moveTo>
                  <a:pt x="31416" y="0"/>
                </a:moveTo>
                <a:cubicBezTo>
                  <a:pt x="31257" y="0"/>
                  <a:pt x="31131" y="127"/>
                  <a:pt x="31131" y="285"/>
                </a:cubicBezTo>
                <a:cubicBezTo>
                  <a:pt x="31131" y="443"/>
                  <a:pt x="31257" y="570"/>
                  <a:pt x="31416" y="570"/>
                </a:cubicBezTo>
                <a:lnTo>
                  <a:pt x="31447" y="570"/>
                </a:lnTo>
                <a:cubicBezTo>
                  <a:pt x="31606" y="570"/>
                  <a:pt x="31764" y="443"/>
                  <a:pt x="31764" y="285"/>
                </a:cubicBezTo>
                <a:cubicBezTo>
                  <a:pt x="31764" y="127"/>
                  <a:pt x="31606" y="0"/>
                  <a:pt x="31447" y="0"/>
                </a:cubicBezTo>
                <a:close/>
                <a:moveTo>
                  <a:pt x="33031" y="0"/>
                </a:moveTo>
                <a:cubicBezTo>
                  <a:pt x="32873" y="0"/>
                  <a:pt x="32746" y="127"/>
                  <a:pt x="32746" y="285"/>
                </a:cubicBezTo>
                <a:cubicBezTo>
                  <a:pt x="32746" y="443"/>
                  <a:pt x="32873" y="570"/>
                  <a:pt x="33031" y="570"/>
                </a:cubicBezTo>
                <a:lnTo>
                  <a:pt x="33063" y="570"/>
                </a:lnTo>
                <a:cubicBezTo>
                  <a:pt x="33253" y="570"/>
                  <a:pt x="33348" y="443"/>
                  <a:pt x="33348" y="285"/>
                </a:cubicBezTo>
                <a:cubicBezTo>
                  <a:pt x="33348" y="127"/>
                  <a:pt x="33189" y="0"/>
                  <a:pt x="33031" y="0"/>
                </a:cubicBezTo>
                <a:close/>
                <a:moveTo>
                  <a:pt x="34646" y="0"/>
                </a:moveTo>
                <a:cubicBezTo>
                  <a:pt x="34488" y="0"/>
                  <a:pt x="34361" y="127"/>
                  <a:pt x="34361" y="285"/>
                </a:cubicBezTo>
                <a:cubicBezTo>
                  <a:pt x="34361" y="443"/>
                  <a:pt x="34488" y="570"/>
                  <a:pt x="34646" y="570"/>
                </a:cubicBezTo>
                <a:lnTo>
                  <a:pt x="34709" y="570"/>
                </a:lnTo>
                <a:cubicBezTo>
                  <a:pt x="34868" y="570"/>
                  <a:pt x="34994" y="443"/>
                  <a:pt x="34994" y="285"/>
                </a:cubicBezTo>
                <a:cubicBezTo>
                  <a:pt x="34994" y="127"/>
                  <a:pt x="34868" y="0"/>
                  <a:pt x="34709" y="0"/>
                </a:cubicBezTo>
                <a:close/>
                <a:moveTo>
                  <a:pt x="36293" y="0"/>
                </a:moveTo>
                <a:cubicBezTo>
                  <a:pt x="36103" y="0"/>
                  <a:pt x="35976" y="127"/>
                  <a:pt x="35976" y="285"/>
                </a:cubicBezTo>
                <a:cubicBezTo>
                  <a:pt x="35976" y="443"/>
                  <a:pt x="36103" y="570"/>
                  <a:pt x="36293" y="570"/>
                </a:cubicBezTo>
                <a:lnTo>
                  <a:pt x="36324" y="570"/>
                </a:lnTo>
                <a:cubicBezTo>
                  <a:pt x="36483" y="570"/>
                  <a:pt x="36610" y="443"/>
                  <a:pt x="36610" y="285"/>
                </a:cubicBezTo>
                <a:cubicBezTo>
                  <a:pt x="36610" y="127"/>
                  <a:pt x="36483" y="0"/>
                  <a:pt x="36324" y="0"/>
                </a:cubicBezTo>
                <a:close/>
                <a:moveTo>
                  <a:pt x="37908" y="0"/>
                </a:moveTo>
                <a:cubicBezTo>
                  <a:pt x="37750" y="0"/>
                  <a:pt x="37623" y="127"/>
                  <a:pt x="37623" y="285"/>
                </a:cubicBezTo>
                <a:cubicBezTo>
                  <a:pt x="37623" y="443"/>
                  <a:pt x="37750" y="570"/>
                  <a:pt x="37908" y="570"/>
                </a:cubicBezTo>
                <a:lnTo>
                  <a:pt x="37940" y="570"/>
                </a:lnTo>
                <a:cubicBezTo>
                  <a:pt x="38098" y="570"/>
                  <a:pt x="38256" y="443"/>
                  <a:pt x="38256" y="285"/>
                </a:cubicBezTo>
                <a:cubicBezTo>
                  <a:pt x="38256" y="127"/>
                  <a:pt x="38098" y="0"/>
                  <a:pt x="37940" y="0"/>
                </a:cubicBezTo>
                <a:close/>
                <a:moveTo>
                  <a:pt x="39523" y="0"/>
                </a:moveTo>
                <a:cubicBezTo>
                  <a:pt x="39365" y="0"/>
                  <a:pt x="39238" y="127"/>
                  <a:pt x="39238" y="285"/>
                </a:cubicBezTo>
                <a:cubicBezTo>
                  <a:pt x="39238" y="443"/>
                  <a:pt x="39365" y="570"/>
                  <a:pt x="39523" y="570"/>
                </a:cubicBezTo>
                <a:lnTo>
                  <a:pt x="39555" y="570"/>
                </a:lnTo>
                <a:cubicBezTo>
                  <a:pt x="39745" y="570"/>
                  <a:pt x="39840" y="443"/>
                  <a:pt x="39840" y="285"/>
                </a:cubicBezTo>
                <a:cubicBezTo>
                  <a:pt x="39840" y="127"/>
                  <a:pt x="39681" y="0"/>
                  <a:pt x="39523" y="0"/>
                </a:cubicBezTo>
                <a:close/>
                <a:moveTo>
                  <a:pt x="41138" y="0"/>
                </a:moveTo>
                <a:cubicBezTo>
                  <a:pt x="40980" y="0"/>
                  <a:pt x="40853" y="127"/>
                  <a:pt x="40853" y="285"/>
                </a:cubicBezTo>
                <a:cubicBezTo>
                  <a:pt x="40853" y="443"/>
                  <a:pt x="40980" y="570"/>
                  <a:pt x="41138" y="570"/>
                </a:cubicBezTo>
                <a:lnTo>
                  <a:pt x="41202" y="570"/>
                </a:lnTo>
                <a:cubicBezTo>
                  <a:pt x="41360" y="570"/>
                  <a:pt x="41487" y="443"/>
                  <a:pt x="41487" y="285"/>
                </a:cubicBezTo>
                <a:cubicBezTo>
                  <a:pt x="41487" y="127"/>
                  <a:pt x="41360" y="0"/>
                  <a:pt x="41202" y="0"/>
                </a:cubicBezTo>
                <a:close/>
                <a:moveTo>
                  <a:pt x="42785" y="0"/>
                </a:moveTo>
                <a:cubicBezTo>
                  <a:pt x="42627" y="0"/>
                  <a:pt x="42468" y="127"/>
                  <a:pt x="42468" y="285"/>
                </a:cubicBezTo>
                <a:cubicBezTo>
                  <a:pt x="42468" y="443"/>
                  <a:pt x="42627" y="570"/>
                  <a:pt x="42785" y="570"/>
                </a:cubicBezTo>
                <a:lnTo>
                  <a:pt x="42817" y="570"/>
                </a:lnTo>
                <a:cubicBezTo>
                  <a:pt x="42975" y="570"/>
                  <a:pt x="43102" y="443"/>
                  <a:pt x="43102" y="285"/>
                </a:cubicBezTo>
                <a:cubicBezTo>
                  <a:pt x="43102" y="127"/>
                  <a:pt x="42975" y="0"/>
                  <a:pt x="42817" y="0"/>
                </a:cubicBezTo>
                <a:close/>
                <a:moveTo>
                  <a:pt x="44400" y="0"/>
                </a:moveTo>
                <a:cubicBezTo>
                  <a:pt x="44242" y="0"/>
                  <a:pt x="44083" y="127"/>
                  <a:pt x="44083" y="285"/>
                </a:cubicBezTo>
                <a:cubicBezTo>
                  <a:pt x="44083" y="443"/>
                  <a:pt x="44242" y="570"/>
                  <a:pt x="44400" y="570"/>
                </a:cubicBezTo>
                <a:lnTo>
                  <a:pt x="44432" y="570"/>
                </a:lnTo>
                <a:cubicBezTo>
                  <a:pt x="44590" y="570"/>
                  <a:pt x="44748" y="443"/>
                  <a:pt x="44748" y="285"/>
                </a:cubicBezTo>
                <a:cubicBezTo>
                  <a:pt x="44748" y="127"/>
                  <a:pt x="44590" y="0"/>
                  <a:pt x="44432" y="0"/>
                </a:cubicBezTo>
                <a:close/>
                <a:moveTo>
                  <a:pt x="46015" y="0"/>
                </a:moveTo>
                <a:cubicBezTo>
                  <a:pt x="45857" y="0"/>
                  <a:pt x="45730" y="127"/>
                  <a:pt x="45730" y="285"/>
                </a:cubicBezTo>
                <a:cubicBezTo>
                  <a:pt x="45730" y="443"/>
                  <a:pt x="45857" y="570"/>
                  <a:pt x="46015" y="570"/>
                </a:cubicBezTo>
                <a:lnTo>
                  <a:pt x="46047" y="570"/>
                </a:lnTo>
                <a:cubicBezTo>
                  <a:pt x="46237" y="570"/>
                  <a:pt x="46364" y="443"/>
                  <a:pt x="46364" y="285"/>
                </a:cubicBezTo>
                <a:cubicBezTo>
                  <a:pt x="46364" y="127"/>
                  <a:pt x="46237" y="0"/>
                  <a:pt x="46047" y="0"/>
                </a:cubicBezTo>
                <a:close/>
                <a:moveTo>
                  <a:pt x="47630" y="0"/>
                </a:moveTo>
                <a:cubicBezTo>
                  <a:pt x="47472" y="0"/>
                  <a:pt x="47345" y="127"/>
                  <a:pt x="47345" y="285"/>
                </a:cubicBezTo>
                <a:cubicBezTo>
                  <a:pt x="47345" y="443"/>
                  <a:pt x="47472" y="570"/>
                  <a:pt x="47630" y="570"/>
                </a:cubicBezTo>
                <a:lnTo>
                  <a:pt x="47694" y="570"/>
                </a:lnTo>
                <a:cubicBezTo>
                  <a:pt x="47852" y="570"/>
                  <a:pt x="47947" y="443"/>
                  <a:pt x="47947" y="285"/>
                </a:cubicBezTo>
                <a:cubicBezTo>
                  <a:pt x="47947" y="127"/>
                  <a:pt x="47820" y="0"/>
                  <a:pt x="47630" y="0"/>
                </a:cubicBezTo>
                <a:close/>
                <a:moveTo>
                  <a:pt x="49277" y="0"/>
                </a:moveTo>
                <a:cubicBezTo>
                  <a:pt x="49087" y="0"/>
                  <a:pt x="48960" y="127"/>
                  <a:pt x="48960" y="285"/>
                </a:cubicBezTo>
                <a:cubicBezTo>
                  <a:pt x="48960" y="443"/>
                  <a:pt x="49087" y="570"/>
                  <a:pt x="49277" y="570"/>
                </a:cubicBezTo>
                <a:lnTo>
                  <a:pt x="49309" y="570"/>
                </a:lnTo>
                <a:cubicBezTo>
                  <a:pt x="49467" y="570"/>
                  <a:pt x="49594" y="443"/>
                  <a:pt x="49594" y="285"/>
                </a:cubicBezTo>
                <a:cubicBezTo>
                  <a:pt x="49594" y="127"/>
                  <a:pt x="49467" y="0"/>
                  <a:pt x="49309" y="0"/>
                </a:cubicBezTo>
                <a:close/>
                <a:moveTo>
                  <a:pt x="50892" y="0"/>
                </a:moveTo>
                <a:cubicBezTo>
                  <a:pt x="50734" y="0"/>
                  <a:pt x="50607" y="127"/>
                  <a:pt x="50607" y="285"/>
                </a:cubicBezTo>
                <a:cubicBezTo>
                  <a:pt x="50607" y="443"/>
                  <a:pt x="50734" y="570"/>
                  <a:pt x="50892" y="570"/>
                </a:cubicBezTo>
                <a:lnTo>
                  <a:pt x="50924" y="570"/>
                </a:lnTo>
                <a:cubicBezTo>
                  <a:pt x="51082" y="570"/>
                  <a:pt x="51241" y="443"/>
                  <a:pt x="51241" y="285"/>
                </a:cubicBezTo>
                <a:cubicBezTo>
                  <a:pt x="51241" y="127"/>
                  <a:pt x="51082" y="0"/>
                  <a:pt x="50924" y="0"/>
                </a:cubicBezTo>
                <a:close/>
                <a:moveTo>
                  <a:pt x="52507" y="0"/>
                </a:moveTo>
                <a:cubicBezTo>
                  <a:pt x="52349" y="0"/>
                  <a:pt x="52222" y="127"/>
                  <a:pt x="52222" y="285"/>
                </a:cubicBezTo>
                <a:cubicBezTo>
                  <a:pt x="52222" y="443"/>
                  <a:pt x="52349" y="570"/>
                  <a:pt x="52507" y="570"/>
                </a:cubicBezTo>
                <a:lnTo>
                  <a:pt x="52539" y="570"/>
                </a:lnTo>
                <a:cubicBezTo>
                  <a:pt x="52729" y="570"/>
                  <a:pt x="52856" y="443"/>
                  <a:pt x="52856" y="285"/>
                </a:cubicBezTo>
                <a:cubicBezTo>
                  <a:pt x="52856" y="127"/>
                  <a:pt x="52729" y="0"/>
                  <a:pt x="52539" y="0"/>
                </a:cubicBezTo>
                <a:close/>
                <a:moveTo>
                  <a:pt x="54123" y="0"/>
                </a:moveTo>
                <a:cubicBezTo>
                  <a:pt x="53964" y="0"/>
                  <a:pt x="53837" y="127"/>
                  <a:pt x="53837" y="285"/>
                </a:cubicBezTo>
                <a:cubicBezTo>
                  <a:pt x="53837" y="443"/>
                  <a:pt x="53964" y="570"/>
                  <a:pt x="54123" y="570"/>
                </a:cubicBezTo>
                <a:lnTo>
                  <a:pt x="54186" y="570"/>
                </a:lnTo>
                <a:cubicBezTo>
                  <a:pt x="54344" y="570"/>
                  <a:pt x="54471" y="443"/>
                  <a:pt x="54471" y="285"/>
                </a:cubicBezTo>
                <a:cubicBezTo>
                  <a:pt x="54471" y="127"/>
                  <a:pt x="54344" y="0"/>
                  <a:pt x="54186" y="0"/>
                </a:cubicBezTo>
                <a:close/>
                <a:moveTo>
                  <a:pt x="55769" y="0"/>
                </a:moveTo>
                <a:cubicBezTo>
                  <a:pt x="55611" y="0"/>
                  <a:pt x="55453" y="127"/>
                  <a:pt x="55453" y="285"/>
                </a:cubicBezTo>
                <a:cubicBezTo>
                  <a:pt x="55453" y="443"/>
                  <a:pt x="55611" y="570"/>
                  <a:pt x="55769" y="570"/>
                </a:cubicBezTo>
                <a:lnTo>
                  <a:pt x="55801" y="570"/>
                </a:lnTo>
                <a:cubicBezTo>
                  <a:pt x="55959" y="570"/>
                  <a:pt x="56086" y="443"/>
                  <a:pt x="56086" y="285"/>
                </a:cubicBezTo>
                <a:cubicBezTo>
                  <a:pt x="56086" y="127"/>
                  <a:pt x="55928" y="0"/>
                  <a:pt x="55769" y="0"/>
                </a:cubicBezTo>
                <a:close/>
                <a:moveTo>
                  <a:pt x="57384" y="0"/>
                </a:moveTo>
                <a:cubicBezTo>
                  <a:pt x="57226" y="0"/>
                  <a:pt x="57099" y="127"/>
                  <a:pt x="57099" y="285"/>
                </a:cubicBezTo>
                <a:cubicBezTo>
                  <a:pt x="57099" y="443"/>
                  <a:pt x="57226" y="570"/>
                  <a:pt x="57384" y="570"/>
                </a:cubicBezTo>
                <a:lnTo>
                  <a:pt x="57416" y="570"/>
                </a:lnTo>
                <a:cubicBezTo>
                  <a:pt x="57574" y="570"/>
                  <a:pt x="57733" y="443"/>
                  <a:pt x="57733" y="285"/>
                </a:cubicBezTo>
                <a:cubicBezTo>
                  <a:pt x="57733" y="127"/>
                  <a:pt x="57574" y="0"/>
                  <a:pt x="57416" y="0"/>
                </a:cubicBezTo>
                <a:close/>
                <a:moveTo>
                  <a:pt x="59000" y="0"/>
                </a:moveTo>
                <a:cubicBezTo>
                  <a:pt x="58841" y="0"/>
                  <a:pt x="58715" y="127"/>
                  <a:pt x="58715" y="285"/>
                </a:cubicBezTo>
                <a:cubicBezTo>
                  <a:pt x="58715" y="443"/>
                  <a:pt x="58841" y="570"/>
                  <a:pt x="59000" y="570"/>
                </a:cubicBezTo>
                <a:lnTo>
                  <a:pt x="59031" y="570"/>
                </a:lnTo>
                <a:cubicBezTo>
                  <a:pt x="59221" y="570"/>
                  <a:pt x="59348" y="443"/>
                  <a:pt x="59348" y="285"/>
                </a:cubicBezTo>
                <a:cubicBezTo>
                  <a:pt x="59348" y="127"/>
                  <a:pt x="59221" y="0"/>
                  <a:pt x="59031" y="0"/>
                </a:cubicBezTo>
                <a:close/>
                <a:moveTo>
                  <a:pt x="60615" y="0"/>
                </a:moveTo>
                <a:cubicBezTo>
                  <a:pt x="60456" y="0"/>
                  <a:pt x="60330" y="127"/>
                  <a:pt x="60330" y="285"/>
                </a:cubicBezTo>
                <a:cubicBezTo>
                  <a:pt x="60330" y="443"/>
                  <a:pt x="60456" y="570"/>
                  <a:pt x="60615" y="570"/>
                </a:cubicBezTo>
                <a:lnTo>
                  <a:pt x="60678" y="570"/>
                </a:lnTo>
                <a:cubicBezTo>
                  <a:pt x="60836" y="570"/>
                  <a:pt x="60963" y="443"/>
                  <a:pt x="60963" y="285"/>
                </a:cubicBezTo>
                <a:cubicBezTo>
                  <a:pt x="60963" y="127"/>
                  <a:pt x="60836" y="0"/>
                  <a:pt x="60678" y="0"/>
                </a:cubicBezTo>
                <a:close/>
                <a:moveTo>
                  <a:pt x="62261" y="0"/>
                </a:moveTo>
                <a:cubicBezTo>
                  <a:pt x="62071" y="0"/>
                  <a:pt x="61945" y="127"/>
                  <a:pt x="61945" y="285"/>
                </a:cubicBezTo>
                <a:cubicBezTo>
                  <a:pt x="61945" y="443"/>
                  <a:pt x="62071" y="570"/>
                  <a:pt x="62261" y="570"/>
                </a:cubicBezTo>
                <a:lnTo>
                  <a:pt x="62293" y="570"/>
                </a:lnTo>
                <a:cubicBezTo>
                  <a:pt x="62451" y="570"/>
                  <a:pt x="62578" y="443"/>
                  <a:pt x="62578" y="285"/>
                </a:cubicBezTo>
                <a:cubicBezTo>
                  <a:pt x="62578" y="127"/>
                  <a:pt x="62451" y="0"/>
                  <a:pt x="62293" y="0"/>
                </a:cubicBezTo>
                <a:close/>
                <a:moveTo>
                  <a:pt x="63877" y="0"/>
                </a:moveTo>
                <a:cubicBezTo>
                  <a:pt x="63718" y="0"/>
                  <a:pt x="63592" y="127"/>
                  <a:pt x="63592" y="285"/>
                </a:cubicBezTo>
                <a:cubicBezTo>
                  <a:pt x="63592" y="443"/>
                  <a:pt x="63718" y="570"/>
                  <a:pt x="63877" y="570"/>
                </a:cubicBezTo>
                <a:lnTo>
                  <a:pt x="63908" y="570"/>
                </a:lnTo>
                <a:cubicBezTo>
                  <a:pt x="64067" y="570"/>
                  <a:pt x="64193" y="443"/>
                  <a:pt x="64193" y="285"/>
                </a:cubicBezTo>
                <a:cubicBezTo>
                  <a:pt x="64193" y="127"/>
                  <a:pt x="64035" y="0"/>
                  <a:pt x="63877" y="0"/>
                </a:cubicBezTo>
                <a:close/>
                <a:moveTo>
                  <a:pt x="65492" y="0"/>
                </a:moveTo>
                <a:cubicBezTo>
                  <a:pt x="65333" y="0"/>
                  <a:pt x="65207" y="127"/>
                  <a:pt x="65207" y="285"/>
                </a:cubicBezTo>
                <a:cubicBezTo>
                  <a:pt x="65207" y="443"/>
                  <a:pt x="65333" y="570"/>
                  <a:pt x="65492" y="570"/>
                </a:cubicBezTo>
                <a:lnTo>
                  <a:pt x="65523" y="570"/>
                </a:lnTo>
                <a:cubicBezTo>
                  <a:pt x="65713" y="570"/>
                  <a:pt x="65840" y="443"/>
                  <a:pt x="65840" y="285"/>
                </a:cubicBezTo>
                <a:cubicBezTo>
                  <a:pt x="65840" y="127"/>
                  <a:pt x="65713" y="0"/>
                  <a:pt x="65523" y="0"/>
                </a:cubicBezTo>
                <a:close/>
                <a:moveTo>
                  <a:pt x="67107" y="0"/>
                </a:moveTo>
                <a:cubicBezTo>
                  <a:pt x="66948" y="0"/>
                  <a:pt x="66822" y="127"/>
                  <a:pt x="66822" y="285"/>
                </a:cubicBezTo>
                <a:cubicBezTo>
                  <a:pt x="66822" y="443"/>
                  <a:pt x="66948" y="570"/>
                  <a:pt x="67107" y="570"/>
                </a:cubicBezTo>
                <a:lnTo>
                  <a:pt x="67170" y="570"/>
                </a:lnTo>
                <a:cubicBezTo>
                  <a:pt x="67329" y="570"/>
                  <a:pt x="67455" y="443"/>
                  <a:pt x="67455" y="285"/>
                </a:cubicBezTo>
                <a:cubicBezTo>
                  <a:pt x="67455" y="127"/>
                  <a:pt x="67329" y="0"/>
                  <a:pt x="67170" y="0"/>
                </a:cubicBezTo>
                <a:close/>
                <a:moveTo>
                  <a:pt x="68754" y="0"/>
                </a:moveTo>
                <a:cubicBezTo>
                  <a:pt x="68595" y="0"/>
                  <a:pt x="68437" y="127"/>
                  <a:pt x="68437" y="285"/>
                </a:cubicBezTo>
                <a:cubicBezTo>
                  <a:pt x="68437" y="443"/>
                  <a:pt x="68595" y="570"/>
                  <a:pt x="68754" y="570"/>
                </a:cubicBezTo>
                <a:lnTo>
                  <a:pt x="68785" y="570"/>
                </a:lnTo>
                <a:cubicBezTo>
                  <a:pt x="68944" y="570"/>
                  <a:pt x="69070" y="443"/>
                  <a:pt x="69070" y="285"/>
                </a:cubicBezTo>
                <a:cubicBezTo>
                  <a:pt x="69070" y="127"/>
                  <a:pt x="68944" y="0"/>
                  <a:pt x="68785" y="0"/>
                </a:cubicBezTo>
                <a:close/>
                <a:moveTo>
                  <a:pt x="70369" y="0"/>
                </a:moveTo>
                <a:cubicBezTo>
                  <a:pt x="70210" y="0"/>
                  <a:pt x="70084" y="127"/>
                  <a:pt x="70084" y="285"/>
                </a:cubicBezTo>
                <a:cubicBezTo>
                  <a:pt x="70084" y="443"/>
                  <a:pt x="70210" y="570"/>
                  <a:pt x="70369" y="570"/>
                </a:cubicBezTo>
                <a:lnTo>
                  <a:pt x="70400" y="570"/>
                </a:lnTo>
                <a:cubicBezTo>
                  <a:pt x="70559" y="570"/>
                  <a:pt x="70685" y="443"/>
                  <a:pt x="70685" y="285"/>
                </a:cubicBezTo>
                <a:cubicBezTo>
                  <a:pt x="70685" y="127"/>
                  <a:pt x="70527" y="0"/>
                  <a:pt x="70369" y="0"/>
                </a:cubicBezTo>
                <a:close/>
                <a:moveTo>
                  <a:pt x="71984" y="0"/>
                </a:moveTo>
                <a:cubicBezTo>
                  <a:pt x="71826" y="0"/>
                  <a:pt x="71699" y="127"/>
                  <a:pt x="71699" y="285"/>
                </a:cubicBezTo>
                <a:cubicBezTo>
                  <a:pt x="71699" y="443"/>
                  <a:pt x="71826" y="570"/>
                  <a:pt x="71984" y="570"/>
                </a:cubicBezTo>
                <a:lnTo>
                  <a:pt x="72016" y="570"/>
                </a:lnTo>
                <a:cubicBezTo>
                  <a:pt x="72206" y="570"/>
                  <a:pt x="72332" y="443"/>
                  <a:pt x="72332" y="285"/>
                </a:cubicBezTo>
                <a:cubicBezTo>
                  <a:pt x="72332" y="127"/>
                  <a:pt x="72206" y="0"/>
                  <a:pt x="72016" y="0"/>
                </a:cubicBezTo>
                <a:close/>
                <a:moveTo>
                  <a:pt x="73599" y="0"/>
                </a:moveTo>
                <a:cubicBezTo>
                  <a:pt x="73441" y="0"/>
                  <a:pt x="73314" y="127"/>
                  <a:pt x="73314" y="285"/>
                </a:cubicBezTo>
                <a:cubicBezTo>
                  <a:pt x="73314" y="443"/>
                  <a:pt x="73441" y="570"/>
                  <a:pt x="73599" y="570"/>
                </a:cubicBezTo>
                <a:lnTo>
                  <a:pt x="73662" y="570"/>
                </a:lnTo>
                <a:cubicBezTo>
                  <a:pt x="73821" y="570"/>
                  <a:pt x="73947" y="443"/>
                  <a:pt x="73947" y="285"/>
                </a:cubicBezTo>
                <a:cubicBezTo>
                  <a:pt x="73947" y="127"/>
                  <a:pt x="73821" y="0"/>
                  <a:pt x="73662" y="0"/>
                </a:cubicBezTo>
                <a:close/>
                <a:moveTo>
                  <a:pt x="75246" y="0"/>
                </a:moveTo>
                <a:cubicBezTo>
                  <a:pt x="75087" y="0"/>
                  <a:pt x="74929" y="127"/>
                  <a:pt x="74929" y="285"/>
                </a:cubicBezTo>
                <a:cubicBezTo>
                  <a:pt x="74929" y="443"/>
                  <a:pt x="75087" y="570"/>
                  <a:pt x="75246" y="570"/>
                </a:cubicBezTo>
                <a:lnTo>
                  <a:pt x="75277" y="570"/>
                </a:lnTo>
                <a:cubicBezTo>
                  <a:pt x="75436" y="570"/>
                  <a:pt x="75562" y="443"/>
                  <a:pt x="75562" y="285"/>
                </a:cubicBezTo>
                <a:cubicBezTo>
                  <a:pt x="75562" y="127"/>
                  <a:pt x="75436" y="0"/>
                  <a:pt x="75277" y="0"/>
                </a:cubicBezTo>
                <a:close/>
                <a:moveTo>
                  <a:pt x="76861" y="0"/>
                </a:moveTo>
                <a:cubicBezTo>
                  <a:pt x="76703" y="0"/>
                  <a:pt x="76544" y="127"/>
                  <a:pt x="76544" y="285"/>
                </a:cubicBezTo>
                <a:cubicBezTo>
                  <a:pt x="76544" y="443"/>
                  <a:pt x="76703" y="570"/>
                  <a:pt x="76861" y="570"/>
                </a:cubicBezTo>
                <a:lnTo>
                  <a:pt x="76893" y="570"/>
                </a:lnTo>
                <a:cubicBezTo>
                  <a:pt x="77051" y="570"/>
                  <a:pt x="77209" y="443"/>
                  <a:pt x="77209" y="285"/>
                </a:cubicBezTo>
                <a:cubicBezTo>
                  <a:pt x="77209" y="127"/>
                  <a:pt x="77051" y="0"/>
                  <a:pt x="76893" y="0"/>
                </a:cubicBezTo>
                <a:close/>
                <a:moveTo>
                  <a:pt x="78476" y="0"/>
                </a:moveTo>
                <a:cubicBezTo>
                  <a:pt x="78318" y="0"/>
                  <a:pt x="78191" y="127"/>
                  <a:pt x="78191" y="285"/>
                </a:cubicBezTo>
                <a:cubicBezTo>
                  <a:pt x="78191" y="443"/>
                  <a:pt x="78318" y="570"/>
                  <a:pt x="78476" y="570"/>
                </a:cubicBezTo>
                <a:lnTo>
                  <a:pt x="78508" y="570"/>
                </a:lnTo>
                <a:cubicBezTo>
                  <a:pt x="78698" y="570"/>
                  <a:pt x="78824" y="443"/>
                  <a:pt x="78824" y="285"/>
                </a:cubicBezTo>
                <a:cubicBezTo>
                  <a:pt x="78824" y="127"/>
                  <a:pt x="78698" y="0"/>
                  <a:pt x="78508" y="0"/>
                </a:cubicBezTo>
                <a:close/>
                <a:moveTo>
                  <a:pt x="80091" y="0"/>
                </a:moveTo>
                <a:cubicBezTo>
                  <a:pt x="79933" y="0"/>
                  <a:pt x="79806" y="127"/>
                  <a:pt x="79806" y="285"/>
                </a:cubicBezTo>
                <a:cubicBezTo>
                  <a:pt x="79806" y="443"/>
                  <a:pt x="79933" y="570"/>
                  <a:pt x="80091" y="570"/>
                </a:cubicBezTo>
                <a:lnTo>
                  <a:pt x="80154" y="570"/>
                </a:lnTo>
                <a:cubicBezTo>
                  <a:pt x="80313" y="570"/>
                  <a:pt x="80408" y="443"/>
                  <a:pt x="80408" y="285"/>
                </a:cubicBezTo>
                <a:cubicBezTo>
                  <a:pt x="80408" y="127"/>
                  <a:pt x="80281" y="0"/>
                  <a:pt x="80091" y="0"/>
                </a:cubicBezTo>
                <a:close/>
                <a:moveTo>
                  <a:pt x="81738" y="0"/>
                </a:moveTo>
                <a:cubicBezTo>
                  <a:pt x="81580" y="0"/>
                  <a:pt x="81421" y="127"/>
                  <a:pt x="81421" y="285"/>
                </a:cubicBezTo>
                <a:cubicBezTo>
                  <a:pt x="81421" y="443"/>
                  <a:pt x="81580" y="570"/>
                  <a:pt x="81738" y="570"/>
                </a:cubicBezTo>
                <a:lnTo>
                  <a:pt x="81770" y="570"/>
                </a:lnTo>
                <a:cubicBezTo>
                  <a:pt x="81928" y="570"/>
                  <a:pt x="82055" y="443"/>
                  <a:pt x="82055" y="285"/>
                </a:cubicBezTo>
                <a:cubicBezTo>
                  <a:pt x="82055" y="127"/>
                  <a:pt x="81928" y="0"/>
                  <a:pt x="81770" y="0"/>
                </a:cubicBezTo>
                <a:close/>
                <a:moveTo>
                  <a:pt x="83353" y="0"/>
                </a:moveTo>
                <a:cubicBezTo>
                  <a:pt x="83195" y="0"/>
                  <a:pt x="83036" y="127"/>
                  <a:pt x="83036" y="285"/>
                </a:cubicBezTo>
                <a:cubicBezTo>
                  <a:pt x="83036" y="443"/>
                  <a:pt x="83195" y="570"/>
                  <a:pt x="83353" y="570"/>
                </a:cubicBezTo>
                <a:lnTo>
                  <a:pt x="83385" y="570"/>
                </a:lnTo>
                <a:cubicBezTo>
                  <a:pt x="83543" y="570"/>
                  <a:pt x="83670" y="443"/>
                  <a:pt x="83670" y="285"/>
                </a:cubicBezTo>
                <a:cubicBezTo>
                  <a:pt x="83670" y="127"/>
                  <a:pt x="83543" y="0"/>
                  <a:pt x="83385" y="0"/>
                </a:cubicBezTo>
                <a:close/>
                <a:moveTo>
                  <a:pt x="84968" y="0"/>
                </a:moveTo>
                <a:cubicBezTo>
                  <a:pt x="84810" y="0"/>
                  <a:pt x="84683" y="127"/>
                  <a:pt x="84683" y="285"/>
                </a:cubicBezTo>
                <a:cubicBezTo>
                  <a:pt x="84683" y="443"/>
                  <a:pt x="84810" y="570"/>
                  <a:pt x="84968" y="570"/>
                </a:cubicBezTo>
                <a:lnTo>
                  <a:pt x="85000" y="570"/>
                </a:lnTo>
                <a:cubicBezTo>
                  <a:pt x="85190" y="570"/>
                  <a:pt x="85317" y="443"/>
                  <a:pt x="85317" y="285"/>
                </a:cubicBezTo>
                <a:cubicBezTo>
                  <a:pt x="85317" y="127"/>
                  <a:pt x="85158" y="0"/>
                  <a:pt x="85000" y="0"/>
                </a:cubicBezTo>
                <a:close/>
                <a:moveTo>
                  <a:pt x="86583" y="0"/>
                </a:moveTo>
                <a:cubicBezTo>
                  <a:pt x="86425" y="0"/>
                  <a:pt x="86298" y="127"/>
                  <a:pt x="86298" y="285"/>
                </a:cubicBezTo>
                <a:cubicBezTo>
                  <a:pt x="86298" y="443"/>
                  <a:pt x="86425" y="570"/>
                  <a:pt x="86583" y="570"/>
                </a:cubicBezTo>
                <a:lnTo>
                  <a:pt x="86647" y="570"/>
                </a:lnTo>
                <a:cubicBezTo>
                  <a:pt x="86805" y="570"/>
                  <a:pt x="86932" y="443"/>
                  <a:pt x="86932" y="285"/>
                </a:cubicBezTo>
                <a:cubicBezTo>
                  <a:pt x="86932" y="127"/>
                  <a:pt x="86805" y="0"/>
                  <a:pt x="86647" y="0"/>
                </a:cubicBezTo>
                <a:close/>
                <a:moveTo>
                  <a:pt x="88230" y="0"/>
                </a:moveTo>
                <a:cubicBezTo>
                  <a:pt x="88072" y="0"/>
                  <a:pt x="87913" y="127"/>
                  <a:pt x="87913" y="285"/>
                </a:cubicBezTo>
                <a:cubicBezTo>
                  <a:pt x="87913" y="443"/>
                  <a:pt x="88072" y="570"/>
                  <a:pt x="88230" y="570"/>
                </a:cubicBezTo>
                <a:lnTo>
                  <a:pt x="88262" y="570"/>
                </a:lnTo>
                <a:cubicBezTo>
                  <a:pt x="88420" y="570"/>
                  <a:pt x="88547" y="443"/>
                  <a:pt x="88547" y="285"/>
                </a:cubicBezTo>
                <a:cubicBezTo>
                  <a:pt x="88547" y="127"/>
                  <a:pt x="88388" y="0"/>
                  <a:pt x="88230" y="0"/>
                </a:cubicBezTo>
                <a:close/>
                <a:moveTo>
                  <a:pt x="89845" y="0"/>
                </a:moveTo>
                <a:cubicBezTo>
                  <a:pt x="89687" y="0"/>
                  <a:pt x="89560" y="127"/>
                  <a:pt x="89560" y="285"/>
                </a:cubicBezTo>
                <a:cubicBezTo>
                  <a:pt x="89560" y="443"/>
                  <a:pt x="89687" y="570"/>
                  <a:pt x="89845" y="570"/>
                </a:cubicBezTo>
                <a:lnTo>
                  <a:pt x="89877" y="570"/>
                </a:lnTo>
                <a:cubicBezTo>
                  <a:pt x="90035" y="570"/>
                  <a:pt x="90194" y="443"/>
                  <a:pt x="90194" y="285"/>
                </a:cubicBezTo>
                <a:cubicBezTo>
                  <a:pt x="90194" y="127"/>
                  <a:pt x="90035" y="0"/>
                  <a:pt x="89877" y="0"/>
                </a:cubicBezTo>
                <a:close/>
                <a:moveTo>
                  <a:pt x="91460" y="0"/>
                </a:moveTo>
                <a:cubicBezTo>
                  <a:pt x="91302" y="0"/>
                  <a:pt x="91175" y="127"/>
                  <a:pt x="91175" y="285"/>
                </a:cubicBezTo>
                <a:cubicBezTo>
                  <a:pt x="91175" y="443"/>
                  <a:pt x="91302" y="570"/>
                  <a:pt x="91460" y="570"/>
                </a:cubicBezTo>
                <a:lnTo>
                  <a:pt x="91492" y="570"/>
                </a:lnTo>
                <a:cubicBezTo>
                  <a:pt x="91682" y="570"/>
                  <a:pt x="91809" y="443"/>
                  <a:pt x="91809" y="285"/>
                </a:cubicBezTo>
                <a:cubicBezTo>
                  <a:pt x="91809" y="127"/>
                  <a:pt x="91650" y="0"/>
                  <a:pt x="91492" y="0"/>
                </a:cubicBezTo>
                <a:close/>
                <a:moveTo>
                  <a:pt x="93075" y="0"/>
                </a:moveTo>
                <a:cubicBezTo>
                  <a:pt x="92917" y="0"/>
                  <a:pt x="92790" y="127"/>
                  <a:pt x="92790" y="285"/>
                </a:cubicBezTo>
                <a:cubicBezTo>
                  <a:pt x="92790" y="443"/>
                  <a:pt x="92917" y="570"/>
                  <a:pt x="93075" y="570"/>
                </a:cubicBezTo>
                <a:lnTo>
                  <a:pt x="93139" y="570"/>
                </a:lnTo>
                <a:cubicBezTo>
                  <a:pt x="93297" y="570"/>
                  <a:pt x="93424" y="443"/>
                  <a:pt x="93424" y="285"/>
                </a:cubicBezTo>
                <a:cubicBezTo>
                  <a:pt x="93424" y="127"/>
                  <a:pt x="93297" y="0"/>
                  <a:pt x="93139" y="0"/>
                </a:cubicBezTo>
                <a:close/>
                <a:moveTo>
                  <a:pt x="94722" y="0"/>
                </a:moveTo>
                <a:cubicBezTo>
                  <a:pt x="94564" y="0"/>
                  <a:pt x="94406" y="127"/>
                  <a:pt x="94406" y="285"/>
                </a:cubicBezTo>
                <a:cubicBezTo>
                  <a:pt x="94406" y="443"/>
                  <a:pt x="94564" y="570"/>
                  <a:pt x="94722" y="570"/>
                </a:cubicBezTo>
                <a:lnTo>
                  <a:pt x="94754" y="570"/>
                </a:lnTo>
                <a:cubicBezTo>
                  <a:pt x="94912" y="570"/>
                  <a:pt x="95039" y="443"/>
                  <a:pt x="95039" y="285"/>
                </a:cubicBezTo>
                <a:cubicBezTo>
                  <a:pt x="95039" y="127"/>
                  <a:pt x="94912" y="0"/>
                  <a:pt x="94754" y="0"/>
                </a:cubicBezTo>
                <a:close/>
                <a:moveTo>
                  <a:pt x="96337" y="0"/>
                </a:moveTo>
                <a:cubicBezTo>
                  <a:pt x="96179" y="0"/>
                  <a:pt x="96052" y="127"/>
                  <a:pt x="96052" y="285"/>
                </a:cubicBezTo>
                <a:cubicBezTo>
                  <a:pt x="96052" y="443"/>
                  <a:pt x="96179" y="570"/>
                  <a:pt x="96337" y="570"/>
                </a:cubicBezTo>
                <a:lnTo>
                  <a:pt x="96369" y="570"/>
                </a:lnTo>
                <a:cubicBezTo>
                  <a:pt x="96527" y="570"/>
                  <a:pt x="96654" y="443"/>
                  <a:pt x="96654" y="285"/>
                </a:cubicBezTo>
                <a:cubicBezTo>
                  <a:pt x="96654" y="127"/>
                  <a:pt x="96496" y="0"/>
                  <a:pt x="96337" y="0"/>
                </a:cubicBezTo>
                <a:close/>
                <a:moveTo>
                  <a:pt x="97952" y="0"/>
                </a:moveTo>
                <a:cubicBezTo>
                  <a:pt x="97794" y="0"/>
                  <a:pt x="97667" y="127"/>
                  <a:pt x="97667" y="285"/>
                </a:cubicBezTo>
                <a:cubicBezTo>
                  <a:pt x="97667" y="443"/>
                  <a:pt x="97794" y="570"/>
                  <a:pt x="97952" y="570"/>
                </a:cubicBezTo>
                <a:lnTo>
                  <a:pt x="97984" y="570"/>
                </a:lnTo>
                <a:cubicBezTo>
                  <a:pt x="98174" y="570"/>
                  <a:pt x="98301" y="443"/>
                  <a:pt x="98301" y="285"/>
                </a:cubicBezTo>
                <a:cubicBezTo>
                  <a:pt x="98301" y="127"/>
                  <a:pt x="98174" y="0"/>
                  <a:pt x="97984" y="0"/>
                </a:cubicBezTo>
                <a:close/>
                <a:moveTo>
                  <a:pt x="99568" y="0"/>
                </a:moveTo>
                <a:cubicBezTo>
                  <a:pt x="99409" y="0"/>
                  <a:pt x="99283" y="127"/>
                  <a:pt x="99283" y="285"/>
                </a:cubicBezTo>
                <a:cubicBezTo>
                  <a:pt x="99283" y="443"/>
                  <a:pt x="99409" y="570"/>
                  <a:pt x="99568" y="570"/>
                </a:cubicBezTo>
                <a:lnTo>
                  <a:pt x="99631" y="570"/>
                </a:lnTo>
                <a:cubicBezTo>
                  <a:pt x="99789" y="570"/>
                  <a:pt x="99916" y="443"/>
                  <a:pt x="99916" y="285"/>
                </a:cubicBezTo>
                <a:cubicBezTo>
                  <a:pt x="99916" y="127"/>
                  <a:pt x="99789" y="0"/>
                  <a:pt x="99631" y="0"/>
                </a:cubicBezTo>
                <a:close/>
                <a:moveTo>
                  <a:pt x="101214" y="0"/>
                </a:moveTo>
                <a:cubicBezTo>
                  <a:pt x="101056" y="0"/>
                  <a:pt x="100898" y="127"/>
                  <a:pt x="100898" y="285"/>
                </a:cubicBezTo>
                <a:cubicBezTo>
                  <a:pt x="100898" y="443"/>
                  <a:pt x="101056" y="570"/>
                  <a:pt x="101214" y="570"/>
                </a:cubicBezTo>
                <a:lnTo>
                  <a:pt x="101246" y="570"/>
                </a:lnTo>
                <a:cubicBezTo>
                  <a:pt x="101404" y="570"/>
                  <a:pt x="101531" y="443"/>
                  <a:pt x="101531" y="285"/>
                </a:cubicBezTo>
                <a:cubicBezTo>
                  <a:pt x="101531" y="127"/>
                  <a:pt x="101404" y="0"/>
                  <a:pt x="101246" y="0"/>
                </a:cubicBezTo>
                <a:close/>
                <a:moveTo>
                  <a:pt x="102830" y="0"/>
                </a:moveTo>
                <a:cubicBezTo>
                  <a:pt x="102671" y="0"/>
                  <a:pt x="102545" y="127"/>
                  <a:pt x="102545" y="285"/>
                </a:cubicBezTo>
                <a:cubicBezTo>
                  <a:pt x="102545" y="443"/>
                  <a:pt x="102671" y="570"/>
                  <a:pt x="102830" y="570"/>
                </a:cubicBezTo>
                <a:lnTo>
                  <a:pt x="102861" y="570"/>
                </a:lnTo>
                <a:cubicBezTo>
                  <a:pt x="103020" y="570"/>
                  <a:pt x="103178" y="443"/>
                  <a:pt x="103178" y="285"/>
                </a:cubicBezTo>
                <a:cubicBezTo>
                  <a:pt x="103178" y="127"/>
                  <a:pt x="103020" y="0"/>
                  <a:pt x="102861" y="0"/>
                </a:cubicBezTo>
                <a:close/>
                <a:moveTo>
                  <a:pt x="104445" y="0"/>
                </a:moveTo>
                <a:cubicBezTo>
                  <a:pt x="104286" y="0"/>
                  <a:pt x="104160" y="127"/>
                  <a:pt x="104160" y="285"/>
                </a:cubicBezTo>
                <a:cubicBezTo>
                  <a:pt x="104160" y="443"/>
                  <a:pt x="104286" y="570"/>
                  <a:pt x="104445" y="570"/>
                </a:cubicBezTo>
                <a:lnTo>
                  <a:pt x="104476" y="570"/>
                </a:lnTo>
                <a:cubicBezTo>
                  <a:pt x="104666" y="570"/>
                  <a:pt x="104761" y="443"/>
                  <a:pt x="104761" y="285"/>
                </a:cubicBezTo>
                <a:cubicBezTo>
                  <a:pt x="104761" y="127"/>
                  <a:pt x="104603" y="0"/>
                  <a:pt x="104445" y="0"/>
                </a:cubicBezTo>
                <a:close/>
                <a:moveTo>
                  <a:pt x="106060" y="0"/>
                </a:moveTo>
                <a:cubicBezTo>
                  <a:pt x="105901" y="0"/>
                  <a:pt x="105775" y="127"/>
                  <a:pt x="105775" y="285"/>
                </a:cubicBezTo>
                <a:cubicBezTo>
                  <a:pt x="105775" y="443"/>
                  <a:pt x="105901" y="570"/>
                  <a:pt x="106060" y="570"/>
                </a:cubicBezTo>
                <a:lnTo>
                  <a:pt x="106123" y="570"/>
                </a:lnTo>
                <a:cubicBezTo>
                  <a:pt x="106281" y="570"/>
                  <a:pt x="106408" y="443"/>
                  <a:pt x="106408" y="285"/>
                </a:cubicBezTo>
                <a:cubicBezTo>
                  <a:pt x="106408" y="127"/>
                  <a:pt x="106281" y="0"/>
                  <a:pt x="106123" y="0"/>
                </a:cubicBezTo>
                <a:close/>
                <a:moveTo>
                  <a:pt x="107707" y="0"/>
                </a:moveTo>
                <a:cubicBezTo>
                  <a:pt x="107548" y="0"/>
                  <a:pt x="107390" y="127"/>
                  <a:pt x="107390" y="285"/>
                </a:cubicBezTo>
                <a:cubicBezTo>
                  <a:pt x="107390" y="443"/>
                  <a:pt x="107548" y="570"/>
                  <a:pt x="107707" y="570"/>
                </a:cubicBezTo>
                <a:lnTo>
                  <a:pt x="107738" y="570"/>
                </a:lnTo>
                <a:cubicBezTo>
                  <a:pt x="107897" y="570"/>
                  <a:pt x="108023" y="443"/>
                  <a:pt x="108023" y="285"/>
                </a:cubicBezTo>
                <a:cubicBezTo>
                  <a:pt x="108023" y="127"/>
                  <a:pt x="107897" y="0"/>
                  <a:pt x="107738" y="0"/>
                </a:cubicBezTo>
                <a:close/>
                <a:moveTo>
                  <a:pt x="109322" y="0"/>
                </a:moveTo>
                <a:cubicBezTo>
                  <a:pt x="109163" y="0"/>
                  <a:pt x="109005" y="127"/>
                  <a:pt x="109005" y="285"/>
                </a:cubicBezTo>
                <a:cubicBezTo>
                  <a:pt x="109005" y="443"/>
                  <a:pt x="109163" y="570"/>
                  <a:pt x="109322" y="570"/>
                </a:cubicBezTo>
                <a:lnTo>
                  <a:pt x="109353" y="570"/>
                </a:lnTo>
                <a:cubicBezTo>
                  <a:pt x="109512" y="570"/>
                  <a:pt x="109670" y="443"/>
                  <a:pt x="109670" y="285"/>
                </a:cubicBezTo>
                <a:cubicBezTo>
                  <a:pt x="109670" y="127"/>
                  <a:pt x="109512" y="0"/>
                  <a:pt x="109353" y="0"/>
                </a:cubicBezTo>
                <a:close/>
                <a:moveTo>
                  <a:pt x="110937" y="0"/>
                </a:moveTo>
                <a:cubicBezTo>
                  <a:pt x="110778" y="0"/>
                  <a:pt x="110652" y="127"/>
                  <a:pt x="110652" y="285"/>
                </a:cubicBezTo>
                <a:cubicBezTo>
                  <a:pt x="110652" y="443"/>
                  <a:pt x="110778" y="570"/>
                  <a:pt x="110937" y="570"/>
                </a:cubicBezTo>
                <a:lnTo>
                  <a:pt x="110968" y="570"/>
                </a:lnTo>
                <a:cubicBezTo>
                  <a:pt x="111159" y="570"/>
                  <a:pt x="111285" y="443"/>
                  <a:pt x="111285" y="285"/>
                </a:cubicBezTo>
                <a:cubicBezTo>
                  <a:pt x="111285" y="127"/>
                  <a:pt x="111159" y="0"/>
                  <a:pt x="110968" y="0"/>
                </a:cubicBezTo>
                <a:close/>
                <a:moveTo>
                  <a:pt x="112552" y="0"/>
                </a:moveTo>
                <a:cubicBezTo>
                  <a:pt x="112394" y="0"/>
                  <a:pt x="112267" y="127"/>
                  <a:pt x="112267" y="285"/>
                </a:cubicBezTo>
                <a:cubicBezTo>
                  <a:pt x="112267" y="443"/>
                  <a:pt x="112394" y="570"/>
                  <a:pt x="112552" y="570"/>
                </a:cubicBezTo>
                <a:lnTo>
                  <a:pt x="112615" y="570"/>
                </a:lnTo>
                <a:cubicBezTo>
                  <a:pt x="112774" y="570"/>
                  <a:pt x="112869" y="443"/>
                  <a:pt x="112869" y="285"/>
                </a:cubicBezTo>
                <a:cubicBezTo>
                  <a:pt x="112869" y="127"/>
                  <a:pt x="112742" y="0"/>
                  <a:pt x="112552" y="0"/>
                </a:cubicBezTo>
                <a:close/>
                <a:moveTo>
                  <a:pt x="114199" y="0"/>
                </a:moveTo>
                <a:cubicBezTo>
                  <a:pt x="114040" y="0"/>
                  <a:pt x="113882" y="127"/>
                  <a:pt x="113882" y="285"/>
                </a:cubicBezTo>
                <a:cubicBezTo>
                  <a:pt x="113882" y="443"/>
                  <a:pt x="114040" y="570"/>
                  <a:pt x="114199" y="570"/>
                </a:cubicBezTo>
                <a:lnTo>
                  <a:pt x="114230" y="570"/>
                </a:lnTo>
                <a:cubicBezTo>
                  <a:pt x="114389" y="570"/>
                  <a:pt x="114515" y="443"/>
                  <a:pt x="114515" y="285"/>
                </a:cubicBezTo>
                <a:cubicBezTo>
                  <a:pt x="114515" y="127"/>
                  <a:pt x="114389" y="0"/>
                  <a:pt x="114230" y="0"/>
                </a:cubicBezTo>
                <a:close/>
                <a:moveTo>
                  <a:pt x="115814" y="0"/>
                </a:moveTo>
                <a:cubicBezTo>
                  <a:pt x="115656" y="0"/>
                  <a:pt x="115497" y="127"/>
                  <a:pt x="115497" y="285"/>
                </a:cubicBezTo>
                <a:cubicBezTo>
                  <a:pt x="115497" y="443"/>
                  <a:pt x="115656" y="570"/>
                  <a:pt x="115814" y="570"/>
                </a:cubicBezTo>
                <a:lnTo>
                  <a:pt x="115846" y="570"/>
                </a:lnTo>
                <a:cubicBezTo>
                  <a:pt x="116004" y="570"/>
                  <a:pt x="116131" y="443"/>
                  <a:pt x="116131" y="285"/>
                </a:cubicBezTo>
                <a:cubicBezTo>
                  <a:pt x="116131" y="127"/>
                  <a:pt x="116004" y="0"/>
                  <a:pt x="115846" y="0"/>
                </a:cubicBezTo>
                <a:close/>
                <a:moveTo>
                  <a:pt x="117429" y="0"/>
                </a:moveTo>
                <a:cubicBezTo>
                  <a:pt x="117271" y="0"/>
                  <a:pt x="117144" y="127"/>
                  <a:pt x="117144" y="285"/>
                </a:cubicBezTo>
                <a:cubicBezTo>
                  <a:pt x="117144" y="443"/>
                  <a:pt x="117271" y="570"/>
                  <a:pt x="117429" y="570"/>
                </a:cubicBezTo>
                <a:lnTo>
                  <a:pt x="117461" y="570"/>
                </a:lnTo>
                <a:cubicBezTo>
                  <a:pt x="117651" y="570"/>
                  <a:pt x="117777" y="443"/>
                  <a:pt x="117777" y="285"/>
                </a:cubicBezTo>
                <a:cubicBezTo>
                  <a:pt x="117777" y="127"/>
                  <a:pt x="117619" y="0"/>
                  <a:pt x="117461" y="0"/>
                </a:cubicBezTo>
                <a:close/>
                <a:moveTo>
                  <a:pt x="119044" y="0"/>
                </a:moveTo>
                <a:cubicBezTo>
                  <a:pt x="118886" y="0"/>
                  <a:pt x="118759" y="127"/>
                  <a:pt x="118759" y="285"/>
                </a:cubicBezTo>
                <a:cubicBezTo>
                  <a:pt x="118759" y="443"/>
                  <a:pt x="118886" y="570"/>
                  <a:pt x="119044" y="570"/>
                </a:cubicBezTo>
                <a:lnTo>
                  <a:pt x="119107" y="570"/>
                </a:lnTo>
                <a:cubicBezTo>
                  <a:pt x="119266" y="570"/>
                  <a:pt x="119392" y="443"/>
                  <a:pt x="119392" y="285"/>
                </a:cubicBezTo>
                <a:cubicBezTo>
                  <a:pt x="119392" y="127"/>
                  <a:pt x="119266" y="0"/>
                  <a:pt x="119107" y="0"/>
                </a:cubicBezTo>
                <a:close/>
                <a:moveTo>
                  <a:pt x="120691" y="0"/>
                </a:moveTo>
                <a:cubicBezTo>
                  <a:pt x="120533" y="0"/>
                  <a:pt x="120374" y="127"/>
                  <a:pt x="120374" y="285"/>
                </a:cubicBezTo>
                <a:cubicBezTo>
                  <a:pt x="120374" y="443"/>
                  <a:pt x="120533" y="570"/>
                  <a:pt x="120691" y="570"/>
                </a:cubicBezTo>
                <a:lnTo>
                  <a:pt x="120723" y="570"/>
                </a:lnTo>
                <a:cubicBezTo>
                  <a:pt x="120881" y="570"/>
                  <a:pt x="121008" y="443"/>
                  <a:pt x="121008" y="285"/>
                </a:cubicBezTo>
                <a:cubicBezTo>
                  <a:pt x="121008" y="127"/>
                  <a:pt x="120849" y="0"/>
                  <a:pt x="120691" y="0"/>
                </a:cubicBezTo>
                <a:close/>
                <a:moveTo>
                  <a:pt x="122306" y="0"/>
                </a:moveTo>
                <a:cubicBezTo>
                  <a:pt x="122148" y="0"/>
                  <a:pt x="122021" y="127"/>
                  <a:pt x="122021" y="285"/>
                </a:cubicBezTo>
                <a:cubicBezTo>
                  <a:pt x="122021" y="443"/>
                  <a:pt x="122148" y="570"/>
                  <a:pt x="122306" y="570"/>
                </a:cubicBezTo>
                <a:lnTo>
                  <a:pt x="122338" y="570"/>
                </a:lnTo>
                <a:cubicBezTo>
                  <a:pt x="122496" y="570"/>
                  <a:pt x="122654" y="443"/>
                  <a:pt x="122654" y="285"/>
                </a:cubicBezTo>
                <a:cubicBezTo>
                  <a:pt x="122654" y="127"/>
                  <a:pt x="122496" y="0"/>
                  <a:pt x="122338" y="0"/>
                </a:cubicBezTo>
                <a:close/>
                <a:moveTo>
                  <a:pt x="123921" y="0"/>
                </a:moveTo>
                <a:cubicBezTo>
                  <a:pt x="123763" y="0"/>
                  <a:pt x="123636" y="127"/>
                  <a:pt x="123636" y="285"/>
                </a:cubicBezTo>
                <a:cubicBezTo>
                  <a:pt x="123636" y="443"/>
                  <a:pt x="123763" y="570"/>
                  <a:pt x="123921" y="570"/>
                </a:cubicBezTo>
                <a:lnTo>
                  <a:pt x="123953" y="570"/>
                </a:lnTo>
                <a:cubicBezTo>
                  <a:pt x="124143" y="570"/>
                  <a:pt x="124270" y="443"/>
                  <a:pt x="124270" y="285"/>
                </a:cubicBezTo>
                <a:cubicBezTo>
                  <a:pt x="124270" y="127"/>
                  <a:pt x="124111" y="0"/>
                  <a:pt x="123953" y="0"/>
                </a:cubicBezTo>
                <a:close/>
                <a:moveTo>
                  <a:pt x="18400" y="0"/>
                </a:moveTo>
                <a:cubicBezTo>
                  <a:pt x="18241" y="32"/>
                  <a:pt x="18115" y="158"/>
                  <a:pt x="18146" y="317"/>
                </a:cubicBezTo>
                <a:cubicBezTo>
                  <a:pt x="18146" y="475"/>
                  <a:pt x="18273" y="602"/>
                  <a:pt x="18431" y="602"/>
                </a:cubicBezTo>
                <a:lnTo>
                  <a:pt x="18463" y="602"/>
                </a:lnTo>
                <a:lnTo>
                  <a:pt x="18463" y="285"/>
                </a:lnTo>
                <a:lnTo>
                  <a:pt x="18495" y="602"/>
                </a:lnTo>
                <a:cubicBezTo>
                  <a:pt x="18653" y="602"/>
                  <a:pt x="18780" y="443"/>
                  <a:pt x="18748" y="285"/>
                </a:cubicBezTo>
                <a:cubicBezTo>
                  <a:pt x="18748" y="127"/>
                  <a:pt x="18621" y="0"/>
                  <a:pt x="18463" y="0"/>
                </a:cubicBezTo>
                <a:close/>
                <a:moveTo>
                  <a:pt x="125410" y="95"/>
                </a:moveTo>
                <a:lnTo>
                  <a:pt x="125378" y="380"/>
                </a:lnTo>
                <a:lnTo>
                  <a:pt x="125346" y="665"/>
                </a:lnTo>
                <a:lnTo>
                  <a:pt x="125410" y="380"/>
                </a:lnTo>
                <a:lnTo>
                  <a:pt x="125378" y="697"/>
                </a:lnTo>
                <a:lnTo>
                  <a:pt x="125410" y="697"/>
                </a:lnTo>
                <a:cubicBezTo>
                  <a:pt x="125536" y="697"/>
                  <a:pt x="125663" y="570"/>
                  <a:pt x="125695" y="443"/>
                </a:cubicBezTo>
                <a:cubicBezTo>
                  <a:pt x="125695" y="253"/>
                  <a:pt x="125568" y="127"/>
                  <a:pt x="125410" y="95"/>
                </a:cubicBezTo>
                <a:close/>
                <a:moveTo>
                  <a:pt x="16816" y="247"/>
                </a:moveTo>
                <a:cubicBezTo>
                  <a:pt x="16794" y="247"/>
                  <a:pt x="16773" y="249"/>
                  <a:pt x="16753" y="253"/>
                </a:cubicBezTo>
                <a:cubicBezTo>
                  <a:pt x="16595" y="285"/>
                  <a:pt x="16500" y="443"/>
                  <a:pt x="16531" y="602"/>
                </a:cubicBezTo>
                <a:cubicBezTo>
                  <a:pt x="16563" y="760"/>
                  <a:pt x="16690" y="855"/>
                  <a:pt x="16816" y="855"/>
                </a:cubicBezTo>
                <a:cubicBezTo>
                  <a:pt x="16848" y="855"/>
                  <a:pt x="16880" y="855"/>
                  <a:pt x="16911" y="823"/>
                </a:cubicBezTo>
                <a:lnTo>
                  <a:pt x="16943" y="823"/>
                </a:lnTo>
                <a:cubicBezTo>
                  <a:pt x="17101" y="792"/>
                  <a:pt x="17165" y="633"/>
                  <a:pt x="17133" y="475"/>
                </a:cubicBezTo>
                <a:cubicBezTo>
                  <a:pt x="17105" y="337"/>
                  <a:pt x="16958" y="247"/>
                  <a:pt x="16816" y="247"/>
                </a:cubicBezTo>
                <a:close/>
                <a:moveTo>
                  <a:pt x="126952" y="455"/>
                </a:moveTo>
                <a:cubicBezTo>
                  <a:pt x="126824" y="455"/>
                  <a:pt x="126701" y="541"/>
                  <a:pt x="126676" y="665"/>
                </a:cubicBezTo>
                <a:cubicBezTo>
                  <a:pt x="126613" y="823"/>
                  <a:pt x="126708" y="982"/>
                  <a:pt x="126835" y="1045"/>
                </a:cubicBezTo>
                <a:lnTo>
                  <a:pt x="126993" y="1045"/>
                </a:lnTo>
                <a:cubicBezTo>
                  <a:pt x="127088" y="1045"/>
                  <a:pt x="127215" y="982"/>
                  <a:pt x="127246" y="855"/>
                </a:cubicBezTo>
                <a:cubicBezTo>
                  <a:pt x="127310" y="697"/>
                  <a:pt x="127183" y="507"/>
                  <a:pt x="127056" y="475"/>
                </a:cubicBezTo>
                <a:cubicBezTo>
                  <a:pt x="127023" y="462"/>
                  <a:pt x="126987" y="455"/>
                  <a:pt x="126952" y="455"/>
                </a:cubicBezTo>
                <a:close/>
                <a:moveTo>
                  <a:pt x="15301" y="767"/>
                </a:moveTo>
                <a:cubicBezTo>
                  <a:pt x="15257" y="767"/>
                  <a:pt x="15212" y="775"/>
                  <a:pt x="15170" y="792"/>
                </a:cubicBezTo>
                <a:cubicBezTo>
                  <a:pt x="15011" y="855"/>
                  <a:pt x="14948" y="1013"/>
                  <a:pt x="15011" y="1172"/>
                </a:cubicBezTo>
                <a:cubicBezTo>
                  <a:pt x="15075" y="1267"/>
                  <a:pt x="15170" y="1362"/>
                  <a:pt x="15296" y="1362"/>
                </a:cubicBezTo>
                <a:cubicBezTo>
                  <a:pt x="15328" y="1362"/>
                  <a:pt x="15360" y="1330"/>
                  <a:pt x="15391" y="1330"/>
                </a:cubicBezTo>
                <a:lnTo>
                  <a:pt x="15455" y="1298"/>
                </a:lnTo>
                <a:cubicBezTo>
                  <a:pt x="15581" y="1235"/>
                  <a:pt x="15645" y="1077"/>
                  <a:pt x="15581" y="918"/>
                </a:cubicBezTo>
                <a:cubicBezTo>
                  <a:pt x="15535" y="826"/>
                  <a:pt x="15421" y="767"/>
                  <a:pt x="15301" y="767"/>
                </a:cubicBezTo>
                <a:close/>
                <a:moveTo>
                  <a:pt x="128464" y="1084"/>
                </a:moveTo>
                <a:cubicBezTo>
                  <a:pt x="128355" y="1084"/>
                  <a:pt x="128234" y="1142"/>
                  <a:pt x="128165" y="1235"/>
                </a:cubicBezTo>
                <a:cubicBezTo>
                  <a:pt x="128101" y="1393"/>
                  <a:pt x="128165" y="1552"/>
                  <a:pt x="128291" y="1647"/>
                </a:cubicBezTo>
                <a:lnTo>
                  <a:pt x="128481" y="1393"/>
                </a:lnTo>
                <a:lnTo>
                  <a:pt x="128323" y="1647"/>
                </a:lnTo>
                <a:cubicBezTo>
                  <a:pt x="128386" y="1678"/>
                  <a:pt x="128418" y="1678"/>
                  <a:pt x="128481" y="1678"/>
                </a:cubicBezTo>
                <a:cubicBezTo>
                  <a:pt x="128576" y="1678"/>
                  <a:pt x="128672" y="1647"/>
                  <a:pt x="128735" y="1520"/>
                </a:cubicBezTo>
                <a:cubicBezTo>
                  <a:pt x="128830" y="1393"/>
                  <a:pt x="128767" y="1203"/>
                  <a:pt x="128608" y="1140"/>
                </a:cubicBezTo>
                <a:cubicBezTo>
                  <a:pt x="128608" y="1140"/>
                  <a:pt x="128576" y="1108"/>
                  <a:pt x="128576" y="1108"/>
                </a:cubicBezTo>
                <a:cubicBezTo>
                  <a:pt x="128543" y="1091"/>
                  <a:pt x="128504" y="1084"/>
                  <a:pt x="128464" y="1084"/>
                </a:cubicBezTo>
                <a:close/>
                <a:moveTo>
                  <a:pt x="13879" y="1512"/>
                </a:moveTo>
                <a:cubicBezTo>
                  <a:pt x="13820" y="1512"/>
                  <a:pt x="13762" y="1527"/>
                  <a:pt x="13713" y="1552"/>
                </a:cubicBezTo>
                <a:cubicBezTo>
                  <a:pt x="13554" y="1647"/>
                  <a:pt x="13523" y="1837"/>
                  <a:pt x="13618" y="1964"/>
                </a:cubicBezTo>
                <a:cubicBezTo>
                  <a:pt x="13649" y="2059"/>
                  <a:pt x="13744" y="2122"/>
                  <a:pt x="13871" y="2122"/>
                </a:cubicBezTo>
                <a:cubicBezTo>
                  <a:pt x="13903" y="2122"/>
                  <a:pt x="13966" y="2090"/>
                  <a:pt x="14029" y="2059"/>
                </a:cubicBezTo>
                <a:lnTo>
                  <a:pt x="14061" y="2027"/>
                </a:lnTo>
                <a:cubicBezTo>
                  <a:pt x="14188" y="1964"/>
                  <a:pt x="14219" y="1773"/>
                  <a:pt x="14124" y="1647"/>
                </a:cubicBezTo>
                <a:cubicBezTo>
                  <a:pt x="14066" y="1550"/>
                  <a:pt x="13972" y="1512"/>
                  <a:pt x="13879" y="1512"/>
                </a:cubicBezTo>
                <a:close/>
                <a:moveTo>
                  <a:pt x="129812" y="1946"/>
                </a:moveTo>
                <a:cubicBezTo>
                  <a:pt x="129727" y="1946"/>
                  <a:pt x="129643" y="1987"/>
                  <a:pt x="129590" y="2059"/>
                </a:cubicBezTo>
                <a:cubicBezTo>
                  <a:pt x="129463" y="2185"/>
                  <a:pt x="129495" y="2375"/>
                  <a:pt x="129622" y="2470"/>
                </a:cubicBezTo>
                <a:cubicBezTo>
                  <a:pt x="129622" y="2470"/>
                  <a:pt x="129653" y="2502"/>
                  <a:pt x="129653" y="2502"/>
                </a:cubicBezTo>
                <a:cubicBezTo>
                  <a:pt x="129717" y="2534"/>
                  <a:pt x="129780" y="2565"/>
                  <a:pt x="129812" y="2565"/>
                </a:cubicBezTo>
                <a:cubicBezTo>
                  <a:pt x="129907" y="2565"/>
                  <a:pt x="130002" y="2502"/>
                  <a:pt x="130065" y="2439"/>
                </a:cubicBezTo>
                <a:cubicBezTo>
                  <a:pt x="130160" y="2312"/>
                  <a:pt x="130128" y="2122"/>
                  <a:pt x="130002" y="2027"/>
                </a:cubicBezTo>
                <a:cubicBezTo>
                  <a:pt x="129946" y="1971"/>
                  <a:pt x="129878" y="1946"/>
                  <a:pt x="129812" y="1946"/>
                </a:cubicBezTo>
                <a:close/>
                <a:moveTo>
                  <a:pt x="12584" y="2497"/>
                </a:moveTo>
                <a:cubicBezTo>
                  <a:pt x="12514" y="2497"/>
                  <a:pt x="12441" y="2521"/>
                  <a:pt x="12383" y="2565"/>
                </a:cubicBezTo>
                <a:cubicBezTo>
                  <a:pt x="12256" y="2692"/>
                  <a:pt x="12224" y="2882"/>
                  <a:pt x="12351" y="3009"/>
                </a:cubicBezTo>
                <a:cubicBezTo>
                  <a:pt x="12414" y="3072"/>
                  <a:pt x="12478" y="3104"/>
                  <a:pt x="12573" y="3104"/>
                </a:cubicBezTo>
                <a:cubicBezTo>
                  <a:pt x="12636" y="3104"/>
                  <a:pt x="12699" y="3072"/>
                  <a:pt x="12763" y="3009"/>
                </a:cubicBezTo>
                <a:lnTo>
                  <a:pt x="12794" y="3009"/>
                </a:lnTo>
                <a:cubicBezTo>
                  <a:pt x="12921" y="2882"/>
                  <a:pt x="12921" y="2724"/>
                  <a:pt x="12794" y="2597"/>
                </a:cubicBezTo>
                <a:cubicBezTo>
                  <a:pt x="12743" y="2529"/>
                  <a:pt x="12665" y="2497"/>
                  <a:pt x="12584" y="2497"/>
                </a:cubicBezTo>
                <a:close/>
                <a:moveTo>
                  <a:pt x="130998" y="3036"/>
                </a:moveTo>
                <a:cubicBezTo>
                  <a:pt x="130925" y="3036"/>
                  <a:pt x="130852" y="3059"/>
                  <a:pt x="130793" y="3104"/>
                </a:cubicBezTo>
                <a:cubicBezTo>
                  <a:pt x="130698" y="3230"/>
                  <a:pt x="130698" y="3420"/>
                  <a:pt x="130793" y="3515"/>
                </a:cubicBezTo>
                <a:lnTo>
                  <a:pt x="130825" y="3547"/>
                </a:lnTo>
                <a:cubicBezTo>
                  <a:pt x="130888" y="3610"/>
                  <a:pt x="130952" y="3642"/>
                  <a:pt x="131015" y="3642"/>
                </a:cubicBezTo>
                <a:cubicBezTo>
                  <a:pt x="131110" y="3642"/>
                  <a:pt x="131173" y="3610"/>
                  <a:pt x="131237" y="3547"/>
                </a:cubicBezTo>
                <a:cubicBezTo>
                  <a:pt x="131332" y="3452"/>
                  <a:pt x="131332" y="3230"/>
                  <a:pt x="131237" y="3135"/>
                </a:cubicBezTo>
                <a:cubicBezTo>
                  <a:pt x="131169" y="3067"/>
                  <a:pt x="131083" y="3036"/>
                  <a:pt x="130998" y="3036"/>
                </a:cubicBezTo>
                <a:close/>
                <a:moveTo>
                  <a:pt x="11485" y="3682"/>
                </a:moveTo>
                <a:cubicBezTo>
                  <a:pt x="11392" y="3682"/>
                  <a:pt x="11300" y="3724"/>
                  <a:pt x="11243" y="3800"/>
                </a:cubicBezTo>
                <a:lnTo>
                  <a:pt x="11464" y="3990"/>
                </a:lnTo>
                <a:lnTo>
                  <a:pt x="11718" y="4149"/>
                </a:lnTo>
                <a:cubicBezTo>
                  <a:pt x="11813" y="4022"/>
                  <a:pt x="11781" y="3832"/>
                  <a:pt x="11654" y="3737"/>
                </a:cubicBezTo>
                <a:cubicBezTo>
                  <a:pt x="11604" y="3699"/>
                  <a:pt x="11544" y="3682"/>
                  <a:pt x="11485" y="3682"/>
                </a:cubicBezTo>
                <a:close/>
                <a:moveTo>
                  <a:pt x="132012" y="4293"/>
                </a:moveTo>
                <a:cubicBezTo>
                  <a:pt x="131962" y="4293"/>
                  <a:pt x="131912" y="4307"/>
                  <a:pt x="131870" y="4339"/>
                </a:cubicBezTo>
                <a:cubicBezTo>
                  <a:pt x="131712" y="4434"/>
                  <a:pt x="131680" y="4624"/>
                  <a:pt x="131775" y="4750"/>
                </a:cubicBezTo>
                <a:lnTo>
                  <a:pt x="131807" y="4782"/>
                </a:lnTo>
                <a:cubicBezTo>
                  <a:pt x="131838" y="4877"/>
                  <a:pt x="131933" y="4909"/>
                  <a:pt x="132028" y="4909"/>
                </a:cubicBezTo>
                <a:cubicBezTo>
                  <a:pt x="132092" y="4909"/>
                  <a:pt x="132155" y="4909"/>
                  <a:pt x="132187" y="4845"/>
                </a:cubicBezTo>
                <a:cubicBezTo>
                  <a:pt x="132345" y="4782"/>
                  <a:pt x="132377" y="4560"/>
                  <a:pt x="132282" y="4434"/>
                </a:cubicBezTo>
                <a:cubicBezTo>
                  <a:pt x="132218" y="4349"/>
                  <a:pt x="132113" y="4293"/>
                  <a:pt x="132012" y="4293"/>
                </a:cubicBezTo>
                <a:close/>
                <a:moveTo>
                  <a:pt x="10623" y="5011"/>
                </a:moveTo>
                <a:cubicBezTo>
                  <a:pt x="10514" y="5011"/>
                  <a:pt x="10394" y="5069"/>
                  <a:pt x="10324" y="5162"/>
                </a:cubicBezTo>
                <a:lnTo>
                  <a:pt x="10324" y="5194"/>
                </a:lnTo>
                <a:cubicBezTo>
                  <a:pt x="10229" y="5352"/>
                  <a:pt x="10293" y="5510"/>
                  <a:pt x="10419" y="5605"/>
                </a:cubicBezTo>
                <a:cubicBezTo>
                  <a:pt x="10483" y="5637"/>
                  <a:pt x="10514" y="5637"/>
                  <a:pt x="10578" y="5637"/>
                </a:cubicBezTo>
                <a:cubicBezTo>
                  <a:pt x="10673" y="5637"/>
                  <a:pt x="10799" y="5574"/>
                  <a:pt x="10831" y="5479"/>
                </a:cubicBezTo>
                <a:lnTo>
                  <a:pt x="10609" y="5320"/>
                </a:lnTo>
                <a:lnTo>
                  <a:pt x="10863" y="5447"/>
                </a:lnTo>
                <a:cubicBezTo>
                  <a:pt x="10926" y="5320"/>
                  <a:pt x="10863" y="5130"/>
                  <a:pt x="10736" y="5035"/>
                </a:cubicBezTo>
                <a:cubicBezTo>
                  <a:pt x="10702" y="5018"/>
                  <a:pt x="10663" y="5011"/>
                  <a:pt x="10623" y="5011"/>
                </a:cubicBezTo>
                <a:close/>
                <a:moveTo>
                  <a:pt x="132797" y="5712"/>
                </a:moveTo>
                <a:cubicBezTo>
                  <a:pt x="132763" y="5712"/>
                  <a:pt x="132728" y="5718"/>
                  <a:pt x="132693" y="5732"/>
                </a:cubicBezTo>
                <a:cubicBezTo>
                  <a:pt x="132535" y="5827"/>
                  <a:pt x="132472" y="5985"/>
                  <a:pt x="132535" y="6144"/>
                </a:cubicBezTo>
                <a:lnTo>
                  <a:pt x="132535" y="6175"/>
                </a:lnTo>
                <a:cubicBezTo>
                  <a:pt x="132598" y="6270"/>
                  <a:pt x="132693" y="6334"/>
                  <a:pt x="132788" y="6334"/>
                </a:cubicBezTo>
                <a:cubicBezTo>
                  <a:pt x="132852" y="6334"/>
                  <a:pt x="132883" y="6334"/>
                  <a:pt x="132947" y="6302"/>
                </a:cubicBezTo>
                <a:cubicBezTo>
                  <a:pt x="133074" y="6239"/>
                  <a:pt x="133137" y="6049"/>
                  <a:pt x="133074" y="5890"/>
                </a:cubicBezTo>
                <a:cubicBezTo>
                  <a:pt x="133024" y="5792"/>
                  <a:pt x="132917" y="5712"/>
                  <a:pt x="132797" y="5712"/>
                </a:cubicBezTo>
                <a:close/>
                <a:moveTo>
                  <a:pt x="9935" y="6504"/>
                </a:moveTo>
                <a:cubicBezTo>
                  <a:pt x="9805" y="6504"/>
                  <a:pt x="9677" y="6589"/>
                  <a:pt x="9627" y="6714"/>
                </a:cubicBezTo>
                <a:lnTo>
                  <a:pt x="9912" y="6809"/>
                </a:lnTo>
                <a:lnTo>
                  <a:pt x="10229" y="6904"/>
                </a:lnTo>
                <a:lnTo>
                  <a:pt x="10229" y="6904"/>
                </a:lnTo>
                <a:lnTo>
                  <a:pt x="9944" y="6777"/>
                </a:lnTo>
                <a:lnTo>
                  <a:pt x="10229" y="6872"/>
                </a:lnTo>
                <a:cubicBezTo>
                  <a:pt x="10261" y="6714"/>
                  <a:pt x="10166" y="6587"/>
                  <a:pt x="10039" y="6524"/>
                </a:cubicBezTo>
                <a:cubicBezTo>
                  <a:pt x="10005" y="6510"/>
                  <a:pt x="9970" y="6504"/>
                  <a:pt x="9935" y="6504"/>
                </a:cubicBezTo>
                <a:close/>
                <a:moveTo>
                  <a:pt x="133325" y="7246"/>
                </a:moveTo>
                <a:cubicBezTo>
                  <a:pt x="133304" y="7246"/>
                  <a:pt x="133284" y="7248"/>
                  <a:pt x="133264" y="7252"/>
                </a:cubicBezTo>
                <a:cubicBezTo>
                  <a:pt x="133105" y="7284"/>
                  <a:pt x="133010" y="7442"/>
                  <a:pt x="133042" y="7601"/>
                </a:cubicBezTo>
                <a:lnTo>
                  <a:pt x="133074" y="7664"/>
                </a:lnTo>
                <a:cubicBezTo>
                  <a:pt x="133105" y="7791"/>
                  <a:pt x="133200" y="7854"/>
                  <a:pt x="133327" y="7854"/>
                </a:cubicBezTo>
                <a:lnTo>
                  <a:pt x="133422" y="7854"/>
                </a:lnTo>
                <a:cubicBezTo>
                  <a:pt x="133580" y="7822"/>
                  <a:pt x="133675" y="7632"/>
                  <a:pt x="133612" y="7474"/>
                </a:cubicBezTo>
                <a:cubicBezTo>
                  <a:pt x="133584" y="7336"/>
                  <a:pt x="133461" y="7246"/>
                  <a:pt x="133325" y="7246"/>
                </a:cubicBezTo>
                <a:close/>
                <a:moveTo>
                  <a:pt x="9546" y="8071"/>
                </a:moveTo>
                <a:cubicBezTo>
                  <a:pt x="9406" y="8071"/>
                  <a:pt x="9276" y="8187"/>
                  <a:pt x="9247" y="8329"/>
                </a:cubicBezTo>
                <a:cubicBezTo>
                  <a:pt x="9216" y="8519"/>
                  <a:pt x="9311" y="8646"/>
                  <a:pt x="9469" y="8677"/>
                </a:cubicBezTo>
                <a:lnTo>
                  <a:pt x="9532" y="8677"/>
                </a:lnTo>
                <a:cubicBezTo>
                  <a:pt x="9659" y="8677"/>
                  <a:pt x="9786" y="8582"/>
                  <a:pt x="9817" y="8456"/>
                </a:cubicBezTo>
                <a:lnTo>
                  <a:pt x="9817" y="8392"/>
                </a:lnTo>
                <a:cubicBezTo>
                  <a:pt x="9849" y="8234"/>
                  <a:pt x="9754" y="8107"/>
                  <a:pt x="9596" y="8076"/>
                </a:cubicBezTo>
                <a:cubicBezTo>
                  <a:pt x="9579" y="8072"/>
                  <a:pt x="9563" y="8071"/>
                  <a:pt x="9546" y="8071"/>
                </a:cubicBezTo>
                <a:close/>
                <a:moveTo>
                  <a:pt x="133630" y="8862"/>
                </a:moveTo>
                <a:cubicBezTo>
                  <a:pt x="133613" y="8862"/>
                  <a:pt x="133597" y="8864"/>
                  <a:pt x="133580" y="8867"/>
                </a:cubicBezTo>
                <a:cubicBezTo>
                  <a:pt x="133422" y="8867"/>
                  <a:pt x="133295" y="9026"/>
                  <a:pt x="133327" y="9184"/>
                </a:cubicBezTo>
                <a:lnTo>
                  <a:pt x="133612" y="9184"/>
                </a:lnTo>
                <a:lnTo>
                  <a:pt x="133327" y="9216"/>
                </a:lnTo>
                <a:cubicBezTo>
                  <a:pt x="133327" y="9374"/>
                  <a:pt x="133454" y="9469"/>
                  <a:pt x="133612" y="9469"/>
                </a:cubicBezTo>
                <a:lnTo>
                  <a:pt x="133644" y="9469"/>
                </a:lnTo>
                <a:cubicBezTo>
                  <a:pt x="133802" y="9469"/>
                  <a:pt x="133929" y="9342"/>
                  <a:pt x="133897" y="9152"/>
                </a:cubicBezTo>
                <a:lnTo>
                  <a:pt x="133897" y="9121"/>
                </a:lnTo>
                <a:cubicBezTo>
                  <a:pt x="133897" y="8979"/>
                  <a:pt x="133770" y="8862"/>
                  <a:pt x="133630" y="8862"/>
                </a:cubicBezTo>
                <a:close/>
                <a:moveTo>
                  <a:pt x="9406" y="9659"/>
                </a:moveTo>
                <a:cubicBezTo>
                  <a:pt x="9247" y="9659"/>
                  <a:pt x="9121" y="9817"/>
                  <a:pt x="9121" y="9976"/>
                </a:cubicBezTo>
                <a:lnTo>
                  <a:pt x="9121" y="10007"/>
                </a:lnTo>
                <a:cubicBezTo>
                  <a:pt x="9121" y="10166"/>
                  <a:pt x="9247" y="10292"/>
                  <a:pt x="9406" y="10292"/>
                </a:cubicBezTo>
                <a:cubicBezTo>
                  <a:pt x="9564" y="10292"/>
                  <a:pt x="9691" y="10166"/>
                  <a:pt x="9691" y="10007"/>
                </a:cubicBezTo>
                <a:lnTo>
                  <a:pt x="9691" y="9976"/>
                </a:lnTo>
                <a:cubicBezTo>
                  <a:pt x="9691" y="9817"/>
                  <a:pt x="9564" y="9659"/>
                  <a:pt x="9406" y="9659"/>
                </a:cubicBezTo>
                <a:close/>
                <a:moveTo>
                  <a:pt x="133644" y="10482"/>
                </a:moveTo>
                <a:cubicBezTo>
                  <a:pt x="133485" y="10482"/>
                  <a:pt x="133327" y="10609"/>
                  <a:pt x="133327" y="10767"/>
                </a:cubicBezTo>
                <a:lnTo>
                  <a:pt x="133327" y="10799"/>
                </a:lnTo>
                <a:cubicBezTo>
                  <a:pt x="133327" y="10957"/>
                  <a:pt x="133485" y="11116"/>
                  <a:pt x="133644" y="11116"/>
                </a:cubicBezTo>
                <a:cubicBezTo>
                  <a:pt x="133802" y="11116"/>
                  <a:pt x="133929" y="10957"/>
                  <a:pt x="133929" y="10799"/>
                </a:cubicBezTo>
                <a:lnTo>
                  <a:pt x="133929" y="10767"/>
                </a:lnTo>
                <a:cubicBezTo>
                  <a:pt x="133929" y="10609"/>
                  <a:pt x="133802" y="10482"/>
                  <a:pt x="133644" y="10482"/>
                </a:cubicBezTo>
                <a:close/>
                <a:moveTo>
                  <a:pt x="9406" y="11306"/>
                </a:moveTo>
                <a:cubicBezTo>
                  <a:pt x="9247" y="11306"/>
                  <a:pt x="9121" y="11433"/>
                  <a:pt x="9121" y="11591"/>
                </a:cubicBezTo>
                <a:lnTo>
                  <a:pt x="9121" y="11623"/>
                </a:lnTo>
                <a:cubicBezTo>
                  <a:pt x="9121" y="11781"/>
                  <a:pt x="9247" y="11939"/>
                  <a:pt x="9406" y="11939"/>
                </a:cubicBezTo>
                <a:cubicBezTo>
                  <a:pt x="9564" y="11939"/>
                  <a:pt x="9691" y="11813"/>
                  <a:pt x="9691" y="11623"/>
                </a:cubicBezTo>
                <a:lnTo>
                  <a:pt x="9691" y="11591"/>
                </a:lnTo>
                <a:cubicBezTo>
                  <a:pt x="9691" y="11433"/>
                  <a:pt x="9564" y="11306"/>
                  <a:pt x="9406" y="11306"/>
                </a:cubicBezTo>
                <a:close/>
                <a:moveTo>
                  <a:pt x="133644" y="12098"/>
                </a:moveTo>
                <a:cubicBezTo>
                  <a:pt x="133485" y="12098"/>
                  <a:pt x="133327" y="12224"/>
                  <a:pt x="133327" y="12383"/>
                </a:cubicBezTo>
                <a:lnTo>
                  <a:pt x="133327" y="12446"/>
                </a:lnTo>
                <a:cubicBezTo>
                  <a:pt x="133327" y="12604"/>
                  <a:pt x="133485" y="12699"/>
                  <a:pt x="133644" y="12699"/>
                </a:cubicBezTo>
                <a:cubicBezTo>
                  <a:pt x="133802" y="12699"/>
                  <a:pt x="133929" y="12541"/>
                  <a:pt x="133929" y="12383"/>
                </a:cubicBezTo>
                <a:cubicBezTo>
                  <a:pt x="133929" y="12224"/>
                  <a:pt x="133802" y="12098"/>
                  <a:pt x="133644" y="12098"/>
                </a:cubicBezTo>
                <a:close/>
                <a:moveTo>
                  <a:pt x="9406" y="12921"/>
                </a:moveTo>
                <a:cubicBezTo>
                  <a:pt x="9247" y="12921"/>
                  <a:pt x="9121" y="13048"/>
                  <a:pt x="9121" y="13206"/>
                </a:cubicBezTo>
                <a:lnTo>
                  <a:pt x="9121" y="13269"/>
                </a:lnTo>
                <a:cubicBezTo>
                  <a:pt x="9121" y="13428"/>
                  <a:pt x="9247" y="13554"/>
                  <a:pt x="9406" y="13554"/>
                </a:cubicBezTo>
                <a:cubicBezTo>
                  <a:pt x="9564" y="13554"/>
                  <a:pt x="9691" y="13428"/>
                  <a:pt x="9691" y="13269"/>
                </a:cubicBezTo>
                <a:lnTo>
                  <a:pt x="9691" y="13206"/>
                </a:lnTo>
                <a:cubicBezTo>
                  <a:pt x="9691" y="13048"/>
                  <a:pt x="9564" y="12921"/>
                  <a:pt x="9406" y="12921"/>
                </a:cubicBezTo>
                <a:close/>
                <a:moveTo>
                  <a:pt x="133644" y="13713"/>
                </a:moveTo>
                <a:cubicBezTo>
                  <a:pt x="133485" y="13713"/>
                  <a:pt x="133327" y="13839"/>
                  <a:pt x="133327" y="14029"/>
                </a:cubicBezTo>
                <a:lnTo>
                  <a:pt x="133327" y="14061"/>
                </a:lnTo>
                <a:cubicBezTo>
                  <a:pt x="133327" y="14219"/>
                  <a:pt x="133485" y="14346"/>
                  <a:pt x="133644" y="14346"/>
                </a:cubicBezTo>
                <a:cubicBezTo>
                  <a:pt x="133802" y="14346"/>
                  <a:pt x="133929" y="14219"/>
                  <a:pt x="133929" y="14061"/>
                </a:cubicBezTo>
                <a:lnTo>
                  <a:pt x="133929" y="14029"/>
                </a:lnTo>
                <a:cubicBezTo>
                  <a:pt x="133929" y="13839"/>
                  <a:pt x="133802" y="13713"/>
                  <a:pt x="133644" y="13713"/>
                </a:cubicBezTo>
                <a:close/>
                <a:moveTo>
                  <a:pt x="9406" y="14536"/>
                </a:moveTo>
                <a:cubicBezTo>
                  <a:pt x="9247" y="14536"/>
                  <a:pt x="9121" y="14663"/>
                  <a:pt x="9121" y="14853"/>
                </a:cubicBezTo>
                <a:lnTo>
                  <a:pt x="9121" y="14884"/>
                </a:lnTo>
                <a:cubicBezTo>
                  <a:pt x="9121" y="15043"/>
                  <a:pt x="9247" y="15169"/>
                  <a:pt x="9406" y="15169"/>
                </a:cubicBezTo>
                <a:cubicBezTo>
                  <a:pt x="9564" y="15169"/>
                  <a:pt x="9691" y="15043"/>
                  <a:pt x="9691" y="14884"/>
                </a:cubicBezTo>
                <a:lnTo>
                  <a:pt x="9691" y="14853"/>
                </a:lnTo>
                <a:cubicBezTo>
                  <a:pt x="9691" y="14663"/>
                  <a:pt x="9564" y="14536"/>
                  <a:pt x="9406" y="14536"/>
                </a:cubicBezTo>
                <a:close/>
                <a:moveTo>
                  <a:pt x="133644" y="15328"/>
                </a:moveTo>
                <a:cubicBezTo>
                  <a:pt x="133485" y="15328"/>
                  <a:pt x="133327" y="15486"/>
                  <a:pt x="133327" y="15644"/>
                </a:cubicBezTo>
                <a:lnTo>
                  <a:pt x="133327" y="15676"/>
                </a:lnTo>
                <a:cubicBezTo>
                  <a:pt x="133327" y="15834"/>
                  <a:pt x="133485" y="15961"/>
                  <a:pt x="133644" y="15961"/>
                </a:cubicBezTo>
                <a:cubicBezTo>
                  <a:pt x="133802" y="15961"/>
                  <a:pt x="133929" y="15834"/>
                  <a:pt x="133929" y="15676"/>
                </a:cubicBezTo>
                <a:lnTo>
                  <a:pt x="133929" y="15644"/>
                </a:lnTo>
                <a:cubicBezTo>
                  <a:pt x="133929" y="15486"/>
                  <a:pt x="133802" y="15328"/>
                  <a:pt x="133644" y="15328"/>
                </a:cubicBezTo>
                <a:close/>
                <a:moveTo>
                  <a:pt x="9406" y="16183"/>
                </a:moveTo>
                <a:cubicBezTo>
                  <a:pt x="9247" y="16183"/>
                  <a:pt x="9121" y="16341"/>
                  <a:pt x="9121" y="16500"/>
                </a:cubicBezTo>
                <a:cubicBezTo>
                  <a:pt x="9121" y="16658"/>
                  <a:pt x="9247" y="16785"/>
                  <a:pt x="9406" y="16785"/>
                </a:cubicBezTo>
                <a:cubicBezTo>
                  <a:pt x="9564" y="16785"/>
                  <a:pt x="9691" y="16658"/>
                  <a:pt x="9691" y="16500"/>
                </a:cubicBezTo>
                <a:lnTo>
                  <a:pt x="9691" y="16468"/>
                </a:lnTo>
                <a:cubicBezTo>
                  <a:pt x="9691" y="16310"/>
                  <a:pt x="9564" y="16183"/>
                  <a:pt x="9406" y="16183"/>
                </a:cubicBezTo>
                <a:close/>
                <a:moveTo>
                  <a:pt x="133644" y="16975"/>
                </a:moveTo>
                <a:cubicBezTo>
                  <a:pt x="133485" y="16975"/>
                  <a:pt x="133327" y="17101"/>
                  <a:pt x="133327" y="17260"/>
                </a:cubicBezTo>
                <a:lnTo>
                  <a:pt x="133327" y="17291"/>
                </a:lnTo>
                <a:cubicBezTo>
                  <a:pt x="133327" y="17450"/>
                  <a:pt x="133485" y="17608"/>
                  <a:pt x="133644" y="17608"/>
                </a:cubicBezTo>
                <a:cubicBezTo>
                  <a:pt x="133802" y="17608"/>
                  <a:pt x="133929" y="17481"/>
                  <a:pt x="133929" y="17291"/>
                </a:cubicBezTo>
                <a:lnTo>
                  <a:pt x="133929" y="17260"/>
                </a:lnTo>
                <a:cubicBezTo>
                  <a:pt x="133929" y="17101"/>
                  <a:pt x="133802" y="16975"/>
                  <a:pt x="133644" y="16975"/>
                </a:cubicBezTo>
                <a:close/>
                <a:moveTo>
                  <a:pt x="9406" y="17798"/>
                </a:moveTo>
                <a:cubicBezTo>
                  <a:pt x="9247" y="17798"/>
                  <a:pt x="9121" y="17925"/>
                  <a:pt x="9121" y="18083"/>
                </a:cubicBezTo>
                <a:lnTo>
                  <a:pt x="9121" y="18115"/>
                </a:lnTo>
                <a:cubicBezTo>
                  <a:pt x="9121" y="18273"/>
                  <a:pt x="9247" y="18431"/>
                  <a:pt x="9406" y="18431"/>
                </a:cubicBezTo>
                <a:cubicBezTo>
                  <a:pt x="9564" y="18431"/>
                  <a:pt x="9691" y="18305"/>
                  <a:pt x="9691" y="18115"/>
                </a:cubicBezTo>
                <a:lnTo>
                  <a:pt x="9691" y="18083"/>
                </a:lnTo>
                <a:cubicBezTo>
                  <a:pt x="9691" y="17925"/>
                  <a:pt x="9564" y="17798"/>
                  <a:pt x="9406" y="17798"/>
                </a:cubicBezTo>
                <a:close/>
                <a:moveTo>
                  <a:pt x="133644" y="18590"/>
                </a:moveTo>
                <a:cubicBezTo>
                  <a:pt x="133485" y="18590"/>
                  <a:pt x="133327" y="18716"/>
                  <a:pt x="133327" y="18875"/>
                </a:cubicBezTo>
                <a:lnTo>
                  <a:pt x="133327" y="18938"/>
                </a:lnTo>
                <a:cubicBezTo>
                  <a:pt x="133327" y="19096"/>
                  <a:pt x="133485" y="19191"/>
                  <a:pt x="133644" y="19191"/>
                </a:cubicBezTo>
                <a:cubicBezTo>
                  <a:pt x="133802" y="19191"/>
                  <a:pt x="133929" y="19033"/>
                  <a:pt x="133929" y="18875"/>
                </a:cubicBezTo>
                <a:cubicBezTo>
                  <a:pt x="133929" y="18716"/>
                  <a:pt x="133802" y="18590"/>
                  <a:pt x="133644" y="18590"/>
                </a:cubicBezTo>
                <a:close/>
                <a:moveTo>
                  <a:pt x="9406" y="19413"/>
                </a:moveTo>
                <a:cubicBezTo>
                  <a:pt x="9247" y="19413"/>
                  <a:pt x="9121" y="19540"/>
                  <a:pt x="9121" y="19698"/>
                </a:cubicBezTo>
                <a:lnTo>
                  <a:pt x="9121" y="19761"/>
                </a:lnTo>
                <a:cubicBezTo>
                  <a:pt x="9121" y="19920"/>
                  <a:pt x="9247" y="20046"/>
                  <a:pt x="9406" y="20046"/>
                </a:cubicBezTo>
                <a:cubicBezTo>
                  <a:pt x="9564" y="20046"/>
                  <a:pt x="9691" y="19920"/>
                  <a:pt x="9691" y="19761"/>
                </a:cubicBezTo>
                <a:lnTo>
                  <a:pt x="9691" y="19698"/>
                </a:lnTo>
                <a:cubicBezTo>
                  <a:pt x="9691" y="19540"/>
                  <a:pt x="9564" y="19413"/>
                  <a:pt x="9406" y="19413"/>
                </a:cubicBezTo>
                <a:close/>
                <a:moveTo>
                  <a:pt x="133644" y="20205"/>
                </a:moveTo>
                <a:cubicBezTo>
                  <a:pt x="133485" y="20205"/>
                  <a:pt x="133327" y="20331"/>
                  <a:pt x="133327" y="20521"/>
                </a:cubicBezTo>
                <a:lnTo>
                  <a:pt x="133327" y="20553"/>
                </a:lnTo>
                <a:cubicBezTo>
                  <a:pt x="133327" y="20711"/>
                  <a:pt x="133485" y="20838"/>
                  <a:pt x="133644" y="20838"/>
                </a:cubicBezTo>
                <a:cubicBezTo>
                  <a:pt x="133802" y="20838"/>
                  <a:pt x="133929" y="20711"/>
                  <a:pt x="133929" y="20553"/>
                </a:cubicBezTo>
                <a:lnTo>
                  <a:pt x="133929" y="20521"/>
                </a:lnTo>
                <a:cubicBezTo>
                  <a:pt x="133929" y="20331"/>
                  <a:pt x="133802" y="20205"/>
                  <a:pt x="133644" y="20205"/>
                </a:cubicBezTo>
                <a:close/>
                <a:moveTo>
                  <a:pt x="9406" y="21028"/>
                </a:moveTo>
                <a:cubicBezTo>
                  <a:pt x="9247" y="21028"/>
                  <a:pt x="9121" y="21155"/>
                  <a:pt x="9121" y="21345"/>
                </a:cubicBezTo>
                <a:lnTo>
                  <a:pt x="9121" y="21377"/>
                </a:lnTo>
                <a:cubicBezTo>
                  <a:pt x="9121" y="21535"/>
                  <a:pt x="9247" y="21662"/>
                  <a:pt x="9406" y="21662"/>
                </a:cubicBezTo>
                <a:cubicBezTo>
                  <a:pt x="9564" y="21662"/>
                  <a:pt x="9691" y="21535"/>
                  <a:pt x="9691" y="21377"/>
                </a:cubicBezTo>
                <a:lnTo>
                  <a:pt x="9691" y="21345"/>
                </a:lnTo>
                <a:cubicBezTo>
                  <a:pt x="9691" y="21155"/>
                  <a:pt x="9564" y="21028"/>
                  <a:pt x="9406" y="21028"/>
                </a:cubicBezTo>
                <a:close/>
                <a:moveTo>
                  <a:pt x="133644" y="21820"/>
                </a:moveTo>
                <a:cubicBezTo>
                  <a:pt x="133485" y="21820"/>
                  <a:pt x="133327" y="21978"/>
                  <a:pt x="133327" y="22137"/>
                </a:cubicBezTo>
                <a:lnTo>
                  <a:pt x="133327" y="22168"/>
                </a:lnTo>
                <a:cubicBezTo>
                  <a:pt x="133327" y="22327"/>
                  <a:pt x="133485" y="22453"/>
                  <a:pt x="133644" y="22453"/>
                </a:cubicBezTo>
                <a:cubicBezTo>
                  <a:pt x="133802" y="22453"/>
                  <a:pt x="133929" y="22327"/>
                  <a:pt x="133929" y="22168"/>
                </a:cubicBezTo>
                <a:lnTo>
                  <a:pt x="133929" y="22137"/>
                </a:lnTo>
                <a:cubicBezTo>
                  <a:pt x="133929" y="21978"/>
                  <a:pt x="133802" y="21820"/>
                  <a:pt x="133644" y="21820"/>
                </a:cubicBezTo>
                <a:close/>
                <a:moveTo>
                  <a:pt x="9406" y="22643"/>
                </a:moveTo>
                <a:cubicBezTo>
                  <a:pt x="9247" y="22643"/>
                  <a:pt x="9121" y="22802"/>
                  <a:pt x="9121" y="22960"/>
                </a:cubicBezTo>
                <a:lnTo>
                  <a:pt x="9121" y="22992"/>
                </a:lnTo>
                <a:cubicBezTo>
                  <a:pt x="9121" y="23150"/>
                  <a:pt x="9247" y="23277"/>
                  <a:pt x="9406" y="23277"/>
                </a:cubicBezTo>
                <a:cubicBezTo>
                  <a:pt x="9564" y="23277"/>
                  <a:pt x="9691" y="23150"/>
                  <a:pt x="9691" y="22992"/>
                </a:cubicBezTo>
                <a:lnTo>
                  <a:pt x="9691" y="22960"/>
                </a:lnTo>
                <a:cubicBezTo>
                  <a:pt x="9691" y="22802"/>
                  <a:pt x="9564" y="22643"/>
                  <a:pt x="9406" y="22643"/>
                </a:cubicBezTo>
                <a:close/>
                <a:moveTo>
                  <a:pt x="133644" y="23467"/>
                </a:moveTo>
                <a:cubicBezTo>
                  <a:pt x="133485" y="23467"/>
                  <a:pt x="133327" y="23593"/>
                  <a:pt x="133327" y="23752"/>
                </a:cubicBezTo>
                <a:lnTo>
                  <a:pt x="133327" y="23783"/>
                </a:lnTo>
                <a:cubicBezTo>
                  <a:pt x="133327" y="23942"/>
                  <a:pt x="133485" y="24100"/>
                  <a:pt x="133644" y="24100"/>
                </a:cubicBezTo>
                <a:cubicBezTo>
                  <a:pt x="133802" y="24100"/>
                  <a:pt x="133929" y="23973"/>
                  <a:pt x="133929" y="23783"/>
                </a:cubicBezTo>
                <a:lnTo>
                  <a:pt x="133929" y="23752"/>
                </a:lnTo>
                <a:cubicBezTo>
                  <a:pt x="133929" y="23593"/>
                  <a:pt x="133802" y="23467"/>
                  <a:pt x="133644" y="23467"/>
                </a:cubicBezTo>
                <a:close/>
                <a:moveTo>
                  <a:pt x="9406" y="24290"/>
                </a:moveTo>
                <a:cubicBezTo>
                  <a:pt x="9247" y="24290"/>
                  <a:pt x="9121" y="24448"/>
                  <a:pt x="9121" y="24607"/>
                </a:cubicBezTo>
                <a:cubicBezTo>
                  <a:pt x="9121" y="24765"/>
                  <a:pt x="9247" y="24923"/>
                  <a:pt x="9406" y="24923"/>
                </a:cubicBezTo>
                <a:cubicBezTo>
                  <a:pt x="9564" y="24923"/>
                  <a:pt x="9691" y="24797"/>
                  <a:pt x="9691" y="24607"/>
                </a:cubicBezTo>
                <a:lnTo>
                  <a:pt x="9691" y="24575"/>
                </a:lnTo>
                <a:cubicBezTo>
                  <a:pt x="9691" y="24417"/>
                  <a:pt x="9564" y="24290"/>
                  <a:pt x="9406" y="24290"/>
                </a:cubicBezTo>
                <a:close/>
                <a:moveTo>
                  <a:pt x="133644" y="25082"/>
                </a:moveTo>
                <a:cubicBezTo>
                  <a:pt x="133485" y="25082"/>
                  <a:pt x="133327" y="25208"/>
                  <a:pt x="133327" y="25367"/>
                </a:cubicBezTo>
                <a:lnTo>
                  <a:pt x="133327" y="25430"/>
                </a:lnTo>
                <a:cubicBezTo>
                  <a:pt x="133327" y="25588"/>
                  <a:pt x="133485" y="25715"/>
                  <a:pt x="133644" y="25715"/>
                </a:cubicBezTo>
                <a:cubicBezTo>
                  <a:pt x="133802" y="25715"/>
                  <a:pt x="133929" y="25588"/>
                  <a:pt x="133929" y="25430"/>
                </a:cubicBezTo>
                <a:lnTo>
                  <a:pt x="133929" y="25367"/>
                </a:lnTo>
                <a:cubicBezTo>
                  <a:pt x="133929" y="25208"/>
                  <a:pt x="133802" y="25082"/>
                  <a:pt x="133644" y="25082"/>
                </a:cubicBezTo>
                <a:close/>
                <a:moveTo>
                  <a:pt x="9406" y="25905"/>
                </a:moveTo>
                <a:cubicBezTo>
                  <a:pt x="9247" y="25905"/>
                  <a:pt x="9121" y="26032"/>
                  <a:pt x="9121" y="26190"/>
                </a:cubicBezTo>
                <a:lnTo>
                  <a:pt x="9121" y="26254"/>
                </a:lnTo>
                <a:cubicBezTo>
                  <a:pt x="9121" y="26412"/>
                  <a:pt x="9247" y="26539"/>
                  <a:pt x="9406" y="26539"/>
                </a:cubicBezTo>
                <a:cubicBezTo>
                  <a:pt x="9564" y="26539"/>
                  <a:pt x="9691" y="26412"/>
                  <a:pt x="9691" y="26254"/>
                </a:cubicBezTo>
                <a:lnTo>
                  <a:pt x="9691" y="26190"/>
                </a:lnTo>
                <a:cubicBezTo>
                  <a:pt x="9691" y="26032"/>
                  <a:pt x="9564" y="25905"/>
                  <a:pt x="9406" y="25905"/>
                </a:cubicBezTo>
                <a:close/>
                <a:moveTo>
                  <a:pt x="133644" y="26697"/>
                </a:moveTo>
                <a:cubicBezTo>
                  <a:pt x="133485" y="26697"/>
                  <a:pt x="133327" y="26824"/>
                  <a:pt x="133327" y="27014"/>
                </a:cubicBezTo>
                <a:lnTo>
                  <a:pt x="133327" y="27045"/>
                </a:lnTo>
                <a:cubicBezTo>
                  <a:pt x="133327" y="27204"/>
                  <a:pt x="133485" y="27330"/>
                  <a:pt x="133644" y="27330"/>
                </a:cubicBezTo>
                <a:cubicBezTo>
                  <a:pt x="133802" y="27330"/>
                  <a:pt x="133929" y="27172"/>
                  <a:pt x="133929" y="27014"/>
                </a:cubicBezTo>
                <a:cubicBezTo>
                  <a:pt x="133929" y="26824"/>
                  <a:pt x="133802" y="26697"/>
                  <a:pt x="133644" y="26697"/>
                </a:cubicBezTo>
                <a:close/>
                <a:moveTo>
                  <a:pt x="9406" y="27520"/>
                </a:moveTo>
                <a:cubicBezTo>
                  <a:pt x="9247" y="27520"/>
                  <a:pt x="9121" y="27647"/>
                  <a:pt x="9121" y="27837"/>
                </a:cubicBezTo>
                <a:lnTo>
                  <a:pt x="9121" y="27869"/>
                </a:lnTo>
                <a:cubicBezTo>
                  <a:pt x="9121" y="28027"/>
                  <a:pt x="9247" y="28154"/>
                  <a:pt x="9406" y="28154"/>
                </a:cubicBezTo>
                <a:cubicBezTo>
                  <a:pt x="9564" y="28154"/>
                  <a:pt x="9691" y="28027"/>
                  <a:pt x="9691" y="27869"/>
                </a:cubicBezTo>
                <a:lnTo>
                  <a:pt x="9691" y="27837"/>
                </a:lnTo>
                <a:cubicBezTo>
                  <a:pt x="9691" y="27647"/>
                  <a:pt x="9564" y="27520"/>
                  <a:pt x="9406" y="27520"/>
                </a:cubicBezTo>
                <a:close/>
                <a:moveTo>
                  <a:pt x="133644" y="28312"/>
                </a:moveTo>
                <a:cubicBezTo>
                  <a:pt x="133485" y="28312"/>
                  <a:pt x="133327" y="28470"/>
                  <a:pt x="133327" y="28629"/>
                </a:cubicBezTo>
                <a:lnTo>
                  <a:pt x="133327" y="28660"/>
                </a:lnTo>
                <a:cubicBezTo>
                  <a:pt x="133327" y="28819"/>
                  <a:pt x="133485" y="28945"/>
                  <a:pt x="133644" y="28945"/>
                </a:cubicBezTo>
                <a:cubicBezTo>
                  <a:pt x="133802" y="28945"/>
                  <a:pt x="133929" y="28819"/>
                  <a:pt x="133929" y="28660"/>
                </a:cubicBezTo>
                <a:lnTo>
                  <a:pt x="133929" y="28629"/>
                </a:lnTo>
                <a:cubicBezTo>
                  <a:pt x="133929" y="28470"/>
                  <a:pt x="133802" y="28312"/>
                  <a:pt x="133644" y="28312"/>
                </a:cubicBezTo>
                <a:close/>
                <a:moveTo>
                  <a:pt x="9406" y="29135"/>
                </a:moveTo>
                <a:cubicBezTo>
                  <a:pt x="9247" y="29135"/>
                  <a:pt x="9121" y="29294"/>
                  <a:pt x="9121" y="29452"/>
                </a:cubicBezTo>
                <a:lnTo>
                  <a:pt x="9121" y="29484"/>
                </a:lnTo>
                <a:cubicBezTo>
                  <a:pt x="9121" y="29642"/>
                  <a:pt x="9247" y="29769"/>
                  <a:pt x="9406" y="29769"/>
                </a:cubicBezTo>
                <a:cubicBezTo>
                  <a:pt x="9564" y="29769"/>
                  <a:pt x="9691" y="29642"/>
                  <a:pt x="9691" y="29484"/>
                </a:cubicBezTo>
                <a:lnTo>
                  <a:pt x="9691" y="29452"/>
                </a:lnTo>
                <a:cubicBezTo>
                  <a:pt x="9691" y="29294"/>
                  <a:pt x="9564" y="29135"/>
                  <a:pt x="9406" y="29135"/>
                </a:cubicBezTo>
                <a:close/>
                <a:moveTo>
                  <a:pt x="133644" y="29959"/>
                </a:moveTo>
                <a:cubicBezTo>
                  <a:pt x="133485" y="29959"/>
                  <a:pt x="133327" y="30085"/>
                  <a:pt x="133327" y="30244"/>
                </a:cubicBezTo>
                <a:lnTo>
                  <a:pt x="133327" y="30275"/>
                </a:lnTo>
                <a:cubicBezTo>
                  <a:pt x="133327" y="30434"/>
                  <a:pt x="133485" y="30592"/>
                  <a:pt x="133644" y="30592"/>
                </a:cubicBezTo>
                <a:cubicBezTo>
                  <a:pt x="133802" y="30592"/>
                  <a:pt x="133929" y="30466"/>
                  <a:pt x="133929" y="30275"/>
                </a:cubicBezTo>
                <a:lnTo>
                  <a:pt x="133929" y="30244"/>
                </a:lnTo>
                <a:cubicBezTo>
                  <a:pt x="133929" y="30085"/>
                  <a:pt x="133802" y="29959"/>
                  <a:pt x="133644" y="29959"/>
                </a:cubicBezTo>
                <a:close/>
                <a:moveTo>
                  <a:pt x="9406" y="30782"/>
                </a:moveTo>
                <a:cubicBezTo>
                  <a:pt x="9247" y="30782"/>
                  <a:pt x="9121" y="30909"/>
                  <a:pt x="9121" y="31067"/>
                </a:cubicBezTo>
                <a:lnTo>
                  <a:pt x="9121" y="31099"/>
                </a:lnTo>
                <a:cubicBezTo>
                  <a:pt x="9121" y="31257"/>
                  <a:pt x="9247" y="31416"/>
                  <a:pt x="9406" y="31416"/>
                </a:cubicBezTo>
                <a:cubicBezTo>
                  <a:pt x="9564" y="31416"/>
                  <a:pt x="9691" y="31289"/>
                  <a:pt x="9691" y="31099"/>
                </a:cubicBezTo>
                <a:lnTo>
                  <a:pt x="9691" y="31067"/>
                </a:lnTo>
                <a:cubicBezTo>
                  <a:pt x="9691" y="30909"/>
                  <a:pt x="9564" y="30782"/>
                  <a:pt x="9406" y="30782"/>
                </a:cubicBezTo>
                <a:close/>
                <a:moveTo>
                  <a:pt x="133644" y="31574"/>
                </a:moveTo>
                <a:cubicBezTo>
                  <a:pt x="133485" y="31574"/>
                  <a:pt x="133327" y="31701"/>
                  <a:pt x="133327" y="31859"/>
                </a:cubicBezTo>
                <a:lnTo>
                  <a:pt x="133327" y="31922"/>
                </a:lnTo>
                <a:cubicBezTo>
                  <a:pt x="133327" y="32081"/>
                  <a:pt x="133485" y="32207"/>
                  <a:pt x="133644" y="32207"/>
                </a:cubicBezTo>
                <a:cubicBezTo>
                  <a:pt x="133802" y="32207"/>
                  <a:pt x="133929" y="32081"/>
                  <a:pt x="133929" y="31922"/>
                </a:cubicBezTo>
                <a:lnTo>
                  <a:pt x="133929" y="31859"/>
                </a:lnTo>
                <a:cubicBezTo>
                  <a:pt x="133929" y="31701"/>
                  <a:pt x="133802" y="31574"/>
                  <a:pt x="133644" y="31574"/>
                </a:cubicBezTo>
                <a:close/>
                <a:moveTo>
                  <a:pt x="9406" y="32429"/>
                </a:moveTo>
                <a:cubicBezTo>
                  <a:pt x="9247" y="32429"/>
                  <a:pt x="9121" y="32556"/>
                  <a:pt x="9121" y="32746"/>
                </a:cubicBezTo>
                <a:cubicBezTo>
                  <a:pt x="9121" y="32904"/>
                  <a:pt x="9247" y="33031"/>
                  <a:pt x="9406" y="33031"/>
                </a:cubicBezTo>
                <a:cubicBezTo>
                  <a:pt x="9564" y="33031"/>
                  <a:pt x="9691" y="32904"/>
                  <a:pt x="9691" y="32714"/>
                </a:cubicBezTo>
                <a:lnTo>
                  <a:pt x="9691" y="32682"/>
                </a:lnTo>
                <a:cubicBezTo>
                  <a:pt x="9691" y="32524"/>
                  <a:pt x="9564" y="32429"/>
                  <a:pt x="9406" y="32429"/>
                </a:cubicBezTo>
                <a:close/>
                <a:moveTo>
                  <a:pt x="133644" y="33189"/>
                </a:moveTo>
                <a:cubicBezTo>
                  <a:pt x="133485" y="33189"/>
                  <a:pt x="133327" y="33316"/>
                  <a:pt x="133327" y="33506"/>
                </a:cubicBezTo>
                <a:lnTo>
                  <a:pt x="133327" y="33537"/>
                </a:lnTo>
                <a:cubicBezTo>
                  <a:pt x="133327" y="33696"/>
                  <a:pt x="133485" y="33822"/>
                  <a:pt x="133644" y="33822"/>
                </a:cubicBezTo>
                <a:cubicBezTo>
                  <a:pt x="133802" y="33822"/>
                  <a:pt x="133929" y="33696"/>
                  <a:pt x="133929" y="33537"/>
                </a:cubicBezTo>
                <a:lnTo>
                  <a:pt x="133929" y="33506"/>
                </a:lnTo>
                <a:cubicBezTo>
                  <a:pt x="133929" y="33316"/>
                  <a:pt x="133802" y="33189"/>
                  <a:pt x="133644" y="33189"/>
                </a:cubicBezTo>
                <a:close/>
                <a:moveTo>
                  <a:pt x="9406" y="34012"/>
                </a:moveTo>
                <a:cubicBezTo>
                  <a:pt x="9247" y="34012"/>
                  <a:pt x="9121" y="34139"/>
                  <a:pt x="9121" y="34329"/>
                </a:cubicBezTo>
                <a:lnTo>
                  <a:pt x="9121" y="34361"/>
                </a:lnTo>
                <a:cubicBezTo>
                  <a:pt x="9121" y="34519"/>
                  <a:pt x="9247" y="34646"/>
                  <a:pt x="9406" y="34646"/>
                </a:cubicBezTo>
                <a:cubicBezTo>
                  <a:pt x="9564" y="34646"/>
                  <a:pt x="9691" y="34519"/>
                  <a:pt x="9691" y="34361"/>
                </a:cubicBezTo>
                <a:lnTo>
                  <a:pt x="9691" y="34329"/>
                </a:lnTo>
                <a:cubicBezTo>
                  <a:pt x="9691" y="34139"/>
                  <a:pt x="9564" y="34012"/>
                  <a:pt x="9406" y="34012"/>
                </a:cubicBezTo>
                <a:close/>
                <a:moveTo>
                  <a:pt x="133644" y="34804"/>
                </a:moveTo>
                <a:cubicBezTo>
                  <a:pt x="133485" y="34804"/>
                  <a:pt x="133327" y="34962"/>
                  <a:pt x="133327" y="35121"/>
                </a:cubicBezTo>
                <a:lnTo>
                  <a:pt x="133327" y="35153"/>
                </a:lnTo>
                <a:cubicBezTo>
                  <a:pt x="133327" y="35311"/>
                  <a:pt x="133485" y="35438"/>
                  <a:pt x="133644" y="35438"/>
                </a:cubicBezTo>
                <a:cubicBezTo>
                  <a:pt x="133802" y="35438"/>
                  <a:pt x="133929" y="35279"/>
                  <a:pt x="133929" y="35121"/>
                </a:cubicBezTo>
                <a:cubicBezTo>
                  <a:pt x="133929" y="34962"/>
                  <a:pt x="133802" y="34804"/>
                  <a:pt x="133644" y="34804"/>
                </a:cubicBezTo>
                <a:close/>
                <a:moveTo>
                  <a:pt x="9406" y="35628"/>
                </a:moveTo>
                <a:cubicBezTo>
                  <a:pt x="9247" y="35628"/>
                  <a:pt x="9121" y="35786"/>
                  <a:pt x="9121" y="35944"/>
                </a:cubicBezTo>
                <a:lnTo>
                  <a:pt x="9121" y="35976"/>
                </a:lnTo>
                <a:cubicBezTo>
                  <a:pt x="9121" y="36134"/>
                  <a:pt x="9247" y="36261"/>
                  <a:pt x="9406" y="36261"/>
                </a:cubicBezTo>
                <a:cubicBezTo>
                  <a:pt x="9564" y="36261"/>
                  <a:pt x="9691" y="36134"/>
                  <a:pt x="9691" y="35976"/>
                </a:cubicBezTo>
                <a:lnTo>
                  <a:pt x="9691" y="35944"/>
                </a:lnTo>
                <a:cubicBezTo>
                  <a:pt x="9691" y="35786"/>
                  <a:pt x="9564" y="35628"/>
                  <a:pt x="9406" y="35628"/>
                </a:cubicBezTo>
                <a:close/>
                <a:moveTo>
                  <a:pt x="133644" y="36451"/>
                </a:moveTo>
                <a:cubicBezTo>
                  <a:pt x="133485" y="36451"/>
                  <a:pt x="133327" y="36578"/>
                  <a:pt x="133327" y="36736"/>
                </a:cubicBezTo>
                <a:lnTo>
                  <a:pt x="133327" y="36768"/>
                </a:lnTo>
                <a:cubicBezTo>
                  <a:pt x="133327" y="36926"/>
                  <a:pt x="133485" y="37084"/>
                  <a:pt x="133644" y="37084"/>
                </a:cubicBezTo>
                <a:cubicBezTo>
                  <a:pt x="133802" y="37084"/>
                  <a:pt x="133929" y="36958"/>
                  <a:pt x="133929" y="36768"/>
                </a:cubicBezTo>
                <a:lnTo>
                  <a:pt x="133929" y="36736"/>
                </a:lnTo>
                <a:cubicBezTo>
                  <a:pt x="133929" y="36578"/>
                  <a:pt x="133802" y="36451"/>
                  <a:pt x="133644" y="36451"/>
                </a:cubicBezTo>
                <a:close/>
                <a:moveTo>
                  <a:pt x="9406" y="37274"/>
                </a:moveTo>
                <a:cubicBezTo>
                  <a:pt x="9247" y="37274"/>
                  <a:pt x="9121" y="37401"/>
                  <a:pt x="9121" y="37559"/>
                </a:cubicBezTo>
                <a:lnTo>
                  <a:pt x="9121" y="37591"/>
                </a:lnTo>
                <a:cubicBezTo>
                  <a:pt x="9121" y="37749"/>
                  <a:pt x="9247" y="37908"/>
                  <a:pt x="9406" y="37908"/>
                </a:cubicBezTo>
                <a:cubicBezTo>
                  <a:pt x="9564" y="37908"/>
                  <a:pt x="9691" y="37781"/>
                  <a:pt x="9691" y="37591"/>
                </a:cubicBezTo>
                <a:lnTo>
                  <a:pt x="9691" y="37559"/>
                </a:lnTo>
                <a:cubicBezTo>
                  <a:pt x="9691" y="37401"/>
                  <a:pt x="9564" y="37274"/>
                  <a:pt x="9406" y="37274"/>
                </a:cubicBezTo>
                <a:close/>
                <a:moveTo>
                  <a:pt x="133644" y="38066"/>
                </a:moveTo>
                <a:cubicBezTo>
                  <a:pt x="133485" y="38066"/>
                  <a:pt x="133327" y="38193"/>
                  <a:pt x="133327" y="38351"/>
                </a:cubicBezTo>
                <a:lnTo>
                  <a:pt x="133327" y="38414"/>
                </a:lnTo>
                <a:cubicBezTo>
                  <a:pt x="133327" y="38573"/>
                  <a:pt x="133485" y="38699"/>
                  <a:pt x="133644" y="38699"/>
                </a:cubicBezTo>
                <a:cubicBezTo>
                  <a:pt x="133802" y="38699"/>
                  <a:pt x="133929" y="38573"/>
                  <a:pt x="133929" y="38414"/>
                </a:cubicBezTo>
                <a:lnTo>
                  <a:pt x="133929" y="38351"/>
                </a:lnTo>
                <a:cubicBezTo>
                  <a:pt x="133929" y="38193"/>
                  <a:pt x="133802" y="38066"/>
                  <a:pt x="133644" y="38066"/>
                </a:cubicBezTo>
                <a:close/>
                <a:moveTo>
                  <a:pt x="8752" y="38549"/>
                </a:moveTo>
                <a:cubicBezTo>
                  <a:pt x="8692" y="38549"/>
                  <a:pt x="8632" y="38567"/>
                  <a:pt x="8582" y="38604"/>
                </a:cubicBezTo>
                <a:lnTo>
                  <a:pt x="8551" y="38604"/>
                </a:lnTo>
                <a:cubicBezTo>
                  <a:pt x="8424" y="38699"/>
                  <a:pt x="8392" y="38889"/>
                  <a:pt x="8487" y="39016"/>
                </a:cubicBezTo>
                <a:cubicBezTo>
                  <a:pt x="8519" y="39111"/>
                  <a:pt x="8614" y="39174"/>
                  <a:pt x="8709" y="39174"/>
                </a:cubicBezTo>
                <a:cubicBezTo>
                  <a:pt x="8772" y="39174"/>
                  <a:pt x="8836" y="39143"/>
                  <a:pt x="8899" y="39111"/>
                </a:cubicBezTo>
                <a:lnTo>
                  <a:pt x="8931" y="39079"/>
                </a:lnTo>
                <a:cubicBezTo>
                  <a:pt x="9057" y="38984"/>
                  <a:pt x="9089" y="38794"/>
                  <a:pt x="8994" y="38668"/>
                </a:cubicBezTo>
                <a:cubicBezTo>
                  <a:pt x="8937" y="38591"/>
                  <a:pt x="8844" y="38549"/>
                  <a:pt x="8752" y="38549"/>
                </a:cubicBezTo>
                <a:close/>
                <a:moveTo>
                  <a:pt x="7422" y="39468"/>
                </a:moveTo>
                <a:cubicBezTo>
                  <a:pt x="7362" y="39468"/>
                  <a:pt x="7302" y="39485"/>
                  <a:pt x="7252" y="39523"/>
                </a:cubicBezTo>
                <a:lnTo>
                  <a:pt x="7221" y="39523"/>
                </a:lnTo>
                <a:cubicBezTo>
                  <a:pt x="7062" y="39618"/>
                  <a:pt x="7031" y="39808"/>
                  <a:pt x="7126" y="39935"/>
                </a:cubicBezTo>
                <a:cubicBezTo>
                  <a:pt x="7189" y="40030"/>
                  <a:pt x="7284" y="40093"/>
                  <a:pt x="7379" y="40093"/>
                </a:cubicBezTo>
                <a:cubicBezTo>
                  <a:pt x="7442" y="40093"/>
                  <a:pt x="7506" y="40061"/>
                  <a:pt x="7537" y="40030"/>
                </a:cubicBezTo>
                <a:lnTo>
                  <a:pt x="7569" y="39998"/>
                </a:lnTo>
                <a:cubicBezTo>
                  <a:pt x="7727" y="39903"/>
                  <a:pt x="7759" y="39713"/>
                  <a:pt x="7664" y="39586"/>
                </a:cubicBezTo>
                <a:cubicBezTo>
                  <a:pt x="7606" y="39509"/>
                  <a:pt x="7514" y="39468"/>
                  <a:pt x="7422" y="39468"/>
                </a:cubicBezTo>
                <a:close/>
                <a:moveTo>
                  <a:pt x="133644" y="39681"/>
                </a:moveTo>
                <a:cubicBezTo>
                  <a:pt x="133485" y="39681"/>
                  <a:pt x="133327" y="39808"/>
                  <a:pt x="133327" y="39998"/>
                </a:cubicBezTo>
                <a:lnTo>
                  <a:pt x="133327" y="40030"/>
                </a:lnTo>
                <a:cubicBezTo>
                  <a:pt x="133327" y="40188"/>
                  <a:pt x="133485" y="40315"/>
                  <a:pt x="133644" y="40315"/>
                </a:cubicBezTo>
                <a:cubicBezTo>
                  <a:pt x="133802" y="40315"/>
                  <a:pt x="133929" y="40188"/>
                  <a:pt x="133929" y="40030"/>
                </a:cubicBezTo>
                <a:lnTo>
                  <a:pt x="133929" y="39998"/>
                </a:lnTo>
                <a:cubicBezTo>
                  <a:pt x="133929" y="39808"/>
                  <a:pt x="133802" y="39681"/>
                  <a:pt x="133644" y="39681"/>
                </a:cubicBezTo>
                <a:close/>
                <a:moveTo>
                  <a:pt x="6083" y="40386"/>
                </a:moveTo>
                <a:cubicBezTo>
                  <a:pt x="6020" y="40386"/>
                  <a:pt x="5953" y="40404"/>
                  <a:pt x="5891" y="40441"/>
                </a:cubicBezTo>
                <a:lnTo>
                  <a:pt x="5859" y="40441"/>
                </a:lnTo>
                <a:cubicBezTo>
                  <a:pt x="5732" y="40536"/>
                  <a:pt x="5701" y="40726"/>
                  <a:pt x="5796" y="40853"/>
                </a:cubicBezTo>
                <a:cubicBezTo>
                  <a:pt x="5859" y="40948"/>
                  <a:pt x="5954" y="41011"/>
                  <a:pt x="6049" y="41011"/>
                </a:cubicBezTo>
                <a:cubicBezTo>
                  <a:pt x="6112" y="41011"/>
                  <a:pt x="6144" y="40980"/>
                  <a:pt x="6207" y="40948"/>
                </a:cubicBezTo>
                <a:lnTo>
                  <a:pt x="6239" y="40916"/>
                </a:lnTo>
                <a:cubicBezTo>
                  <a:pt x="6366" y="40821"/>
                  <a:pt x="6397" y="40631"/>
                  <a:pt x="6302" y="40505"/>
                </a:cubicBezTo>
                <a:cubicBezTo>
                  <a:pt x="6264" y="40428"/>
                  <a:pt x="6179" y="40386"/>
                  <a:pt x="6083" y="40386"/>
                </a:cubicBezTo>
                <a:close/>
                <a:moveTo>
                  <a:pt x="4730" y="41304"/>
                </a:moveTo>
                <a:cubicBezTo>
                  <a:pt x="4670" y="41304"/>
                  <a:pt x="4610" y="41322"/>
                  <a:pt x="4560" y="41360"/>
                </a:cubicBezTo>
                <a:lnTo>
                  <a:pt x="4529" y="41360"/>
                </a:lnTo>
                <a:cubicBezTo>
                  <a:pt x="4402" y="41455"/>
                  <a:pt x="4370" y="41645"/>
                  <a:pt x="4465" y="41771"/>
                </a:cubicBezTo>
                <a:cubicBezTo>
                  <a:pt x="4529" y="41866"/>
                  <a:pt x="4624" y="41898"/>
                  <a:pt x="4719" y="41898"/>
                </a:cubicBezTo>
                <a:cubicBezTo>
                  <a:pt x="4750" y="41898"/>
                  <a:pt x="4814" y="41898"/>
                  <a:pt x="4877" y="41866"/>
                </a:cubicBezTo>
                <a:lnTo>
                  <a:pt x="4909" y="41835"/>
                </a:lnTo>
                <a:cubicBezTo>
                  <a:pt x="5035" y="41740"/>
                  <a:pt x="5067" y="41550"/>
                  <a:pt x="4972" y="41423"/>
                </a:cubicBezTo>
                <a:cubicBezTo>
                  <a:pt x="4915" y="41346"/>
                  <a:pt x="4822" y="41304"/>
                  <a:pt x="4730" y="41304"/>
                </a:cubicBezTo>
                <a:close/>
                <a:moveTo>
                  <a:pt x="133644" y="41296"/>
                </a:moveTo>
                <a:cubicBezTo>
                  <a:pt x="133485" y="41296"/>
                  <a:pt x="133327" y="41455"/>
                  <a:pt x="133327" y="41613"/>
                </a:cubicBezTo>
                <a:lnTo>
                  <a:pt x="133327" y="41645"/>
                </a:lnTo>
                <a:cubicBezTo>
                  <a:pt x="133327" y="41803"/>
                  <a:pt x="133485" y="41930"/>
                  <a:pt x="133644" y="41930"/>
                </a:cubicBezTo>
                <a:cubicBezTo>
                  <a:pt x="133802" y="41930"/>
                  <a:pt x="133929" y="41803"/>
                  <a:pt x="133929" y="41645"/>
                </a:cubicBezTo>
                <a:lnTo>
                  <a:pt x="133929" y="41613"/>
                </a:lnTo>
                <a:cubicBezTo>
                  <a:pt x="133929" y="41455"/>
                  <a:pt x="133802" y="41296"/>
                  <a:pt x="133644" y="41296"/>
                </a:cubicBezTo>
                <a:close/>
                <a:moveTo>
                  <a:pt x="3372" y="42215"/>
                </a:moveTo>
                <a:cubicBezTo>
                  <a:pt x="3322" y="42215"/>
                  <a:pt x="3273" y="42225"/>
                  <a:pt x="3230" y="42246"/>
                </a:cubicBezTo>
                <a:lnTo>
                  <a:pt x="3199" y="42278"/>
                </a:lnTo>
                <a:cubicBezTo>
                  <a:pt x="3072" y="42373"/>
                  <a:pt x="3040" y="42563"/>
                  <a:pt x="3135" y="42690"/>
                </a:cubicBezTo>
                <a:cubicBezTo>
                  <a:pt x="3167" y="42785"/>
                  <a:pt x="3262" y="42816"/>
                  <a:pt x="3357" y="42816"/>
                </a:cubicBezTo>
                <a:cubicBezTo>
                  <a:pt x="3420" y="42816"/>
                  <a:pt x="3484" y="42816"/>
                  <a:pt x="3547" y="42785"/>
                </a:cubicBezTo>
                <a:lnTo>
                  <a:pt x="3579" y="42753"/>
                </a:lnTo>
                <a:cubicBezTo>
                  <a:pt x="3705" y="42658"/>
                  <a:pt x="3737" y="42468"/>
                  <a:pt x="3642" y="42341"/>
                </a:cubicBezTo>
                <a:cubicBezTo>
                  <a:pt x="3579" y="42257"/>
                  <a:pt x="3473" y="42215"/>
                  <a:pt x="3372" y="42215"/>
                </a:cubicBezTo>
                <a:close/>
                <a:moveTo>
                  <a:pt x="133644" y="42943"/>
                </a:moveTo>
                <a:cubicBezTo>
                  <a:pt x="133485" y="42943"/>
                  <a:pt x="133327" y="43070"/>
                  <a:pt x="133327" y="43228"/>
                </a:cubicBezTo>
                <a:lnTo>
                  <a:pt x="133327" y="43260"/>
                </a:lnTo>
                <a:cubicBezTo>
                  <a:pt x="133327" y="43418"/>
                  <a:pt x="133485" y="43545"/>
                  <a:pt x="133644" y="43545"/>
                </a:cubicBezTo>
                <a:cubicBezTo>
                  <a:pt x="133802" y="43545"/>
                  <a:pt x="133929" y="43386"/>
                  <a:pt x="133929" y="43228"/>
                </a:cubicBezTo>
                <a:cubicBezTo>
                  <a:pt x="133929" y="43070"/>
                  <a:pt x="133802" y="42943"/>
                  <a:pt x="133644" y="42943"/>
                </a:cubicBezTo>
                <a:close/>
                <a:moveTo>
                  <a:pt x="2070" y="43141"/>
                </a:moveTo>
                <a:cubicBezTo>
                  <a:pt x="2010" y="43141"/>
                  <a:pt x="1950" y="43159"/>
                  <a:pt x="1900" y="43196"/>
                </a:cubicBezTo>
                <a:lnTo>
                  <a:pt x="1869" y="43196"/>
                </a:lnTo>
                <a:cubicBezTo>
                  <a:pt x="1710" y="43291"/>
                  <a:pt x="1679" y="43481"/>
                  <a:pt x="1774" y="43608"/>
                </a:cubicBezTo>
                <a:cubicBezTo>
                  <a:pt x="1837" y="43703"/>
                  <a:pt x="1932" y="43735"/>
                  <a:pt x="2027" y="43735"/>
                </a:cubicBezTo>
                <a:cubicBezTo>
                  <a:pt x="2090" y="43735"/>
                  <a:pt x="2154" y="43735"/>
                  <a:pt x="2185" y="43703"/>
                </a:cubicBezTo>
                <a:lnTo>
                  <a:pt x="2217" y="43671"/>
                </a:lnTo>
                <a:cubicBezTo>
                  <a:pt x="2344" y="43576"/>
                  <a:pt x="2375" y="43386"/>
                  <a:pt x="2312" y="43260"/>
                </a:cubicBezTo>
                <a:cubicBezTo>
                  <a:pt x="2254" y="43183"/>
                  <a:pt x="2162" y="43141"/>
                  <a:pt x="2070" y="43141"/>
                </a:cubicBezTo>
                <a:close/>
                <a:moveTo>
                  <a:pt x="812" y="44123"/>
                </a:moveTo>
                <a:cubicBezTo>
                  <a:pt x="720" y="44123"/>
                  <a:pt x="628" y="44165"/>
                  <a:pt x="570" y="44241"/>
                </a:cubicBezTo>
                <a:lnTo>
                  <a:pt x="538" y="44273"/>
                </a:lnTo>
                <a:cubicBezTo>
                  <a:pt x="443" y="44400"/>
                  <a:pt x="443" y="44590"/>
                  <a:pt x="602" y="44685"/>
                </a:cubicBezTo>
                <a:cubicBezTo>
                  <a:pt x="633" y="44748"/>
                  <a:pt x="697" y="44748"/>
                  <a:pt x="760" y="44748"/>
                </a:cubicBezTo>
                <a:cubicBezTo>
                  <a:pt x="855" y="44748"/>
                  <a:pt x="950" y="44717"/>
                  <a:pt x="1013" y="44622"/>
                </a:cubicBezTo>
                <a:cubicBezTo>
                  <a:pt x="1140" y="44495"/>
                  <a:pt x="1108" y="44305"/>
                  <a:pt x="982" y="44178"/>
                </a:cubicBezTo>
                <a:cubicBezTo>
                  <a:pt x="932" y="44141"/>
                  <a:pt x="872" y="44123"/>
                  <a:pt x="812" y="44123"/>
                </a:cubicBezTo>
                <a:close/>
                <a:moveTo>
                  <a:pt x="133644" y="44558"/>
                </a:moveTo>
                <a:cubicBezTo>
                  <a:pt x="133485" y="44558"/>
                  <a:pt x="133327" y="44685"/>
                  <a:pt x="133327" y="44843"/>
                </a:cubicBezTo>
                <a:lnTo>
                  <a:pt x="133327" y="44907"/>
                </a:lnTo>
                <a:cubicBezTo>
                  <a:pt x="133327" y="45065"/>
                  <a:pt x="133485" y="45192"/>
                  <a:pt x="133644" y="45192"/>
                </a:cubicBezTo>
                <a:cubicBezTo>
                  <a:pt x="133802" y="45192"/>
                  <a:pt x="133929" y="45065"/>
                  <a:pt x="133929" y="44907"/>
                </a:cubicBezTo>
                <a:lnTo>
                  <a:pt x="133929" y="44843"/>
                </a:lnTo>
                <a:cubicBezTo>
                  <a:pt x="133929" y="44685"/>
                  <a:pt x="133802" y="44558"/>
                  <a:pt x="133644" y="44558"/>
                </a:cubicBezTo>
                <a:close/>
                <a:moveTo>
                  <a:pt x="317" y="45635"/>
                </a:moveTo>
                <a:cubicBezTo>
                  <a:pt x="127" y="45667"/>
                  <a:pt x="0" y="45793"/>
                  <a:pt x="32" y="45952"/>
                </a:cubicBezTo>
                <a:lnTo>
                  <a:pt x="32" y="46015"/>
                </a:lnTo>
                <a:cubicBezTo>
                  <a:pt x="32" y="46173"/>
                  <a:pt x="158" y="46268"/>
                  <a:pt x="317" y="46268"/>
                </a:cubicBezTo>
                <a:lnTo>
                  <a:pt x="348" y="46268"/>
                </a:lnTo>
                <a:cubicBezTo>
                  <a:pt x="507" y="46268"/>
                  <a:pt x="633" y="46142"/>
                  <a:pt x="602" y="45952"/>
                </a:cubicBezTo>
                <a:lnTo>
                  <a:pt x="602" y="45920"/>
                </a:lnTo>
                <a:cubicBezTo>
                  <a:pt x="602" y="45762"/>
                  <a:pt x="475" y="45635"/>
                  <a:pt x="317" y="45635"/>
                </a:cubicBezTo>
                <a:close/>
                <a:moveTo>
                  <a:pt x="133644" y="46173"/>
                </a:moveTo>
                <a:cubicBezTo>
                  <a:pt x="133485" y="46173"/>
                  <a:pt x="133327" y="46300"/>
                  <a:pt x="133327" y="46490"/>
                </a:cubicBezTo>
                <a:lnTo>
                  <a:pt x="133327" y="46522"/>
                </a:lnTo>
                <a:cubicBezTo>
                  <a:pt x="133327" y="46680"/>
                  <a:pt x="133485" y="46807"/>
                  <a:pt x="133644" y="46807"/>
                </a:cubicBezTo>
                <a:cubicBezTo>
                  <a:pt x="133802" y="46807"/>
                  <a:pt x="133929" y="46680"/>
                  <a:pt x="133929" y="46522"/>
                </a:cubicBezTo>
                <a:lnTo>
                  <a:pt x="133929" y="46490"/>
                </a:lnTo>
                <a:cubicBezTo>
                  <a:pt x="133929" y="46300"/>
                  <a:pt x="133802" y="46173"/>
                  <a:pt x="133644" y="46173"/>
                </a:cubicBezTo>
                <a:close/>
                <a:moveTo>
                  <a:pt x="930" y="47119"/>
                </a:moveTo>
                <a:cubicBezTo>
                  <a:pt x="860" y="47119"/>
                  <a:pt x="787" y="47143"/>
                  <a:pt x="728" y="47187"/>
                </a:cubicBezTo>
                <a:cubicBezTo>
                  <a:pt x="602" y="47313"/>
                  <a:pt x="602" y="47503"/>
                  <a:pt x="728" y="47630"/>
                </a:cubicBezTo>
                <a:lnTo>
                  <a:pt x="760" y="47662"/>
                </a:lnTo>
                <a:cubicBezTo>
                  <a:pt x="823" y="47725"/>
                  <a:pt x="887" y="47725"/>
                  <a:pt x="950" y="47725"/>
                </a:cubicBezTo>
                <a:cubicBezTo>
                  <a:pt x="1045" y="47725"/>
                  <a:pt x="1108" y="47693"/>
                  <a:pt x="1172" y="47662"/>
                </a:cubicBezTo>
                <a:cubicBezTo>
                  <a:pt x="1267" y="47535"/>
                  <a:pt x="1267" y="47345"/>
                  <a:pt x="1172" y="47218"/>
                </a:cubicBezTo>
                <a:lnTo>
                  <a:pt x="1140" y="47218"/>
                </a:lnTo>
                <a:cubicBezTo>
                  <a:pt x="1089" y="47150"/>
                  <a:pt x="1011" y="47119"/>
                  <a:pt x="930" y="47119"/>
                </a:cubicBezTo>
                <a:close/>
                <a:moveTo>
                  <a:pt x="133644" y="47788"/>
                </a:moveTo>
                <a:cubicBezTo>
                  <a:pt x="133485" y="47788"/>
                  <a:pt x="133327" y="47947"/>
                  <a:pt x="133327" y="48105"/>
                </a:cubicBezTo>
                <a:lnTo>
                  <a:pt x="133327" y="48137"/>
                </a:lnTo>
                <a:cubicBezTo>
                  <a:pt x="133327" y="48295"/>
                  <a:pt x="133485" y="48422"/>
                  <a:pt x="133644" y="48422"/>
                </a:cubicBezTo>
                <a:cubicBezTo>
                  <a:pt x="133802" y="48422"/>
                  <a:pt x="133929" y="48295"/>
                  <a:pt x="133929" y="48137"/>
                </a:cubicBezTo>
                <a:lnTo>
                  <a:pt x="133929" y="48105"/>
                </a:lnTo>
                <a:cubicBezTo>
                  <a:pt x="133929" y="47947"/>
                  <a:pt x="133802" y="47788"/>
                  <a:pt x="133644" y="47788"/>
                </a:cubicBezTo>
                <a:close/>
                <a:moveTo>
                  <a:pt x="2327" y="47954"/>
                </a:moveTo>
                <a:cubicBezTo>
                  <a:pt x="2219" y="47954"/>
                  <a:pt x="2105" y="48012"/>
                  <a:pt x="2059" y="48105"/>
                </a:cubicBezTo>
                <a:cubicBezTo>
                  <a:pt x="1964" y="48263"/>
                  <a:pt x="2027" y="48422"/>
                  <a:pt x="2185" y="48517"/>
                </a:cubicBezTo>
                <a:lnTo>
                  <a:pt x="2217" y="48517"/>
                </a:lnTo>
                <a:cubicBezTo>
                  <a:pt x="2249" y="48548"/>
                  <a:pt x="2312" y="48548"/>
                  <a:pt x="2344" y="48548"/>
                </a:cubicBezTo>
                <a:cubicBezTo>
                  <a:pt x="2470" y="48548"/>
                  <a:pt x="2565" y="48485"/>
                  <a:pt x="2629" y="48390"/>
                </a:cubicBezTo>
                <a:cubicBezTo>
                  <a:pt x="2692" y="48232"/>
                  <a:pt x="2629" y="48073"/>
                  <a:pt x="2470" y="47978"/>
                </a:cubicBezTo>
                <a:lnTo>
                  <a:pt x="2439" y="47978"/>
                </a:lnTo>
                <a:cubicBezTo>
                  <a:pt x="2405" y="47961"/>
                  <a:pt x="2366" y="47954"/>
                  <a:pt x="2327" y="47954"/>
                </a:cubicBezTo>
                <a:close/>
                <a:moveTo>
                  <a:pt x="3792" y="48651"/>
                </a:moveTo>
                <a:cubicBezTo>
                  <a:pt x="3691" y="48651"/>
                  <a:pt x="3586" y="48716"/>
                  <a:pt x="3515" y="48833"/>
                </a:cubicBezTo>
                <a:cubicBezTo>
                  <a:pt x="3452" y="48960"/>
                  <a:pt x="3547" y="49150"/>
                  <a:pt x="3674" y="49213"/>
                </a:cubicBezTo>
                <a:cubicBezTo>
                  <a:pt x="3737" y="49245"/>
                  <a:pt x="3769" y="49245"/>
                  <a:pt x="3800" y="49245"/>
                </a:cubicBezTo>
                <a:cubicBezTo>
                  <a:pt x="3927" y="49245"/>
                  <a:pt x="4022" y="49182"/>
                  <a:pt x="4085" y="49087"/>
                </a:cubicBezTo>
                <a:cubicBezTo>
                  <a:pt x="4149" y="48928"/>
                  <a:pt x="4085" y="48770"/>
                  <a:pt x="3927" y="48675"/>
                </a:cubicBezTo>
                <a:lnTo>
                  <a:pt x="3895" y="48675"/>
                </a:lnTo>
                <a:cubicBezTo>
                  <a:pt x="3863" y="48659"/>
                  <a:pt x="3828" y="48651"/>
                  <a:pt x="3792" y="48651"/>
                </a:cubicBezTo>
                <a:close/>
                <a:moveTo>
                  <a:pt x="5253" y="49347"/>
                </a:moveTo>
                <a:cubicBezTo>
                  <a:pt x="5133" y="49347"/>
                  <a:pt x="5018" y="49406"/>
                  <a:pt x="4972" y="49499"/>
                </a:cubicBezTo>
                <a:cubicBezTo>
                  <a:pt x="4909" y="49657"/>
                  <a:pt x="4972" y="49847"/>
                  <a:pt x="5130" y="49910"/>
                </a:cubicBezTo>
                <a:lnTo>
                  <a:pt x="5162" y="49910"/>
                </a:lnTo>
                <a:cubicBezTo>
                  <a:pt x="5194" y="49942"/>
                  <a:pt x="5225" y="49942"/>
                  <a:pt x="5289" y="49942"/>
                </a:cubicBezTo>
                <a:cubicBezTo>
                  <a:pt x="5384" y="49942"/>
                  <a:pt x="5510" y="49879"/>
                  <a:pt x="5542" y="49784"/>
                </a:cubicBezTo>
                <a:cubicBezTo>
                  <a:pt x="5605" y="49625"/>
                  <a:pt x="5542" y="49467"/>
                  <a:pt x="5415" y="49404"/>
                </a:cubicBezTo>
                <a:lnTo>
                  <a:pt x="5384" y="49372"/>
                </a:lnTo>
                <a:cubicBezTo>
                  <a:pt x="5341" y="49355"/>
                  <a:pt x="5297" y="49347"/>
                  <a:pt x="5253" y="49347"/>
                </a:cubicBezTo>
                <a:close/>
                <a:moveTo>
                  <a:pt x="133644" y="49435"/>
                </a:moveTo>
                <a:cubicBezTo>
                  <a:pt x="133485" y="49435"/>
                  <a:pt x="133327" y="49562"/>
                  <a:pt x="133327" y="49720"/>
                </a:cubicBezTo>
                <a:lnTo>
                  <a:pt x="133327" y="49752"/>
                </a:lnTo>
                <a:cubicBezTo>
                  <a:pt x="133327" y="49910"/>
                  <a:pt x="133485" y="50069"/>
                  <a:pt x="133644" y="50069"/>
                </a:cubicBezTo>
                <a:cubicBezTo>
                  <a:pt x="133802" y="50069"/>
                  <a:pt x="133929" y="49942"/>
                  <a:pt x="133929" y="49752"/>
                </a:cubicBezTo>
                <a:lnTo>
                  <a:pt x="133929" y="49720"/>
                </a:lnTo>
                <a:cubicBezTo>
                  <a:pt x="133929" y="49562"/>
                  <a:pt x="133802" y="49435"/>
                  <a:pt x="133644" y="49435"/>
                </a:cubicBezTo>
                <a:close/>
                <a:moveTo>
                  <a:pt x="6715" y="50044"/>
                </a:moveTo>
                <a:cubicBezTo>
                  <a:pt x="6602" y="50044"/>
                  <a:pt x="6498" y="50102"/>
                  <a:pt x="6429" y="50195"/>
                </a:cubicBezTo>
                <a:cubicBezTo>
                  <a:pt x="6366" y="50354"/>
                  <a:pt x="6429" y="50544"/>
                  <a:pt x="6587" y="50607"/>
                </a:cubicBezTo>
                <a:lnTo>
                  <a:pt x="6619" y="50607"/>
                </a:lnTo>
                <a:cubicBezTo>
                  <a:pt x="6651" y="50639"/>
                  <a:pt x="6714" y="50639"/>
                  <a:pt x="6746" y="50639"/>
                </a:cubicBezTo>
                <a:cubicBezTo>
                  <a:pt x="6841" y="50639"/>
                  <a:pt x="6967" y="50575"/>
                  <a:pt x="6999" y="50480"/>
                </a:cubicBezTo>
                <a:cubicBezTo>
                  <a:pt x="7094" y="50322"/>
                  <a:pt x="7031" y="50164"/>
                  <a:pt x="6872" y="50100"/>
                </a:cubicBezTo>
                <a:lnTo>
                  <a:pt x="6841" y="50069"/>
                </a:lnTo>
                <a:cubicBezTo>
                  <a:pt x="6798" y="50052"/>
                  <a:pt x="6756" y="50044"/>
                  <a:pt x="6715" y="50044"/>
                </a:cubicBezTo>
                <a:close/>
                <a:moveTo>
                  <a:pt x="8176" y="50741"/>
                </a:moveTo>
                <a:cubicBezTo>
                  <a:pt x="8064" y="50741"/>
                  <a:pt x="7964" y="50806"/>
                  <a:pt x="7917" y="50924"/>
                </a:cubicBezTo>
                <a:cubicBezTo>
                  <a:pt x="7854" y="51050"/>
                  <a:pt x="7949" y="51240"/>
                  <a:pt x="8076" y="51335"/>
                </a:cubicBezTo>
                <a:lnTo>
                  <a:pt x="8202" y="51335"/>
                </a:lnTo>
                <a:cubicBezTo>
                  <a:pt x="8329" y="51335"/>
                  <a:pt x="8424" y="51272"/>
                  <a:pt x="8487" y="51177"/>
                </a:cubicBezTo>
                <a:cubicBezTo>
                  <a:pt x="8551" y="51019"/>
                  <a:pt x="8487" y="50860"/>
                  <a:pt x="8329" y="50797"/>
                </a:cubicBezTo>
                <a:lnTo>
                  <a:pt x="8297" y="50765"/>
                </a:lnTo>
                <a:cubicBezTo>
                  <a:pt x="8256" y="50749"/>
                  <a:pt x="8216" y="50741"/>
                  <a:pt x="8176" y="50741"/>
                </a:cubicBezTo>
                <a:close/>
                <a:moveTo>
                  <a:pt x="133644" y="51050"/>
                </a:moveTo>
                <a:cubicBezTo>
                  <a:pt x="133485" y="51050"/>
                  <a:pt x="133327" y="51177"/>
                  <a:pt x="133327" y="51335"/>
                </a:cubicBezTo>
                <a:lnTo>
                  <a:pt x="133327" y="51399"/>
                </a:lnTo>
                <a:cubicBezTo>
                  <a:pt x="133327" y="51557"/>
                  <a:pt x="133485" y="51652"/>
                  <a:pt x="133644" y="51652"/>
                </a:cubicBezTo>
                <a:cubicBezTo>
                  <a:pt x="133802" y="51652"/>
                  <a:pt x="133929" y="51494"/>
                  <a:pt x="133929" y="51335"/>
                </a:cubicBezTo>
                <a:cubicBezTo>
                  <a:pt x="133929" y="51177"/>
                  <a:pt x="133802" y="51050"/>
                  <a:pt x="133644" y="51050"/>
                </a:cubicBezTo>
                <a:close/>
                <a:moveTo>
                  <a:pt x="9406" y="51589"/>
                </a:moveTo>
                <a:cubicBezTo>
                  <a:pt x="9247" y="51589"/>
                  <a:pt x="9121" y="51715"/>
                  <a:pt x="9121" y="51874"/>
                </a:cubicBezTo>
                <a:lnTo>
                  <a:pt x="9121" y="51905"/>
                </a:lnTo>
                <a:cubicBezTo>
                  <a:pt x="9121" y="52095"/>
                  <a:pt x="9247" y="52222"/>
                  <a:pt x="9406" y="52222"/>
                </a:cubicBezTo>
                <a:cubicBezTo>
                  <a:pt x="9564" y="52222"/>
                  <a:pt x="9691" y="52095"/>
                  <a:pt x="9691" y="51905"/>
                </a:cubicBezTo>
                <a:lnTo>
                  <a:pt x="9691" y="51874"/>
                </a:lnTo>
                <a:cubicBezTo>
                  <a:pt x="9691" y="51715"/>
                  <a:pt x="9564" y="51589"/>
                  <a:pt x="9406" y="51589"/>
                </a:cubicBezTo>
                <a:close/>
                <a:moveTo>
                  <a:pt x="133644" y="52665"/>
                </a:moveTo>
                <a:cubicBezTo>
                  <a:pt x="133485" y="52665"/>
                  <a:pt x="133327" y="52792"/>
                  <a:pt x="133327" y="52982"/>
                </a:cubicBezTo>
                <a:lnTo>
                  <a:pt x="133327" y="53014"/>
                </a:lnTo>
                <a:cubicBezTo>
                  <a:pt x="133327" y="53172"/>
                  <a:pt x="133485" y="53299"/>
                  <a:pt x="133644" y="53299"/>
                </a:cubicBezTo>
                <a:cubicBezTo>
                  <a:pt x="133802" y="53299"/>
                  <a:pt x="133929" y="53172"/>
                  <a:pt x="133929" y="53014"/>
                </a:cubicBezTo>
                <a:lnTo>
                  <a:pt x="133929" y="52982"/>
                </a:lnTo>
                <a:cubicBezTo>
                  <a:pt x="133929" y="52792"/>
                  <a:pt x="133802" y="52665"/>
                  <a:pt x="133644" y="52665"/>
                </a:cubicBezTo>
                <a:close/>
                <a:moveTo>
                  <a:pt x="9406" y="53235"/>
                </a:moveTo>
                <a:cubicBezTo>
                  <a:pt x="9247" y="53235"/>
                  <a:pt x="9121" y="53394"/>
                  <a:pt x="9121" y="53552"/>
                </a:cubicBezTo>
                <a:cubicBezTo>
                  <a:pt x="9121" y="53710"/>
                  <a:pt x="9247" y="53837"/>
                  <a:pt x="9406" y="53837"/>
                </a:cubicBezTo>
                <a:cubicBezTo>
                  <a:pt x="9564" y="53837"/>
                  <a:pt x="9691" y="53710"/>
                  <a:pt x="9691" y="53552"/>
                </a:cubicBezTo>
                <a:lnTo>
                  <a:pt x="9691" y="53489"/>
                </a:lnTo>
                <a:cubicBezTo>
                  <a:pt x="9691" y="53330"/>
                  <a:pt x="9564" y="53235"/>
                  <a:pt x="9406" y="53235"/>
                </a:cubicBezTo>
                <a:close/>
                <a:moveTo>
                  <a:pt x="133644" y="54281"/>
                </a:moveTo>
                <a:cubicBezTo>
                  <a:pt x="133485" y="54281"/>
                  <a:pt x="133327" y="54439"/>
                  <a:pt x="133327" y="54597"/>
                </a:cubicBezTo>
                <a:lnTo>
                  <a:pt x="133327" y="54629"/>
                </a:lnTo>
                <a:cubicBezTo>
                  <a:pt x="133327" y="54787"/>
                  <a:pt x="133485" y="54914"/>
                  <a:pt x="133644" y="54914"/>
                </a:cubicBezTo>
                <a:cubicBezTo>
                  <a:pt x="133802" y="54914"/>
                  <a:pt x="133929" y="54787"/>
                  <a:pt x="133929" y="54629"/>
                </a:cubicBezTo>
                <a:lnTo>
                  <a:pt x="133929" y="54597"/>
                </a:lnTo>
                <a:cubicBezTo>
                  <a:pt x="133929" y="54439"/>
                  <a:pt x="133802" y="54281"/>
                  <a:pt x="133644" y="54281"/>
                </a:cubicBezTo>
                <a:close/>
                <a:moveTo>
                  <a:pt x="9406" y="54819"/>
                </a:moveTo>
                <a:cubicBezTo>
                  <a:pt x="9247" y="54819"/>
                  <a:pt x="9121" y="54977"/>
                  <a:pt x="9121" y="55136"/>
                </a:cubicBezTo>
                <a:lnTo>
                  <a:pt x="9121" y="55167"/>
                </a:lnTo>
                <a:cubicBezTo>
                  <a:pt x="9121" y="55326"/>
                  <a:pt x="9247" y="55452"/>
                  <a:pt x="9406" y="55452"/>
                </a:cubicBezTo>
                <a:cubicBezTo>
                  <a:pt x="9564" y="55452"/>
                  <a:pt x="9691" y="55326"/>
                  <a:pt x="9691" y="55167"/>
                </a:cubicBezTo>
                <a:lnTo>
                  <a:pt x="9691" y="55136"/>
                </a:lnTo>
                <a:cubicBezTo>
                  <a:pt x="9691" y="54977"/>
                  <a:pt x="9564" y="54819"/>
                  <a:pt x="9406" y="54819"/>
                </a:cubicBezTo>
                <a:close/>
                <a:moveTo>
                  <a:pt x="133644" y="55927"/>
                </a:moveTo>
                <a:cubicBezTo>
                  <a:pt x="133485" y="55927"/>
                  <a:pt x="133327" y="56054"/>
                  <a:pt x="133327" y="56212"/>
                </a:cubicBezTo>
                <a:lnTo>
                  <a:pt x="133327" y="56244"/>
                </a:lnTo>
                <a:cubicBezTo>
                  <a:pt x="133327" y="56402"/>
                  <a:pt x="133485" y="56561"/>
                  <a:pt x="133644" y="56561"/>
                </a:cubicBezTo>
                <a:cubicBezTo>
                  <a:pt x="133802" y="56561"/>
                  <a:pt x="133929" y="56434"/>
                  <a:pt x="133929" y="56244"/>
                </a:cubicBezTo>
                <a:lnTo>
                  <a:pt x="133929" y="56212"/>
                </a:lnTo>
                <a:cubicBezTo>
                  <a:pt x="133929" y="56054"/>
                  <a:pt x="133802" y="55927"/>
                  <a:pt x="133644" y="55927"/>
                </a:cubicBezTo>
                <a:close/>
                <a:moveTo>
                  <a:pt x="9406" y="56466"/>
                </a:moveTo>
                <a:cubicBezTo>
                  <a:pt x="9247" y="56466"/>
                  <a:pt x="9121" y="56592"/>
                  <a:pt x="9121" y="56751"/>
                </a:cubicBezTo>
                <a:lnTo>
                  <a:pt x="9121" y="56782"/>
                </a:lnTo>
                <a:cubicBezTo>
                  <a:pt x="9121" y="56941"/>
                  <a:pt x="9247" y="57099"/>
                  <a:pt x="9406" y="57099"/>
                </a:cubicBezTo>
                <a:cubicBezTo>
                  <a:pt x="9564" y="57099"/>
                  <a:pt x="9691" y="56941"/>
                  <a:pt x="9691" y="56782"/>
                </a:cubicBezTo>
                <a:lnTo>
                  <a:pt x="9691" y="56751"/>
                </a:lnTo>
                <a:cubicBezTo>
                  <a:pt x="9691" y="56592"/>
                  <a:pt x="9564" y="56466"/>
                  <a:pt x="9406" y="56466"/>
                </a:cubicBezTo>
                <a:close/>
                <a:moveTo>
                  <a:pt x="133644" y="57542"/>
                </a:moveTo>
                <a:cubicBezTo>
                  <a:pt x="133485" y="57542"/>
                  <a:pt x="133327" y="57669"/>
                  <a:pt x="133327" y="57827"/>
                </a:cubicBezTo>
                <a:lnTo>
                  <a:pt x="133327" y="57891"/>
                </a:lnTo>
                <a:cubicBezTo>
                  <a:pt x="133327" y="58049"/>
                  <a:pt x="133485" y="58144"/>
                  <a:pt x="133644" y="58144"/>
                </a:cubicBezTo>
                <a:cubicBezTo>
                  <a:pt x="133802" y="58144"/>
                  <a:pt x="133929" y="57986"/>
                  <a:pt x="133929" y="57827"/>
                </a:cubicBezTo>
                <a:cubicBezTo>
                  <a:pt x="133929" y="57669"/>
                  <a:pt x="133802" y="57542"/>
                  <a:pt x="133644" y="57542"/>
                </a:cubicBezTo>
                <a:close/>
                <a:moveTo>
                  <a:pt x="9406" y="58081"/>
                </a:moveTo>
                <a:cubicBezTo>
                  <a:pt x="9247" y="58081"/>
                  <a:pt x="9121" y="58207"/>
                  <a:pt x="9121" y="58366"/>
                </a:cubicBezTo>
                <a:lnTo>
                  <a:pt x="9121" y="58397"/>
                </a:lnTo>
                <a:cubicBezTo>
                  <a:pt x="9121" y="58587"/>
                  <a:pt x="9247" y="58714"/>
                  <a:pt x="9406" y="58714"/>
                </a:cubicBezTo>
                <a:cubicBezTo>
                  <a:pt x="9564" y="58714"/>
                  <a:pt x="9691" y="58587"/>
                  <a:pt x="9691" y="58397"/>
                </a:cubicBezTo>
                <a:lnTo>
                  <a:pt x="9691" y="58366"/>
                </a:lnTo>
                <a:cubicBezTo>
                  <a:pt x="9691" y="58207"/>
                  <a:pt x="9564" y="58081"/>
                  <a:pt x="9406" y="58081"/>
                </a:cubicBezTo>
                <a:close/>
                <a:moveTo>
                  <a:pt x="133644" y="59158"/>
                </a:moveTo>
                <a:cubicBezTo>
                  <a:pt x="133485" y="59158"/>
                  <a:pt x="133327" y="59284"/>
                  <a:pt x="133327" y="59443"/>
                </a:cubicBezTo>
                <a:lnTo>
                  <a:pt x="133327" y="59506"/>
                </a:lnTo>
                <a:cubicBezTo>
                  <a:pt x="133327" y="59664"/>
                  <a:pt x="133485" y="59791"/>
                  <a:pt x="133644" y="59791"/>
                </a:cubicBezTo>
                <a:cubicBezTo>
                  <a:pt x="133802" y="59791"/>
                  <a:pt x="133929" y="59664"/>
                  <a:pt x="133929" y="59506"/>
                </a:cubicBezTo>
                <a:lnTo>
                  <a:pt x="133929" y="59443"/>
                </a:lnTo>
                <a:cubicBezTo>
                  <a:pt x="133929" y="59284"/>
                  <a:pt x="133802" y="59158"/>
                  <a:pt x="133644" y="59158"/>
                </a:cubicBezTo>
                <a:close/>
                <a:moveTo>
                  <a:pt x="9406" y="59696"/>
                </a:moveTo>
                <a:cubicBezTo>
                  <a:pt x="9247" y="59696"/>
                  <a:pt x="9121" y="59823"/>
                  <a:pt x="9121" y="59981"/>
                </a:cubicBezTo>
                <a:lnTo>
                  <a:pt x="9121" y="60044"/>
                </a:lnTo>
                <a:cubicBezTo>
                  <a:pt x="9121" y="60203"/>
                  <a:pt x="9247" y="60329"/>
                  <a:pt x="9406" y="60329"/>
                </a:cubicBezTo>
                <a:cubicBezTo>
                  <a:pt x="9564" y="60329"/>
                  <a:pt x="9691" y="60203"/>
                  <a:pt x="9691" y="60044"/>
                </a:cubicBezTo>
                <a:lnTo>
                  <a:pt x="9691" y="59981"/>
                </a:lnTo>
                <a:cubicBezTo>
                  <a:pt x="9691" y="59823"/>
                  <a:pt x="9564" y="59696"/>
                  <a:pt x="9406" y="59696"/>
                </a:cubicBezTo>
                <a:close/>
                <a:moveTo>
                  <a:pt x="133644" y="60773"/>
                </a:moveTo>
                <a:cubicBezTo>
                  <a:pt x="133485" y="60773"/>
                  <a:pt x="133327" y="60931"/>
                  <a:pt x="133327" y="61089"/>
                </a:cubicBezTo>
                <a:lnTo>
                  <a:pt x="133327" y="61121"/>
                </a:lnTo>
                <a:cubicBezTo>
                  <a:pt x="133327" y="61279"/>
                  <a:pt x="133485" y="61406"/>
                  <a:pt x="133644" y="61406"/>
                </a:cubicBezTo>
                <a:cubicBezTo>
                  <a:pt x="133802" y="61406"/>
                  <a:pt x="133929" y="61279"/>
                  <a:pt x="133929" y="61121"/>
                </a:cubicBezTo>
                <a:lnTo>
                  <a:pt x="133929" y="61089"/>
                </a:lnTo>
                <a:cubicBezTo>
                  <a:pt x="133929" y="60931"/>
                  <a:pt x="133802" y="60773"/>
                  <a:pt x="133644" y="60773"/>
                </a:cubicBezTo>
                <a:close/>
                <a:moveTo>
                  <a:pt x="9406" y="61343"/>
                </a:moveTo>
                <a:cubicBezTo>
                  <a:pt x="9247" y="61343"/>
                  <a:pt x="9121" y="61501"/>
                  <a:pt x="9121" y="61659"/>
                </a:cubicBezTo>
                <a:cubicBezTo>
                  <a:pt x="9121" y="61818"/>
                  <a:pt x="9247" y="61944"/>
                  <a:pt x="9406" y="61944"/>
                </a:cubicBezTo>
                <a:cubicBezTo>
                  <a:pt x="9564" y="61944"/>
                  <a:pt x="9691" y="61818"/>
                  <a:pt x="9691" y="61659"/>
                </a:cubicBezTo>
                <a:lnTo>
                  <a:pt x="9691" y="61628"/>
                </a:lnTo>
                <a:cubicBezTo>
                  <a:pt x="9691" y="61469"/>
                  <a:pt x="9564" y="61343"/>
                  <a:pt x="9406" y="61343"/>
                </a:cubicBezTo>
                <a:close/>
                <a:moveTo>
                  <a:pt x="133644" y="62419"/>
                </a:moveTo>
                <a:cubicBezTo>
                  <a:pt x="133485" y="62419"/>
                  <a:pt x="133327" y="62546"/>
                  <a:pt x="133327" y="62704"/>
                </a:cubicBezTo>
                <a:lnTo>
                  <a:pt x="133327" y="62736"/>
                </a:lnTo>
                <a:cubicBezTo>
                  <a:pt x="133327" y="62894"/>
                  <a:pt x="133485" y="63053"/>
                  <a:pt x="133644" y="63053"/>
                </a:cubicBezTo>
                <a:cubicBezTo>
                  <a:pt x="133802" y="63053"/>
                  <a:pt x="133929" y="62926"/>
                  <a:pt x="133929" y="62736"/>
                </a:cubicBezTo>
                <a:lnTo>
                  <a:pt x="133929" y="62704"/>
                </a:lnTo>
                <a:cubicBezTo>
                  <a:pt x="133929" y="62546"/>
                  <a:pt x="133802" y="62419"/>
                  <a:pt x="133644" y="62419"/>
                </a:cubicBezTo>
                <a:close/>
                <a:moveTo>
                  <a:pt x="9406" y="62958"/>
                </a:moveTo>
                <a:cubicBezTo>
                  <a:pt x="9247" y="62958"/>
                  <a:pt x="9121" y="63084"/>
                  <a:pt x="9121" y="63243"/>
                </a:cubicBezTo>
                <a:lnTo>
                  <a:pt x="9121" y="63274"/>
                </a:lnTo>
                <a:cubicBezTo>
                  <a:pt x="9121" y="63433"/>
                  <a:pt x="9247" y="63591"/>
                  <a:pt x="9406" y="63591"/>
                </a:cubicBezTo>
                <a:cubicBezTo>
                  <a:pt x="9564" y="63591"/>
                  <a:pt x="9691" y="63433"/>
                  <a:pt x="9691" y="63274"/>
                </a:cubicBezTo>
                <a:lnTo>
                  <a:pt x="9691" y="63243"/>
                </a:lnTo>
                <a:cubicBezTo>
                  <a:pt x="9691" y="63084"/>
                  <a:pt x="9564" y="62958"/>
                  <a:pt x="9406" y="62958"/>
                </a:cubicBezTo>
                <a:close/>
                <a:moveTo>
                  <a:pt x="133644" y="64035"/>
                </a:moveTo>
                <a:cubicBezTo>
                  <a:pt x="133485" y="64035"/>
                  <a:pt x="133327" y="64161"/>
                  <a:pt x="133327" y="64320"/>
                </a:cubicBezTo>
                <a:lnTo>
                  <a:pt x="133327" y="64383"/>
                </a:lnTo>
                <a:cubicBezTo>
                  <a:pt x="133327" y="64541"/>
                  <a:pt x="133485" y="64668"/>
                  <a:pt x="133644" y="64668"/>
                </a:cubicBezTo>
                <a:cubicBezTo>
                  <a:pt x="133802" y="64668"/>
                  <a:pt x="133929" y="64541"/>
                  <a:pt x="133929" y="64383"/>
                </a:cubicBezTo>
                <a:lnTo>
                  <a:pt x="133929" y="64320"/>
                </a:lnTo>
                <a:cubicBezTo>
                  <a:pt x="133929" y="64161"/>
                  <a:pt x="133802" y="64035"/>
                  <a:pt x="133644" y="64035"/>
                </a:cubicBezTo>
                <a:close/>
                <a:moveTo>
                  <a:pt x="9406" y="64573"/>
                </a:moveTo>
                <a:cubicBezTo>
                  <a:pt x="9247" y="64573"/>
                  <a:pt x="9121" y="64700"/>
                  <a:pt x="9121" y="64858"/>
                </a:cubicBezTo>
                <a:lnTo>
                  <a:pt x="9121" y="64890"/>
                </a:lnTo>
                <a:cubicBezTo>
                  <a:pt x="9121" y="65080"/>
                  <a:pt x="9247" y="65206"/>
                  <a:pt x="9406" y="65206"/>
                </a:cubicBezTo>
                <a:cubicBezTo>
                  <a:pt x="9564" y="65206"/>
                  <a:pt x="9691" y="65080"/>
                  <a:pt x="9691" y="64890"/>
                </a:cubicBezTo>
                <a:lnTo>
                  <a:pt x="9691" y="64858"/>
                </a:lnTo>
                <a:cubicBezTo>
                  <a:pt x="9691" y="64700"/>
                  <a:pt x="9564" y="64573"/>
                  <a:pt x="9406" y="64573"/>
                </a:cubicBezTo>
                <a:close/>
                <a:moveTo>
                  <a:pt x="133644" y="65650"/>
                </a:moveTo>
                <a:cubicBezTo>
                  <a:pt x="133485" y="65650"/>
                  <a:pt x="133327" y="65776"/>
                  <a:pt x="133327" y="65966"/>
                </a:cubicBezTo>
                <a:lnTo>
                  <a:pt x="133327" y="65998"/>
                </a:lnTo>
                <a:cubicBezTo>
                  <a:pt x="133327" y="66156"/>
                  <a:pt x="133485" y="66283"/>
                  <a:pt x="133644" y="66283"/>
                </a:cubicBezTo>
                <a:cubicBezTo>
                  <a:pt x="133802" y="66283"/>
                  <a:pt x="133929" y="66125"/>
                  <a:pt x="133929" y="65966"/>
                </a:cubicBezTo>
                <a:cubicBezTo>
                  <a:pt x="133929" y="65776"/>
                  <a:pt x="133802" y="65650"/>
                  <a:pt x="133644" y="65650"/>
                </a:cubicBezTo>
                <a:close/>
                <a:moveTo>
                  <a:pt x="9406" y="66188"/>
                </a:moveTo>
                <a:cubicBezTo>
                  <a:pt x="9247" y="66188"/>
                  <a:pt x="9121" y="66315"/>
                  <a:pt x="9121" y="66473"/>
                </a:cubicBezTo>
                <a:lnTo>
                  <a:pt x="9121" y="66536"/>
                </a:lnTo>
                <a:cubicBezTo>
                  <a:pt x="9121" y="66695"/>
                  <a:pt x="9247" y="66821"/>
                  <a:pt x="9406" y="66821"/>
                </a:cubicBezTo>
                <a:cubicBezTo>
                  <a:pt x="9564" y="66821"/>
                  <a:pt x="9691" y="66695"/>
                  <a:pt x="9691" y="66536"/>
                </a:cubicBezTo>
                <a:lnTo>
                  <a:pt x="9691" y="66473"/>
                </a:lnTo>
                <a:cubicBezTo>
                  <a:pt x="9691" y="66315"/>
                  <a:pt x="9564" y="66188"/>
                  <a:pt x="9406" y="66188"/>
                </a:cubicBezTo>
                <a:close/>
                <a:moveTo>
                  <a:pt x="133644" y="67265"/>
                </a:moveTo>
                <a:cubicBezTo>
                  <a:pt x="133485" y="67265"/>
                  <a:pt x="133327" y="67423"/>
                  <a:pt x="133327" y="67581"/>
                </a:cubicBezTo>
                <a:lnTo>
                  <a:pt x="133327" y="67613"/>
                </a:lnTo>
                <a:cubicBezTo>
                  <a:pt x="133327" y="67771"/>
                  <a:pt x="133485" y="67898"/>
                  <a:pt x="133644" y="67898"/>
                </a:cubicBezTo>
                <a:cubicBezTo>
                  <a:pt x="133802" y="67898"/>
                  <a:pt x="133929" y="67771"/>
                  <a:pt x="133929" y="67613"/>
                </a:cubicBezTo>
                <a:lnTo>
                  <a:pt x="133929" y="67581"/>
                </a:lnTo>
                <a:cubicBezTo>
                  <a:pt x="133929" y="67423"/>
                  <a:pt x="133802" y="67265"/>
                  <a:pt x="133644" y="67265"/>
                </a:cubicBezTo>
                <a:close/>
                <a:moveTo>
                  <a:pt x="9406" y="67803"/>
                </a:moveTo>
                <a:cubicBezTo>
                  <a:pt x="9247" y="67803"/>
                  <a:pt x="9121" y="67930"/>
                  <a:pt x="9121" y="68120"/>
                </a:cubicBezTo>
                <a:lnTo>
                  <a:pt x="9121" y="68151"/>
                </a:lnTo>
                <a:cubicBezTo>
                  <a:pt x="9121" y="68310"/>
                  <a:pt x="9247" y="68437"/>
                  <a:pt x="9406" y="68437"/>
                </a:cubicBezTo>
                <a:cubicBezTo>
                  <a:pt x="9564" y="68437"/>
                  <a:pt x="9691" y="68310"/>
                  <a:pt x="9691" y="68151"/>
                </a:cubicBezTo>
                <a:lnTo>
                  <a:pt x="9691" y="68120"/>
                </a:lnTo>
                <a:cubicBezTo>
                  <a:pt x="9691" y="67930"/>
                  <a:pt x="9564" y="67803"/>
                  <a:pt x="9406" y="67803"/>
                </a:cubicBezTo>
                <a:close/>
                <a:moveTo>
                  <a:pt x="133644" y="68912"/>
                </a:moveTo>
                <a:cubicBezTo>
                  <a:pt x="133485" y="68912"/>
                  <a:pt x="133327" y="69038"/>
                  <a:pt x="133327" y="69197"/>
                </a:cubicBezTo>
                <a:lnTo>
                  <a:pt x="133327" y="69228"/>
                </a:lnTo>
                <a:cubicBezTo>
                  <a:pt x="133327" y="69387"/>
                  <a:pt x="133485" y="69545"/>
                  <a:pt x="133644" y="69545"/>
                </a:cubicBezTo>
                <a:cubicBezTo>
                  <a:pt x="133802" y="69545"/>
                  <a:pt x="133929" y="69418"/>
                  <a:pt x="133929" y="69228"/>
                </a:cubicBezTo>
                <a:lnTo>
                  <a:pt x="133929" y="69197"/>
                </a:lnTo>
                <a:cubicBezTo>
                  <a:pt x="133929" y="69038"/>
                  <a:pt x="133802" y="68912"/>
                  <a:pt x="133644" y="68912"/>
                </a:cubicBezTo>
                <a:close/>
                <a:moveTo>
                  <a:pt x="9406" y="69450"/>
                </a:moveTo>
                <a:cubicBezTo>
                  <a:pt x="9247" y="69450"/>
                  <a:pt x="9121" y="69608"/>
                  <a:pt x="9121" y="69767"/>
                </a:cubicBezTo>
                <a:cubicBezTo>
                  <a:pt x="9121" y="69925"/>
                  <a:pt x="9247" y="70083"/>
                  <a:pt x="9406" y="70083"/>
                </a:cubicBezTo>
                <a:cubicBezTo>
                  <a:pt x="9564" y="70083"/>
                  <a:pt x="9691" y="69925"/>
                  <a:pt x="9691" y="69767"/>
                </a:cubicBezTo>
                <a:lnTo>
                  <a:pt x="9691" y="69735"/>
                </a:lnTo>
                <a:cubicBezTo>
                  <a:pt x="9691" y="69577"/>
                  <a:pt x="9564" y="69450"/>
                  <a:pt x="9406" y="69450"/>
                </a:cubicBezTo>
                <a:close/>
                <a:moveTo>
                  <a:pt x="133644" y="70527"/>
                </a:moveTo>
                <a:cubicBezTo>
                  <a:pt x="133485" y="70527"/>
                  <a:pt x="133327" y="70653"/>
                  <a:pt x="133327" y="70812"/>
                </a:cubicBezTo>
                <a:lnTo>
                  <a:pt x="133327" y="70875"/>
                </a:lnTo>
                <a:cubicBezTo>
                  <a:pt x="133327" y="71033"/>
                  <a:pt x="133485" y="71160"/>
                  <a:pt x="133644" y="71160"/>
                </a:cubicBezTo>
                <a:cubicBezTo>
                  <a:pt x="133802" y="71160"/>
                  <a:pt x="133929" y="71033"/>
                  <a:pt x="133929" y="70875"/>
                </a:cubicBezTo>
                <a:lnTo>
                  <a:pt x="133929" y="70812"/>
                </a:lnTo>
                <a:cubicBezTo>
                  <a:pt x="133929" y="70653"/>
                  <a:pt x="133802" y="70527"/>
                  <a:pt x="133644" y="70527"/>
                </a:cubicBezTo>
                <a:close/>
                <a:moveTo>
                  <a:pt x="9406" y="71065"/>
                </a:moveTo>
                <a:cubicBezTo>
                  <a:pt x="9247" y="71065"/>
                  <a:pt x="9121" y="71192"/>
                  <a:pt x="9121" y="71350"/>
                </a:cubicBezTo>
                <a:lnTo>
                  <a:pt x="9121" y="71382"/>
                </a:lnTo>
                <a:cubicBezTo>
                  <a:pt x="9121" y="71572"/>
                  <a:pt x="9247" y="71698"/>
                  <a:pt x="9406" y="71698"/>
                </a:cubicBezTo>
                <a:cubicBezTo>
                  <a:pt x="9564" y="71698"/>
                  <a:pt x="9691" y="71572"/>
                  <a:pt x="9691" y="71382"/>
                </a:cubicBezTo>
                <a:lnTo>
                  <a:pt x="9691" y="71350"/>
                </a:lnTo>
                <a:cubicBezTo>
                  <a:pt x="9691" y="71192"/>
                  <a:pt x="9564" y="71065"/>
                  <a:pt x="9406" y="71065"/>
                </a:cubicBezTo>
                <a:close/>
                <a:moveTo>
                  <a:pt x="133644" y="72142"/>
                </a:moveTo>
                <a:cubicBezTo>
                  <a:pt x="133485" y="72142"/>
                  <a:pt x="133327" y="72268"/>
                  <a:pt x="133327" y="72458"/>
                </a:cubicBezTo>
                <a:lnTo>
                  <a:pt x="133327" y="72490"/>
                </a:lnTo>
                <a:cubicBezTo>
                  <a:pt x="133327" y="72648"/>
                  <a:pt x="133485" y="72775"/>
                  <a:pt x="133644" y="72775"/>
                </a:cubicBezTo>
                <a:cubicBezTo>
                  <a:pt x="133802" y="72775"/>
                  <a:pt x="133929" y="72648"/>
                  <a:pt x="133929" y="72490"/>
                </a:cubicBezTo>
                <a:lnTo>
                  <a:pt x="133929" y="72458"/>
                </a:lnTo>
                <a:cubicBezTo>
                  <a:pt x="133929" y="72268"/>
                  <a:pt x="133802" y="72142"/>
                  <a:pt x="133644" y="72142"/>
                </a:cubicBezTo>
                <a:close/>
                <a:moveTo>
                  <a:pt x="9406" y="72680"/>
                </a:moveTo>
                <a:cubicBezTo>
                  <a:pt x="9247" y="72680"/>
                  <a:pt x="9121" y="72807"/>
                  <a:pt x="9121" y="72965"/>
                </a:cubicBezTo>
                <a:lnTo>
                  <a:pt x="9121" y="73028"/>
                </a:lnTo>
                <a:cubicBezTo>
                  <a:pt x="9121" y="73187"/>
                  <a:pt x="9247" y="73314"/>
                  <a:pt x="9406" y="73314"/>
                </a:cubicBezTo>
                <a:cubicBezTo>
                  <a:pt x="9564" y="73314"/>
                  <a:pt x="9691" y="73187"/>
                  <a:pt x="9691" y="73028"/>
                </a:cubicBezTo>
                <a:lnTo>
                  <a:pt x="9691" y="72965"/>
                </a:lnTo>
                <a:cubicBezTo>
                  <a:pt x="9691" y="72807"/>
                  <a:pt x="9564" y="72680"/>
                  <a:pt x="9406" y="72680"/>
                </a:cubicBezTo>
                <a:close/>
                <a:moveTo>
                  <a:pt x="133644" y="73757"/>
                </a:moveTo>
                <a:cubicBezTo>
                  <a:pt x="133485" y="73757"/>
                  <a:pt x="133327" y="73915"/>
                  <a:pt x="133327" y="74074"/>
                </a:cubicBezTo>
                <a:lnTo>
                  <a:pt x="133327" y="74105"/>
                </a:lnTo>
                <a:cubicBezTo>
                  <a:pt x="133327" y="74264"/>
                  <a:pt x="133485" y="74390"/>
                  <a:pt x="133644" y="74390"/>
                </a:cubicBezTo>
                <a:cubicBezTo>
                  <a:pt x="133802" y="74390"/>
                  <a:pt x="133929" y="74232"/>
                  <a:pt x="133929" y="74074"/>
                </a:cubicBezTo>
                <a:cubicBezTo>
                  <a:pt x="133929" y="73915"/>
                  <a:pt x="133802" y="73757"/>
                  <a:pt x="133644" y="73757"/>
                </a:cubicBezTo>
                <a:close/>
                <a:moveTo>
                  <a:pt x="9406" y="74295"/>
                </a:moveTo>
                <a:cubicBezTo>
                  <a:pt x="9247" y="74295"/>
                  <a:pt x="9121" y="74422"/>
                  <a:pt x="9121" y="74612"/>
                </a:cubicBezTo>
                <a:lnTo>
                  <a:pt x="9121" y="74644"/>
                </a:lnTo>
                <a:cubicBezTo>
                  <a:pt x="9121" y="74802"/>
                  <a:pt x="9247" y="74929"/>
                  <a:pt x="9406" y="74929"/>
                </a:cubicBezTo>
                <a:cubicBezTo>
                  <a:pt x="9564" y="74929"/>
                  <a:pt x="9691" y="74802"/>
                  <a:pt x="9691" y="74644"/>
                </a:cubicBezTo>
                <a:lnTo>
                  <a:pt x="9691" y="74612"/>
                </a:lnTo>
                <a:cubicBezTo>
                  <a:pt x="9691" y="74422"/>
                  <a:pt x="9564" y="74295"/>
                  <a:pt x="9406" y="74295"/>
                </a:cubicBezTo>
                <a:close/>
                <a:moveTo>
                  <a:pt x="133644" y="75404"/>
                </a:moveTo>
                <a:cubicBezTo>
                  <a:pt x="133485" y="75404"/>
                  <a:pt x="133327" y="75530"/>
                  <a:pt x="133327" y="75689"/>
                </a:cubicBezTo>
                <a:lnTo>
                  <a:pt x="133327" y="75720"/>
                </a:lnTo>
                <a:cubicBezTo>
                  <a:pt x="133327" y="75879"/>
                  <a:pt x="133485" y="76037"/>
                  <a:pt x="133644" y="76037"/>
                </a:cubicBezTo>
                <a:cubicBezTo>
                  <a:pt x="133802" y="76037"/>
                  <a:pt x="133929" y="75910"/>
                  <a:pt x="133929" y="75720"/>
                </a:cubicBezTo>
                <a:lnTo>
                  <a:pt x="133929" y="75689"/>
                </a:lnTo>
                <a:cubicBezTo>
                  <a:pt x="133929" y="75530"/>
                  <a:pt x="133802" y="75404"/>
                  <a:pt x="133644" y="75404"/>
                </a:cubicBezTo>
                <a:close/>
                <a:moveTo>
                  <a:pt x="9406" y="75942"/>
                </a:moveTo>
                <a:cubicBezTo>
                  <a:pt x="9247" y="75942"/>
                  <a:pt x="9121" y="76069"/>
                  <a:pt x="9121" y="76227"/>
                </a:cubicBezTo>
                <a:lnTo>
                  <a:pt x="9121" y="76259"/>
                </a:lnTo>
                <a:cubicBezTo>
                  <a:pt x="9121" y="76417"/>
                  <a:pt x="9247" y="76575"/>
                  <a:pt x="9406" y="76575"/>
                </a:cubicBezTo>
                <a:cubicBezTo>
                  <a:pt x="9564" y="76575"/>
                  <a:pt x="9691" y="76417"/>
                  <a:pt x="9691" y="76259"/>
                </a:cubicBezTo>
                <a:lnTo>
                  <a:pt x="9691" y="76227"/>
                </a:lnTo>
                <a:cubicBezTo>
                  <a:pt x="9691" y="76069"/>
                  <a:pt x="9564" y="75942"/>
                  <a:pt x="9406" y="75942"/>
                </a:cubicBezTo>
                <a:close/>
                <a:moveTo>
                  <a:pt x="133644" y="77019"/>
                </a:moveTo>
                <a:cubicBezTo>
                  <a:pt x="133485" y="77019"/>
                  <a:pt x="133327" y="77145"/>
                  <a:pt x="133327" y="77304"/>
                </a:cubicBezTo>
                <a:lnTo>
                  <a:pt x="133327" y="77367"/>
                </a:lnTo>
                <a:cubicBezTo>
                  <a:pt x="133327" y="77525"/>
                  <a:pt x="133485" y="77652"/>
                  <a:pt x="133644" y="77652"/>
                </a:cubicBezTo>
                <a:cubicBezTo>
                  <a:pt x="133802" y="77652"/>
                  <a:pt x="133929" y="77525"/>
                  <a:pt x="133929" y="77367"/>
                </a:cubicBezTo>
                <a:lnTo>
                  <a:pt x="133929" y="77304"/>
                </a:lnTo>
                <a:cubicBezTo>
                  <a:pt x="133929" y="77145"/>
                  <a:pt x="133802" y="77019"/>
                  <a:pt x="133644" y="77019"/>
                </a:cubicBezTo>
                <a:close/>
                <a:moveTo>
                  <a:pt x="9406" y="77557"/>
                </a:moveTo>
                <a:cubicBezTo>
                  <a:pt x="9247" y="77557"/>
                  <a:pt x="9121" y="77715"/>
                  <a:pt x="9121" y="77874"/>
                </a:cubicBezTo>
                <a:cubicBezTo>
                  <a:pt x="9121" y="78064"/>
                  <a:pt x="9247" y="78191"/>
                  <a:pt x="9406" y="78191"/>
                </a:cubicBezTo>
                <a:cubicBezTo>
                  <a:pt x="9564" y="78191"/>
                  <a:pt x="9691" y="78064"/>
                  <a:pt x="9691" y="77874"/>
                </a:cubicBezTo>
                <a:lnTo>
                  <a:pt x="9691" y="77842"/>
                </a:lnTo>
                <a:cubicBezTo>
                  <a:pt x="9691" y="77684"/>
                  <a:pt x="9564" y="77557"/>
                  <a:pt x="9406" y="77557"/>
                </a:cubicBezTo>
                <a:close/>
                <a:moveTo>
                  <a:pt x="133644" y="78634"/>
                </a:moveTo>
                <a:cubicBezTo>
                  <a:pt x="133485" y="78634"/>
                  <a:pt x="133327" y="78761"/>
                  <a:pt x="133327" y="78919"/>
                </a:cubicBezTo>
                <a:lnTo>
                  <a:pt x="133327" y="78982"/>
                </a:lnTo>
                <a:cubicBezTo>
                  <a:pt x="133327" y="79141"/>
                  <a:pt x="133485" y="79267"/>
                  <a:pt x="133644" y="79267"/>
                </a:cubicBezTo>
                <a:cubicBezTo>
                  <a:pt x="133802" y="79267"/>
                  <a:pt x="133929" y="79141"/>
                  <a:pt x="133929" y="78982"/>
                </a:cubicBezTo>
                <a:lnTo>
                  <a:pt x="133929" y="78919"/>
                </a:lnTo>
                <a:cubicBezTo>
                  <a:pt x="133929" y="78761"/>
                  <a:pt x="133802" y="78634"/>
                  <a:pt x="133644" y="78634"/>
                </a:cubicBezTo>
                <a:close/>
                <a:moveTo>
                  <a:pt x="9406" y="79172"/>
                </a:moveTo>
                <a:cubicBezTo>
                  <a:pt x="9247" y="79172"/>
                  <a:pt x="9121" y="79299"/>
                  <a:pt x="9121" y="79457"/>
                </a:cubicBezTo>
                <a:lnTo>
                  <a:pt x="9121" y="79521"/>
                </a:lnTo>
                <a:cubicBezTo>
                  <a:pt x="9121" y="79679"/>
                  <a:pt x="9247" y="79806"/>
                  <a:pt x="9406" y="79806"/>
                </a:cubicBezTo>
                <a:cubicBezTo>
                  <a:pt x="9564" y="79806"/>
                  <a:pt x="9691" y="79679"/>
                  <a:pt x="9691" y="79521"/>
                </a:cubicBezTo>
                <a:lnTo>
                  <a:pt x="9691" y="79457"/>
                </a:lnTo>
                <a:cubicBezTo>
                  <a:pt x="9691" y="79299"/>
                  <a:pt x="9564" y="79172"/>
                  <a:pt x="9406" y="79172"/>
                </a:cubicBezTo>
                <a:close/>
                <a:moveTo>
                  <a:pt x="133327" y="80566"/>
                </a:moveTo>
                <a:lnTo>
                  <a:pt x="133327" y="80597"/>
                </a:lnTo>
                <a:cubicBezTo>
                  <a:pt x="133327" y="80756"/>
                  <a:pt x="133485" y="80882"/>
                  <a:pt x="133644" y="80882"/>
                </a:cubicBezTo>
                <a:cubicBezTo>
                  <a:pt x="133802" y="80882"/>
                  <a:pt x="133929" y="80724"/>
                  <a:pt x="133929" y="80566"/>
                </a:cubicBezTo>
                <a:close/>
                <a:moveTo>
                  <a:pt x="9406" y="80819"/>
                </a:moveTo>
                <a:cubicBezTo>
                  <a:pt x="9247" y="80819"/>
                  <a:pt x="9121" y="80977"/>
                  <a:pt x="9121" y="81136"/>
                </a:cubicBezTo>
                <a:cubicBezTo>
                  <a:pt x="9121" y="81294"/>
                  <a:pt x="9279" y="81421"/>
                  <a:pt x="9437" y="81421"/>
                </a:cubicBezTo>
                <a:cubicBezTo>
                  <a:pt x="9596" y="81421"/>
                  <a:pt x="9722" y="81294"/>
                  <a:pt x="9722" y="81104"/>
                </a:cubicBezTo>
                <a:lnTo>
                  <a:pt x="9722" y="81072"/>
                </a:lnTo>
                <a:cubicBezTo>
                  <a:pt x="9691" y="80914"/>
                  <a:pt x="9564" y="80819"/>
                  <a:pt x="9406" y="80819"/>
                </a:cubicBezTo>
                <a:close/>
                <a:moveTo>
                  <a:pt x="133200" y="82149"/>
                </a:moveTo>
                <a:cubicBezTo>
                  <a:pt x="133169" y="82339"/>
                  <a:pt x="133295" y="82466"/>
                  <a:pt x="133454" y="82497"/>
                </a:cubicBezTo>
                <a:lnTo>
                  <a:pt x="133485" y="82497"/>
                </a:lnTo>
                <a:cubicBezTo>
                  <a:pt x="133644" y="82497"/>
                  <a:pt x="133770" y="82402"/>
                  <a:pt x="133802" y="82276"/>
                </a:cubicBezTo>
                <a:lnTo>
                  <a:pt x="133802" y="82212"/>
                </a:lnTo>
                <a:lnTo>
                  <a:pt x="133200" y="82149"/>
                </a:lnTo>
                <a:close/>
                <a:moveTo>
                  <a:pt x="9657" y="82396"/>
                </a:moveTo>
                <a:cubicBezTo>
                  <a:pt x="9637" y="82396"/>
                  <a:pt x="9616" y="82398"/>
                  <a:pt x="9596" y="82402"/>
                </a:cubicBezTo>
                <a:cubicBezTo>
                  <a:pt x="9406" y="82434"/>
                  <a:pt x="9311" y="82593"/>
                  <a:pt x="9342" y="82751"/>
                </a:cubicBezTo>
                <a:lnTo>
                  <a:pt x="9374" y="82814"/>
                </a:lnTo>
                <a:cubicBezTo>
                  <a:pt x="9406" y="82941"/>
                  <a:pt x="9532" y="83036"/>
                  <a:pt x="9659" y="83036"/>
                </a:cubicBezTo>
                <a:lnTo>
                  <a:pt x="9722" y="83036"/>
                </a:lnTo>
                <a:cubicBezTo>
                  <a:pt x="9881" y="83004"/>
                  <a:pt x="9976" y="82846"/>
                  <a:pt x="9944" y="82688"/>
                </a:cubicBezTo>
                <a:lnTo>
                  <a:pt x="9944" y="82624"/>
                </a:lnTo>
                <a:cubicBezTo>
                  <a:pt x="9917" y="82486"/>
                  <a:pt x="9793" y="82396"/>
                  <a:pt x="9657" y="82396"/>
                </a:cubicBezTo>
                <a:close/>
                <a:moveTo>
                  <a:pt x="133138" y="83441"/>
                </a:moveTo>
                <a:cubicBezTo>
                  <a:pt x="133002" y="83441"/>
                  <a:pt x="132875" y="83528"/>
                  <a:pt x="132820" y="83638"/>
                </a:cubicBezTo>
                <a:lnTo>
                  <a:pt x="133105" y="83764"/>
                </a:lnTo>
                <a:lnTo>
                  <a:pt x="132820" y="83669"/>
                </a:lnTo>
                <a:lnTo>
                  <a:pt x="132820" y="83669"/>
                </a:lnTo>
                <a:cubicBezTo>
                  <a:pt x="132757" y="83828"/>
                  <a:pt x="132852" y="84018"/>
                  <a:pt x="132978" y="84049"/>
                </a:cubicBezTo>
                <a:cubicBezTo>
                  <a:pt x="133010" y="84081"/>
                  <a:pt x="133074" y="84081"/>
                  <a:pt x="133105" y="84081"/>
                </a:cubicBezTo>
                <a:cubicBezTo>
                  <a:pt x="133200" y="84081"/>
                  <a:pt x="133327" y="83986"/>
                  <a:pt x="133359" y="83891"/>
                </a:cubicBezTo>
                <a:cubicBezTo>
                  <a:pt x="133359" y="83891"/>
                  <a:pt x="133390" y="83828"/>
                  <a:pt x="133390" y="83828"/>
                </a:cubicBezTo>
                <a:cubicBezTo>
                  <a:pt x="133454" y="83669"/>
                  <a:pt x="133359" y="83511"/>
                  <a:pt x="133200" y="83448"/>
                </a:cubicBezTo>
                <a:cubicBezTo>
                  <a:pt x="133179" y="83443"/>
                  <a:pt x="133159" y="83441"/>
                  <a:pt x="133138" y="83441"/>
                </a:cubicBezTo>
                <a:close/>
                <a:moveTo>
                  <a:pt x="10146" y="83962"/>
                </a:moveTo>
                <a:cubicBezTo>
                  <a:pt x="10109" y="83962"/>
                  <a:pt x="10072" y="83970"/>
                  <a:pt x="10039" y="83986"/>
                </a:cubicBezTo>
                <a:cubicBezTo>
                  <a:pt x="9881" y="84049"/>
                  <a:pt x="9817" y="84239"/>
                  <a:pt x="9881" y="84398"/>
                </a:cubicBezTo>
                <a:cubicBezTo>
                  <a:pt x="9912" y="84493"/>
                  <a:pt x="10039" y="84588"/>
                  <a:pt x="10134" y="84588"/>
                </a:cubicBezTo>
                <a:cubicBezTo>
                  <a:pt x="10198" y="84588"/>
                  <a:pt x="10229" y="84556"/>
                  <a:pt x="10261" y="84556"/>
                </a:cubicBezTo>
                <a:cubicBezTo>
                  <a:pt x="10419" y="84493"/>
                  <a:pt x="10483" y="84334"/>
                  <a:pt x="10419" y="84176"/>
                </a:cubicBezTo>
                <a:lnTo>
                  <a:pt x="10388" y="84144"/>
                </a:lnTo>
                <a:cubicBezTo>
                  <a:pt x="10364" y="84027"/>
                  <a:pt x="10253" y="83962"/>
                  <a:pt x="10146" y="83962"/>
                </a:cubicBezTo>
                <a:close/>
                <a:moveTo>
                  <a:pt x="132187" y="85094"/>
                </a:moveTo>
                <a:lnTo>
                  <a:pt x="132408" y="85253"/>
                </a:lnTo>
                <a:lnTo>
                  <a:pt x="132155" y="85126"/>
                </a:lnTo>
                <a:lnTo>
                  <a:pt x="132155" y="85126"/>
                </a:lnTo>
                <a:cubicBezTo>
                  <a:pt x="132092" y="85253"/>
                  <a:pt x="132155" y="85411"/>
                  <a:pt x="132282" y="85506"/>
                </a:cubicBezTo>
                <a:cubicBezTo>
                  <a:pt x="132345" y="85538"/>
                  <a:pt x="132377" y="85538"/>
                  <a:pt x="132408" y="85538"/>
                </a:cubicBezTo>
                <a:cubicBezTo>
                  <a:pt x="132535" y="85538"/>
                  <a:pt x="132630" y="85474"/>
                  <a:pt x="132693" y="85379"/>
                </a:cubicBezTo>
                <a:lnTo>
                  <a:pt x="132440" y="85221"/>
                </a:lnTo>
                <a:lnTo>
                  <a:pt x="132187" y="85094"/>
                </a:lnTo>
                <a:close/>
                <a:moveTo>
                  <a:pt x="10887" y="85389"/>
                </a:moveTo>
                <a:cubicBezTo>
                  <a:pt x="10827" y="85389"/>
                  <a:pt x="10764" y="85407"/>
                  <a:pt x="10704" y="85443"/>
                </a:cubicBezTo>
                <a:cubicBezTo>
                  <a:pt x="10578" y="85538"/>
                  <a:pt x="10546" y="85696"/>
                  <a:pt x="10609" y="85854"/>
                </a:cubicBezTo>
                <a:lnTo>
                  <a:pt x="10641" y="85886"/>
                </a:lnTo>
                <a:cubicBezTo>
                  <a:pt x="10704" y="85981"/>
                  <a:pt x="10799" y="86013"/>
                  <a:pt x="10894" y="86013"/>
                </a:cubicBezTo>
                <a:cubicBezTo>
                  <a:pt x="10958" y="86013"/>
                  <a:pt x="11021" y="86013"/>
                  <a:pt x="11053" y="85981"/>
                </a:cubicBezTo>
                <a:cubicBezTo>
                  <a:pt x="11179" y="85886"/>
                  <a:pt x="11243" y="85696"/>
                  <a:pt x="11148" y="85569"/>
                </a:cubicBezTo>
                <a:lnTo>
                  <a:pt x="11116" y="85538"/>
                </a:lnTo>
                <a:cubicBezTo>
                  <a:pt x="11076" y="85439"/>
                  <a:pt x="10987" y="85389"/>
                  <a:pt x="10887" y="85389"/>
                </a:cubicBezTo>
                <a:close/>
                <a:moveTo>
                  <a:pt x="131542" y="86274"/>
                </a:moveTo>
                <a:cubicBezTo>
                  <a:pt x="131450" y="86274"/>
                  <a:pt x="131358" y="86316"/>
                  <a:pt x="131300" y="86393"/>
                </a:cubicBezTo>
                <a:lnTo>
                  <a:pt x="131300" y="86424"/>
                </a:lnTo>
                <a:cubicBezTo>
                  <a:pt x="131173" y="86551"/>
                  <a:pt x="131205" y="86741"/>
                  <a:pt x="131332" y="86836"/>
                </a:cubicBezTo>
                <a:cubicBezTo>
                  <a:pt x="131395" y="86868"/>
                  <a:pt x="131458" y="86899"/>
                  <a:pt x="131522" y="86899"/>
                </a:cubicBezTo>
                <a:cubicBezTo>
                  <a:pt x="131617" y="86899"/>
                  <a:pt x="131680" y="86868"/>
                  <a:pt x="131743" y="86773"/>
                </a:cubicBezTo>
                <a:lnTo>
                  <a:pt x="131775" y="86741"/>
                </a:lnTo>
                <a:cubicBezTo>
                  <a:pt x="131870" y="86614"/>
                  <a:pt x="131838" y="86424"/>
                  <a:pt x="131712" y="86329"/>
                </a:cubicBezTo>
                <a:cubicBezTo>
                  <a:pt x="131662" y="86292"/>
                  <a:pt x="131602" y="86274"/>
                  <a:pt x="131542" y="86274"/>
                </a:cubicBezTo>
                <a:close/>
                <a:moveTo>
                  <a:pt x="11856" y="86689"/>
                </a:moveTo>
                <a:cubicBezTo>
                  <a:pt x="11786" y="86689"/>
                  <a:pt x="11713" y="86714"/>
                  <a:pt x="11654" y="86773"/>
                </a:cubicBezTo>
                <a:cubicBezTo>
                  <a:pt x="11528" y="86868"/>
                  <a:pt x="11528" y="87058"/>
                  <a:pt x="11623" y="87184"/>
                </a:cubicBezTo>
                <a:lnTo>
                  <a:pt x="11654" y="87216"/>
                </a:lnTo>
                <a:cubicBezTo>
                  <a:pt x="11718" y="87279"/>
                  <a:pt x="11781" y="87311"/>
                  <a:pt x="11876" y="87311"/>
                </a:cubicBezTo>
                <a:cubicBezTo>
                  <a:pt x="11939" y="87311"/>
                  <a:pt x="12003" y="87279"/>
                  <a:pt x="12066" y="87248"/>
                </a:cubicBezTo>
                <a:cubicBezTo>
                  <a:pt x="12193" y="87121"/>
                  <a:pt x="12193" y="86931"/>
                  <a:pt x="12098" y="86804"/>
                </a:cubicBezTo>
                <a:lnTo>
                  <a:pt x="12098" y="86804"/>
                </a:lnTo>
                <a:lnTo>
                  <a:pt x="11844" y="86994"/>
                </a:lnTo>
                <a:lnTo>
                  <a:pt x="12066" y="86773"/>
                </a:lnTo>
                <a:cubicBezTo>
                  <a:pt x="12015" y="86722"/>
                  <a:pt x="11937" y="86689"/>
                  <a:pt x="11856" y="86689"/>
                </a:cubicBezTo>
                <a:close/>
                <a:moveTo>
                  <a:pt x="130223" y="87533"/>
                </a:moveTo>
                <a:lnTo>
                  <a:pt x="130413" y="87786"/>
                </a:lnTo>
                <a:lnTo>
                  <a:pt x="130223" y="87565"/>
                </a:lnTo>
                <a:cubicBezTo>
                  <a:pt x="130097" y="87660"/>
                  <a:pt x="130097" y="87850"/>
                  <a:pt x="130192" y="87976"/>
                </a:cubicBezTo>
                <a:cubicBezTo>
                  <a:pt x="130255" y="88040"/>
                  <a:pt x="130318" y="88071"/>
                  <a:pt x="130413" y="88071"/>
                </a:cubicBezTo>
                <a:cubicBezTo>
                  <a:pt x="130477" y="88071"/>
                  <a:pt x="130572" y="88040"/>
                  <a:pt x="130635" y="87976"/>
                </a:cubicBezTo>
                <a:lnTo>
                  <a:pt x="130445" y="87755"/>
                </a:lnTo>
                <a:lnTo>
                  <a:pt x="130223" y="87533"/>
                </a:lnTo>
                <a:close/>
                <a:moveTo>
                  <a:pt x="13016" y="87801"/>
                </a:moveTo>
                <a:cubicBezTo>
                  <a:pt x="12931" y="87801"/>
                  <a:pt x="12848" y="87842"/>
                  <a:pt x="12794" y="87913"/>
                </a:cubicBezTo>
                <a:cubicBezTo>
                  <a:pt x="12699" y="88040"/>
                  <a:pt x="12699" y="88230"/>
                  <a:pt x="12826" y="88325"/>
                </a:cubicBezTo>
                <a:lnTo>
                  <a:pt x="12858" y="88356"/>
                </a:lnTo>
                <a:cubicBezTo>
                  <a:pt x="12921" y="88420"/>
                  <a:pt x="12984" y="88420"/>
                  <a:pt x="13048" y="88420"/>
                </a:cubicBezTo>
                <a:cubicBezTo>
                  <a:pt x="13143" y="88420"/>
                  <a:pt x="13238" y="88388"/>
                  <a:pt x="13301" y="88293"/>
                </a:cubicBezTo>
                <a:cubicBezTo>
                  <a:pt x="13396" y="88166"/>
                  <a:pt x="13364" y="87976"/>
                  <a:pt x="13238" y="87881"/>
                </a:cubicBezTo>
                <a:lnTo>
                  <a:pt x="13016" y="88103"/>
                </a:lnTo>
                <a:lnTo>
                  <a:pt x="13016" y="88103"/>
                </a:lnTo>
                <a:lnTo>
                  <a:pt x="13206" y="87881"/>
                </a:lnTo>
                <a:cubicBezTo>
                  <a:pt x="13151" y="87826"/>
                  <a:pt x="13083" y="87801"/>
                  <a:pt x="13016" y="87801"/>
                </a:cubicBezTo>
                <a:close/>
                <a:moveTo>
                  <a:pt x="128957" y="88483"/>
                </a:moveTo>
                <a:lnTo>
                  <a:pt x="129115" y="88768"/>
                </a:lnTo>
                <a:lnTo>
                  <a:pt x="128957" y="88515"/>
                </a:lnTo>
                <a:cubicBezTo>
                  <a:pt x="128798" y="88578"/>
                  <a:pt x="128767" y="88768"/>
                  <a:pt x="128862" y="88895"/>
                </a:cubicBezTo>
                <a:cubicBezTo>
                  <a:pt x="128925" y="88990"/>
                  <a:pt x="129020" y="89053"/>
                  <a:pt x="129115" y="89053"/>
                </a:cubicBezTo>
                <a:cubicBezTo>
                  <a:pt x="129178" y="89053"/>
                  <a:pt x="129210" y="89021"/>
                  <a:pt x="129273" y="89021"/>
                </a:cubicBezTo>
                <a:lnTo>
                  <a:pt x="129305" y="88990"/>
                </a:lnTo>
                <a:lnTo>
                  <a:pt x="129147" y="88736"/>
                </a:lnTo>
                <a:lnTo>
                  <a:pt x="128957" y="88483"/>
                </a:lnTo>
                <a:close/>
                <a:moveTo>
                  <a:pt x="14393" y="88711"/>
                </a:moveTo>
                <a:cubicBezTo>
                  <a:pt x="14285" y="88711"/>
                  <a:pt x="14171" y="88770"/>
                  <a:pt x="14124" y="88863"/>
                </a:cubicBezTo>
                <a:cubicBezTo>
                  <a:pt x="14029" y="89021"/>
                  <a:pt x="14124" y="89211"/>
                  <a:pt x="14251" y="89275"/>
                </a:cubicBezTo>
                <a:cubicBezTo>
                  <a:pt x="14314" y="89306"/>
                  <a:pt x="14346" y="89338"/>
                  <a:pt x="14409" y="89338"/>
                </a:cubicBezTo>
                <a:cubicBezTo>
                  <a:pt x="14505" y="89338"/>
                  <a:pt x="14600" y="89275"/>
                  <a:pt x="14663" y="89180"/>
                </a:cubicBezTo>
                <a:cubicBezTo>
                  <a:pt x="14726" y="89021"/>
                  <a:pt x="14695" y="88831"/>
                  <a:pt x="14536" y="88768"/>
                </a:cubicBezTo>
                <a:lnTo>
                  <a:pt x="14505" y="88736"/>
                </a:lnTo>
                <a:cubicBezTo>
                  <a:pt x="14471" y="88719"/>
                  <a:pt x="14432" y="88711"/>
                  <a:pt x="14393" y="88711"/>
                </a:cubicBezTo>
                <a:close/>
                <a:moveTo>
                  <a:pt x="127716" y="89187"/>
                </a:moveTo>
                <a:cubicBezTo>
                  <a:pt x="127677" y="89187"/>
                  <a:pt x="127636" y="89195"/>
                  <a:pt x="127595" y="89211"/>
                </a:cubicBezTo>
                <a:lnTo>
                  <a:pt x="127563" y="89211"/>
                </a:lnTo>
                <a:cubicBezTo>
                  <a:pt x="127405" y="89275"/>
                  <a:pt x="127341" y="89465"/>
                  <a:pt x="127405" y="89623"/>
                </a:cubicBezTo>
                <a:cubicBezTo>
                  <a:pt x="127436" y="89718"/>
                  <a:pt x="127563" y="89781"/>
                  <a:pt x="127658" y="89781"/>
                </a:cubicBezTo>
                <a:lnTo>
                  <a:pt x="127785" y="89781"/>
                </a:lnTo>
                <a:lnTo>
                  <a:pt x="127816" y="89750"/>
                </a:lnTo>
                <a:cubicBezTo>
                  <a:pt x="127975" y="89686"/>
                  <a:pt x="128038" y="89528"/>
                  <a:pt x="127975" y="89370"/>
                </a:cubicBezTo>
                <a:cubicBezTo>
                  <a:pt x="127928" y="89252"/>
                  <a:pt x="127829" y="89187"/>
                  <a:pt x="127716" y="89187"/>
                </a:cubicBezTo>
                <a:close/>
                <a:moveTo>
                  <a:pt x="15829" y="89381"/>
                </a:moveTo>
                <a:cubicBezTo>
                  <a:pt x="15708" y="89381"/>
                  <a:pt x="15599" y="89467"/>
                  <a:pt x="15550" y="89591"/>
                </a:cubicBezTo>
                <a:cubicBezTo>
                  <a:pt x="15518" y="89750"/>
                  <a:pt x="15581" y="89908"/>
                  <a:pt x="15740" y="89971"/>
                </a:cubicBezTo>
                <a:lnTo>
                  <a:pt x="15771" y="89971"/>
                </a:lnTo>
                <a:cubicBezTo>
                  <a:pt x="15803" y="89971"/>
                  <a:pt x="15835" y="90003"/>
                  <a:pt x="15866" y="90003"/>
                </a:cubicBezTo>
                <a:cubicBezTo>
                  <a:pt x="15993" y="90003"/>
                  <a:pt x="16120" y="89908"/>
                  <a:pt x="16151" y="89781"/>
                </a:cubicBezTo>
                <a:cubicBezTo>
                  <a:pt x="16215" y="89655"/>
                  <a:pt x="16120" y="89465"/>
                  <a:pt x="15961" y="89401"/>
                </a:cubicBezTo>
                <a:lnTo>
                  <a:pt x="15930" y="89401"/>
                </a:lnTo>
                <a:cubicBezTo>
                  <a:pt x="15896" y="89388"/>
                  <a:pt x="15862" y="89381"/>
                  <a:pt x="15829" y="89381"/>
                </a:cubicBezTo>
                <a:close/>
                <a:moveTo>
                  <a:pt x="126167" y="89680"/>
                </a:moveTo>
                <a:cubicBezTo>
                  <a:pt x="126147" y="89680"/>
                  <a:pt x="126127" y="89682"/>
                  <a:pt x="126106" y="89686"/>
                </a:cubicBezTo>
                <a:lnTo>
                  <a:pt x="126075" y="89686"/>
                </a:lnTo>
                <a:cubicBezTo>
                  <a:pt x="125885" y="89750"/>
                  <a:pt x="125790" y="89908"/>
                  <a:pt x="125821" y="90066"/>
                </a:cubicBezTo>
                <a:cubicBezTo>
                  <a:pt x="125853" y="90193"/>
                  <a:pt x="125980" y="90288"/>
                  <a:pt x="126138" y="90288"/>
                </a:cubicBezTo>
                <a:lnTo>
                  <a:pt x="126233" y="90288"/>
                </a:lnTo>
                <a:cubicBezTo>
                  <a:pt x="126391" y="90225"/>
                  <a:pt x="126486" y="90066"/>
                  <a:pt x="126455" y="89908"/>
                </a:cubicBezTo>
                <a:cubicBezTo>
                  <a:pt x="126427" y="89770"/>
                  <a:pt x="126303" y="89680"/>
                  <a:pt x="126167" y="89680"/>
                </a:cubicBezTo>
                <a:close/>
                <a:moveTo>
                  <a:pt x="17450" y="89781"/>
                </a:moveTo>
                <a:cubicBezTo>
                  <a:pt x="17291" y="89781"/>
                  <a:pt x="17133" y="89876"/>
                  <a:pt x="17101" y="90035"/>
                </a:cubicBezTo>
                <a:cubicBezTo>
                  <a:pt x="17101" y="90193"/>
                  <a:pt x="17196" y="90351"/>
                  <a:pt x="17355" y="90383"/>
                </a:cubicBezTo>
                <a:lnTo>
                  <a:pt x="17450" y="90383"/>
                </a:lnTo>
                <a:cubicBezTo>
                  <a:pt x="17576" y="90383"/>
                  <a:pt x="17703" y="90288"/>
                  <a:pt x="17735" y="90130"/>
                </a:cubicBezTo>
                <a:cubicBezTo>
                  <a:pt x="17766" y="89971"/>
                  <a:pt x="17671" y="89845"/>
                  <a:pt x="17481" y="89813"/>
                </a:cubicBezTo>
                <a:lnTo>
                  <a:pt x="17450" y="89781"/>
                </a:lnTo>
                <a:close/>
                <a:moveTo>
                  <a:pt x="124491" y="89908"/>
                </a:moveTo>
                <a:cubicBezTo>
                  <a:pt x="124333" y="89940"/>
                  <a:pt x="124238" y="90066"/>
                  <a:pt x="124238" y="90225"/>
                </a:cubicBezTo>
                <a:cubicBezTo>
                  <a:pt x="124238" y="90383"/>
                  <a:pt x="124396" y="90510"/>
                  <a:pt x="124555" y="90510"/>
                </a:cubicBezTo>
                <a:lnTo>
                  <a:pt x="124586" y="90510"/>
                </a:lnTo>
                <a:cubicBezTo>
                  <a:pt x="124745" y="90510"/>
                  <a:pt x="124871" y="90351"/>
                  <a:pt x="124840" y="90193"/>
                </a:cubicBezTo>
                <a:cubicBezTo>
                  <a:pt x="124840" y="90035"/>
                  <a:pt x="124713" y="89908"/>
                  <a:pt x="124555" y="89908"/>
                </a:cubicBezTo>
                <a:close/>
                <a:moveTo>
                  <a:pt x="19033" y="89940"/>
                </a:moveTo>
                <a:cubicBezTo>
                  <a:pt x="18843" y="89940"/>
                  <a:pt x="18748" y="90066"/>
                  <a:pt x="18748" y="90225"/>
                </a:cubicBezTo>
                <a:cubicBezTo>
                  <a:pt x="18748" y="90415"/>
                  <a:pt x="18907" y="90510"/>
                  <a:pt x="19065" y="90541"/>
                </a:cubicBezTo>
                <a:cubicBezTo>
                  <a:pt x="19223" y="90541"/>
                  <a:pt x="19350" y="90415"/>
                  <a:pt x="19350" y="90225"/>
                </a:cubicBezTo>
                <a:cubicBezTo>
                  <a:pt x="19350" y="90066"/>
                  <a:pt x="19223" y="89940"/>
                  <a:pt x="19065" y="89940"/>
                </a:cubicBezTo>
                <a:close/>
                <a:moveTo>
                  <a:pt x="20648" y="89940"/>
                </a:moveTo>
                <a:cubicBezTo>
                  <a:pt x="20490" y="89940"/>
                  <a:pt x="20332" y="90066"/>
                  <a:pt x="20332" y="90225"/>
                </a:cubicBezTo>
                <a:cubicBezTo>
                  <a:pt x="20332" y="90383"/>
                  <a:pt x="20490" y="90541"/>
                  <a:pt x="20648" y="90541"/>
                </a:cubicBezTo>
                <a:lnTo>
                  <a:pt x="20680" y="90541"/>
                </a:lnTo>
                <a:cubicBezTo>
                  <a:pt x="20838" y="90541"/>
                  <a:pt x="20997" y="90383"/>
                  <a:pt x="20997" y="90225"/>
                </a:cubicBezTo>
                <a:cubicBezTo>
                  <a:pt x="20997" y="90066"/>
                  <a:pt x="20838" y="89940"/>
                  <a:pt x="20680" y="89940"/>
                </a:cubicBezTo>
                <a:close/>
                <a:moveTo>
                  <a:pt x="22263" y="89940"/>
                </a:moveTo>
                <a:cubicBezTo>
                  <a:pt x="22105" y="89940"/>
                  <a:pt x="21978" y="90066"/>
                  <a:pt x="21978" y="90225"/>
                </a:cubicBezTo>
                <a:cubicBezTo>
                  <a:pt x="21978" y="90383"/>
                  <a:pt x="22105" y="90541"/>
                  <a:pt x="22263" y="90541"/>
                </a:cubicBezTo>
                <a:lnTo>
                  <a:pt x="22295" y="90541"/>
                </a:lnTo>
                <a:cubicBezTo>
                  <a:pt x="22485" y="90541"/>
                  <a:pt x="22612" y="90383"/>
                  <a:pt x="22612" y="90225"/>
                </a:cubicBezTo>
                <a:cubicBezTo>
                  <a:pt x="22612" y="90066"/>
                  <a:pt x="22485" y="89940"/>
                  <a:pt x="22295" y="89940"/>
                </a:cubicBezTo>
                <a:close/>
                <a:moveTo>
                  <a:pt x="23879" y="89940"/>
                </a:moveTo>
                <a:cubicBezTo>
                  <a:pt x="23720" y="89940"/>
                  <a:pt x="23625" y="90066"/>
                  <a:pt x="23625" y="90225"/>
                </a:cubicBezTo>
                <a:cubicBezTo>
                  <a:pt x="23625" y="90383"/>
                  <a:pt x="23784" y="90541"/>
                  <a:pt x="23942" y="90541"/>
                </a:cubicBezTo>
                <a:cubicBezTo>
                  <a:pt x="24100" y="90541"/>
                  <a:pt x="24227" y="90383"/>
                  <a:pt x="24227" y="90225"/>
                </a:cubicBezTo>
                <a:cubicBezTo>
                  <a:pt x="24227" y="90066"/>
                  <a:pt x="24100" y="89940"/>
                  <a:pt x="23942" y="89940"/>
                </a:cubicBezTo>
                <a:close/>
                <a:moveTo>
                  <a:pt x="25525" y="89940"/>
                </a:moveTo>
                <a:cubicBezTo>
                  <a:pt x="25335" y="89940"/>
                  <a:pt x="25209" y="90066"/>
                  <a:pt x="25209" y="90225"/>
                </a:cubicBezTo>
                <a:cubicBezTo>
                  <a:pt x="25209" y="90383"/>
                  <a:pt x="25335" y="90541"/>
                  <a:pt x="25525" y="90541"/>
                </a:cubicBezTo>
                <a:lnTo>
                  <a:pt x="25557" y="90541"/>
                </a:lnTo>
                <a:cubicBezTo>
                  <a:pt x="25715" y="90541"/>
                  <a:pt x="25842" y="90383"/>
                  <a:pt x="25842" y="90225"/>
                </a:cubicBezTo>
                <a:cubicBezTo>
                  <a:pt x="25842" y="90066"/>
                  <a:pt x="25715" y="89940"/>
                  <a:pt x="25557" y="89940"/>
                </a:cubicBezTo>
                <a:close/>
                <a:moveTo>
                  <a:pt x="27140" y="89940"/>
                </a:moveTo>
                <a:cubicBezTo>
                  <a:pt x="26982" y="89940"/>
                  <a:pt x="26855" y="90066"/>
                  <a:pt x="26855" y="90225"/>
                </a:cubicBezTo>
                <a:cubicBezTo>
                  <a:pt x="26855" y="90383"/>
                  <a:pt x="26982" y="90541"/>
                  <a:pt x="27140" y="90541"/>
                </a:cubicBezTo>
                <a:lnTo>
                  <a:pt x="27172" y="90541"/>
                </a:lnTo>
                <a:cubicBezTo>
                  <a:pt x="27330" y="90541"/>
                  <a:pt x="27489" y="90383"/>
                  <a:pt x="27489" y="90225"/>
                </a:cubicBezTo>
                <a:cubicBezTo>
                  <a:pt x="27489" y="90066"/>
                  <a:pt x="27330" y="89940"/>
                  <a:pt x="27172" y="89940"/>
                </a:cubicBezTo>
                <a:close/>
                <a:moveTo>
                  <a:pt x="28756" y="89940"/>
                </a:moveTo>
                <a:cubicBezTo>
                  <a:pt x="28597" y="89940"/>
                  <a:pt x="28471" y="90066"/>
                  <a:pt x="28471" y="90225"/>
                </a:cubicBezTo>
                <a:cubicBezTo>
                  <a:pt x="28471" y="90383"/>
                  <a:pt x="28597" y="90541"/>
                  <a:pt x="28756" y="90541"/>
                </a:cubicBezTo>
                <a:lnTo>
                  <a:pt x="28787" y="90541"/>
                </a:lnTo>
                <a:cubicBezTo>
                  <a:pt x="28977" y="90541"/>
                  <a:pt x="29104" y="90383"/>
                  <a:pt x="29104" y="90225"/>
                </a:cubicBezTo>
                <a:cubicBezTo>
                  <a:pt x="29104" y="90066"/>
                  <a:pt x="28977" y="89940"/>
                  <a:pt x="28787" y="89940"/>
                </a:cubicBezTo>
                <a:close/>
                <a:moveTo>
                  <a:pt x="30371" y="89940"/>
                </a:moveTo>
                <a:cubicBezTo>
                  <a:pt x="30212" y="89940"/>
                  <a:pt x="30086" y="90066"/>
                  <a:pt x="30086" y="90225"/>
                </a:cubicBezTo>
                <a:cubicBezTo>
                  <a:pt x="30086" y="90383"/>
                  <a:pt x="30212" y="90541"/>
                  <a:pt x="30371" y="90541"/>
                </a:cubicBezTo>
                <a:lnTo>
                  <a:pt x="30434" y="90541"/>
                </a:lnTo>
                <a:cubicBezTo>
                  <a:pt x="30592" y="90541"/>
                  <a:pt x="30719" y="90383"/>
                  <a:pt x="30719" y="90225"/>
                </a:cubicBezTo>
                <a:cubicBezTo>
                  <a:pt x="30719" y="90066"/>
                  <a:pt x="30592" y="89940"/>
                  <a:pt x="30434" y="89940"/>
                </a:cubicBezTo>
                <a:close/>
                <a:moveTo>
                  <a:pt x="32017" y="89940"/>
                </a:moveTo>
                <a:cubicBezTo>
                  <a:pt x="31859" y="89940"/>
                  <a:pt x="31732" y="90066"/>
                  <a:pt x="31732" y="90225"/>
                </a:cubicBezTo>
                <a:cubicBezTo>
                  <a:pt x="31732" y="90383"/>
                  <a:pt x="31891" y="90541"/>
                  <a:pt x="32049" y="90541"/>
                </a:cubicBezTo>
                <a:cubicBezTo>
                  <a:pt x="32208" y="90541"/>
                  <a:pt x="32334" y="90383"/>
                  <a:pt x="32334" y="90225"/>
                </a:cubicBezTo>
                <a:cubicBezTo>
                  <a:pt x="32334" y="90066"/>
                  <a:pt x="32208" y="89940"/>
                  <a:pt x="32049" y="89940"/>
                </a:cubicBezTo>
                <a:close/>
                <a:moveTo>
                  <a:pt x="33633" y="89940"/>
                </a:moveTo>
                <a:cubicBezTo>
                  <a:pt x="33474" y="89940"/>
                  <a:pt x="33348" y="90066"/>
                  <a:pt x="33348" y="90225"/>
                </a:cubicBezTo>
                <a:cubicBezTo>
                  <a:pt x="33348" y="90383"/>
                  <a:pt x="33474" y="90541"/>
                  <a:pt x="33633" y="90541"/>
                </a:cubicBezTo>
                <a:lnTo>
                  <a:pt x="33664" y="90541"/>
                </a:lnTo>
                <a:cubicBezTo>
                  <a:pt x="33823" y="90541"/>
                  <a:pt x="33981" y="90383"/>
                  <a:pt x="33981" y="90225"/>
                </a:cubicBezTo>
                <a:cubicBezTo>
                  <a:pt x="33981" y="90066"/>
                  <a:pt x="33823" y="89940"/>
                  <a:pt x="33664" y="89940"/>
                </a:cubicBezTo>
                <a:close/>
                <a:moveTo>
                  <a:pt x="35248" y="89940"/>
                </a:moveTo>
                <a:cubicBezTo>
                  <a:pt x="35089" y="89940"/>
                  <a:pt x="34963" y="90066"/>
                  <a:pt x="34963" y="90225"/>
                </a:cubicBezTo>
                <a:cubicBezTo>
                  <a:pt x="34963" y="90383"/>
                  <a:pt x="35089" y="90541"/>
                  <a:pt x="35248" y="90541"/>
                </a:cubicBezTo>
                <a:lnTo>
                  <a:pt x="35279" y="90541"/>
                </a:lnTo>
                <a:cubicBezTo>
                  <a:pt x="35469" y="90541"/>
                  <a:pt x="35596" y="90383"/>
                  <a:pt x="35596" y="90225"/>
                </a:cubicBezTo>
                <a:cubicBezTo>
                  <a:pt x="35596" y="90066"/>
                  <a:pt x="35469" y="89940"/>
                  <a:pt x="35279" y="89940"/>
                </a:cubicBezTo>
                <a:close/>
                <a:moveTo>
                  <a:pt x="36863" y="89940"/>
                </a:moveTo>
                <a:cubicBezTo>
                  <a:pt x="36705" y="89940"/>
                  <a:pt x="36578" y="90066"/>
                  <a:pt x="36578" y="90225"/>
                </a:cubicBezTo>
                <a:cubicBezTo>
                  <a:pt x="36578" y="90383"/>
                  <a:pt x="36705" y="90541"/>
                  <a:pt x="36863" y="90541"/>
                </a:cubicBezTo>
                <a:lnTo>
                  <a:pt x="36926" y="90541"/>
                </a:lnTo>
                <a:cubicBezTo>
                  <a:pt x="37085" y="90541"/>
                  <a:pt x="37211" y="90383"/>
                  <a:pt x="37211" y="90225"/>
                </a:cubicBezTo>
                <a:cubicBezTo>
                  <a:pt x="37211" y="90066"/>
                  <a:pt x="37085" y="89940"/>
                  <a:pt x="36926" y="89940"/>
                </a:cubicBezTo>
                <a:close/>
                <a:moveTo>
                  <a:pt x="38510" y="89940"/>
                </a:moveTo>
                <a:cubicBezTo>
                  <a:pt x="38320" y="89940"/>
                  <a:pt x="38193" y="90066"/>
                  <a:pt x="38193" y="90225"/>
                </a:cubicBezTo>
                <a:cubicBezTo>
                  <a:pt x="38193" y="90383"/>
                  <a:pt x="38320" y="90541"/>
                  <a:pt x="38510" y="90541"/>
                </a:cubicBezTo>
                <a:lnTo>
                  <a:pt x="38541" y="90541"/>
                </a:lnTo>
                <a:cubicBezTo>
                  <a:pt x="38700" y="90541"/>
                  <a:pt x="38826" y="90383"/>
                  <a:pt x="38826" y="90225"/>
                </a:cubicBezTo>
                <a:cubicBezTo>
                  <a:pt x="38826" y="90066"/>
                  <a:pt x="38700" y="89940"/>
                  <a:pt x="38541" y="89940"/>
                </a:cubicBezTo>
                <a:close/>
                <a:moveTo>
                  <a:pt x="40125" y="89940"/>
                </a:moveTo>
                <a:cubicBezTo>
                  <a:pt x="39966" y="89940"/>
                  <a:pt x="39840" y="90066"/>
                  <a:pt x="39840" y="90225"/>
                </a:cubicBezTo>
                <a:cubicBezTo>
                  <a:pt x="39840" y="90383"/>
                  <a:pt x="39998" y="90541"/>
                  <a:pt x="40156" y="90541"/>
                </a:cubicBezTo>
                <a:cubicBezTo>
                  <a:pt x="40315" y="90541"/>
                  <a:pt x="40473" y="90383"/>
                  <a:pt x="40473" y="90225"/>
                </a:cubicBezTo>
                <a:cubicBezTo>
                  <a:pt x="40473" y="90066"/>
                  <a:pt x="40315" y="89940"/>
                  <a:pt x="40156" y="89940"/>
                </a:cubicBezTo>
                <a:close/>
                <a:moveTo>
                  <a:pt x="41740" y="89940"/>
                </a:moveTo>
                <a:cubicBezTo>
                  <a:pt x="41582" y="89940"/>
                  <a:pt x="41455" y="90066"/>
                  <a:pt x="41455" y="90225"/>
                </a:cubicBezTo>
                <a:cubicBezTo>
                  <a:pt x="41455" y="90383"/>
                  <a:pt x="41582" y="90541"/>
                  <a:pt x="41740" y="90541"/>
                </a:cubicBezTo>
                <a:lnTo>
                  <a:pt x="41772" y="90541"/>
                </a:lnTo>
                <a:cubicBezTo>
                  <a:pt x="41962" y="90541"/>
                  <a:pt x="42088" y="90383"/>
                  <a:pt x="42088" y="90225"/>
                </a:cubicBezTo>
                <a:cubicBezTo>
                  <a:pt x="42088" y="90066"/>
                  <a:pt x="41962" y="89940"/>
                  <a:pt x="41772" y="89940"/>
                </a:cubicBezTo>
                <a:close/>
                <a:moveTo>
                  <a:pt x="43355" y="89940"/>
                </a:moveTo>
                <a:cubicBezTo>
                  <a:pt x="43197" y="89940"/>
                  <a:pt x="43070" y="90066"/>
                  <a:pt x="43070" y="90225"/>
                </a:cubicBezTo>
                <a:cubicBezTo>
                  <a:pt x="43070" y="90383"/>
                  <a:pt x="43197" y="90541"/>
                  <a:pt x="43355" y="90541"/>
                </a:cubicBezTo>
                <a:lnTo>
                  <a:pt x="43418" y="90541"/>
                </a:lnTo>
                <a:cubicBezTo>
                  <a:pt x="43577" y="90541"/>
                  <a:pt x="43703" y="90383"/>
                  <a:pt x="43703" y="90225"/>
                </a:cubicBezTo>
                <a:cubicBezTo>
                  <a:pt x="43703" y="90066"/>
                  <a:pt x="43577" y="89940"/>
                  <a:pt x="43418" y="89940"/>
                </a:cubicBezTo>
                <a:close/>
                <a:moveTo>
                  <a:pt x="45002" y="89940"/>
                </a:moveTo>
                <a:cubicBezTo>
                  <a:pt x="44812" y="89940"/>
                  <a:pt x="44685" y="90066"/>
                  <a:pt x="44685" y="90225"/>
                </a:cubicBezTo>
                <a:cubicBezTo>
                  <a:pt x="44685" y="90383"/>
                  <a:pt x="44812" y="90541"/>
                  <a:pt x="45002" y="90541"/>
                </a:cubicBezTo>
                <a:lnTo>
                  <a:pt x="45033" y="90541"/>
                </a:lnTo>
                <a:cubicBezTo>
                  <a:pt x="45192" y="90541"/>
                  <a:pt x="45319" y="90383"/>
                  <a:pt x="45319" y="90225"/>
                </a:cubicBezTo>
                <a:cubicBezTo>
                  <a:pt x="45319" y="90066"/>
                  <a:pt x="45192" y="89940"/>
                  <a:pt x="45033" y="89940"/>
                </a:cubicBezTo>
                <a:close/>
                <a:moveTo>
                  <a:pt x="46617" y="89940"/>
                </a:moveTo>
                <a:cubicBezTo>
                  <a:pt x="46459" y="89940"/>
                  <a:pt x="46332" y="90066"/>
                  <a:pt x="46332" y="90225"/>
                </a:cubicBezTo>
                <a:cubicBezTo>
                  <a:pt x="46332" y="90383"/>
                  <a:pt x="46459" y="90541"/>
                  <a:pt x="46617" y="90541"/>
                </a:cubicBezTo>
                <a:lnTo>
                  <a:pt x="46649" y="90541"/>
                </a:lnTo>
                <a:cubicBezTo>
                  <a:pt x="46807" y="90541"/>
                  <a:pt x="46965" y="90383"/>
                  <a:pt x="46965" y="90225"/>
                </a:cubicBezTo>
                <a:cubicBezTo>
                  <a:pt x="46965" y="90066"/>
                  <a:pt x="46807" y="89940"/>
                  <a:pt x="46649" y="89940"/>
                </a:cubicBezTo>
                <a:close/>
                <a:moveTo>
                  <a:pt x="48232" y="89940"/>
                </a:moveTo>
                <a:cubicBezTo>
                  <a:pt x="48074" y="89940"/>
                  <a:pt x="47947" y="90066"/>
                  <a:pt x="47947" y="90225"/>
                </a:cubicBezTo>
                <a:cubicBezTo>
                  <a:pt x="47947" y="90383"/>
                  <a:pt x="48105" y="90541"/>
                  <a:pt x="48264" y="90541"/>
                </a:cubicBezTo>
                <a:cubicBezTo>
                  <a:pt x="48454" y="90541"/>
                  <a:pt x="48580" y="90383"/>
                  <a:pt x="48580" y="90225"/>
                </a:cubicBezTo>
                <a:cubicBezTo>
                  <a:pt x="48580" y="90066"/>
                  <a:pt x="48454" y="89940"/>
                  <a:pt x="48264" y="89940"/>
                </a:cubicBezTo>
                <a:close/>
                <a:moveTo>
                  <a:pt x="49847" y="89940"/>
                </a:moveTo>
                <a:cubicBezTo>
                  <a:pt x="49689" y="89940"/>
                  <a:pt x="49562" y="90066"/>
                  <a:pt x="49562" y="90225"/>
                </a:cubicBezTo>
                <a:cubicBezTo>
                  <a:pt x="49562" y="90383"/>
                  <a:pt x="49689" y="90541"/>
                  <a:pt x="49847" y="90541"/>
                </a:cubicBezTo>
                <a:lnTo>
                  <a:pt x="49911" y="90541"/>
                </a:lnTo>
                <a:cubicBezTo>
                  <a:pt x="50069" y="90541"/>
                  <a:pt x="50196" y="90383"/>
                  <a:pt x="50196" y="90225"/>
                </a:cubicBezTo>
                <a:cubicBezTo>
                  <a:pt x="50196" y="90066"/>
                  <a:pt x="50069" y="89940"/>
                  <a:pt x="49911" y="89940"/>
                </a:cubicBezTo>
                <a:close/>
                <a:moveTo>
                  <a:pt x="51494" y="89940"/>
                </a:moveTo>
                <a:cubicBezTo>
                  <a:pt x="51336" y="89940"/>
                  <a:pt x="51177" y="90066"/>
                  <a:pt x="51177" y="90225"/>
                </a:cubicBezTo>
                <a:cubicBezTo>
                  <a:pt x="51177" y="90383"/>
                  <a:pt x="51336" y="90541"/>
                  <a:pt x="51494" y="90541"/>
                </a:cubicBezTo>
                <a:lnTo>
                  <a:pt x="51526" y="90541"/>
                </a:lnTo>
                <a:cubicBezTo>
                  <a:pt x="51684" y="90541"/>
                  <a:pt x="51811" y="90383"/>
                  <a:pt x="51811" y="90225"/>
                </a:cubicBezTo>
                <a:cubicBezTo>
                  <a:pt x="51811" y="90066"/>
                  <a:pt x="51684" y="89940"/>
                  <a:pt x="51526" y="89940"/>
                </a:cubicBezTo>
                <a:close/>
                <a:moveTo>
                  <a:pt x="53109" y="89940"/>
                </a:moveTo>
                <a:cubicBezTo>
                  <a:pt x="52951" y="89940"/>
                  <a:pt x="52792" y="90066"/>
                  <a:pt x="52792" y="90225"/>
                </a:cubicBezTo>
                <a:cubicBezTo>
                  <a:pt x="52792" y="90383"/>
                  <a:pt x="52951" y="90541"/>
                  <a:pt x="53109" y="90541"/>
                </a:cubicBezTo>
                <a:lnTo>
                  <a:pt x="53141" y="90541"/>
                </a:lnTo>
                <a:cubicBezTo>
                  <a:pt x="53299" y="90541"/>
                  <a:pt x="53457" y="90383"/>
                  <a:pt x="53457" y="90225"/>
                </a:cubicBezTo>
                <a:cubicBezTo>
                  <a:pt x="53457" y="90066"/>
                  <a:pt x="53299" y="89940"/>
                  <a:pt x="53141" y="89940"/>
                </a:cubicBezTo>
                <a:close/>
                <a:moveTo>
                  <a:pt x="54724" y="89940"/>
                </a:moveTo>
                <a:cubicBezTo>
                  <a:pt x="54566" y="89940"/>
                  <a:pt x="54439" y="90066"/>
                  <a:pt x="54439" y="90225"/>
                </a:cubicBezTo>
                <a:cubicBezTo>
                  <a:pt x="54439" y="90383"/>
                  <a:pt x="54566" y="90541"/>
                  <a:pt x="54724" y="90541"/>
                </a:cubicBezTo>
                <a:lnTo>
                  <a:pt x="54756" y="90541"/>
                </a:lnTo>
                <a:cubicBezTo>
                  <a:pt x="54946" y="90541"/>
                  <a:pt x="55073" y="90383"/>
                  <a:pt x="55073" y="90225"/>
                </a:cubicBezTo>
                <a:cubicBezTo>
                  <a:pt x="55073" y="90066"/>
                  <a:pt x="54946" y="89940"/>
                  <a:pt x="54756" y="89940"/>
                </a:cubicBezTo>
                <a:close/>
                <a:moveTo>
                  <a:pt x="56339" y="89940"/>
                </a:moveTo>
                <a:cubicBezTo>
                  <a:pt x="56181" y="89940"/>
                  <a:pt x="56086" y="90066"/>
                  <a:pt x="56086" y="90225"/>
                </a:cubicBezTo>
                <a:cubicBezTo>
                  <a:pt x="56086" y="90383"/>
                  <a:pt x="56244" y="90541"/>
                  <a:pt x="56403" y="90541"/>
                </a:cubicBezTo>
                <a:cubicBezTo>
                  <a:pt x="56561" y="90541"/>
                  <a:pt x="56688" y="90383"/>
                  <a:pt x="56688" y="90225"/>
                </a:cubicBezTo>
                <a:cubicBezTo>
                  <a:pt x="56688" y="90066"/>
                  <a:pt x="56561" y="89940"/>
                  <a:pt x="56403" y="89940"/>
                </a:cubicBezTo>
                <a:close/>
                <a:moveTo>
                  <a:pt x="57986" y="89940"/>
                </a:moveTo>
                <a:cubicBezTo>
                  <a:pt x="57796" y="89940"/>
                  <a:pt x="57669" y="90066"/>
                  <a:pt x="57669" y="90225"/>
                </a:cubicBezTo>
                <a:cubicBezTo>
                  <a:pt x="57669" y="90383"/>
                  <a:pt x="57796" y="90541"/>
                  <a:pt x="57986" y="90541"/>
                </a:cubicBezTo>
                <a:lnTo>
                  <a:pt x="58018" y="90541"/>
                </a:lnTo>
                <a:cubicBezTo>
                  <a:pt x="58176" y="90541"/>
                  <a:pt x="58303" y="90383"/>
                  <a:pt x="58303" y="90225"/>
                </a:cubicBezTo>
                <a:cubicBezTo>
                  <a:pt x="58303" y="90066"/>
                  <a:pt x="58176" y="89940"/>
                  <a:pt x="58018" y="89940"/>
                </a:cubicBezTo>
                <a:close/>
                <a:moveTo>
                  <a:pt x="59601" y="89940"/>
                </a:moveTo>
                <a:cubicBezTo>
                  <a:pt x="59443" y="89940"/>
                  <a:pt x="59316" y="90066"/>
                  <a:pt x="59316" y="90225"/>
                </a:cubicBezTo>
                <a:cubicBezTo>
                  <a:pt x="59316" y="90383"/>
                  <a:pt x="59443" y="90541"/>
                  <a:pt x="59601" y="90541"/>
                </a:cubicBezTo>
                <a:lnTo>
                  <a:pt x="59633" y="90541"/>
                </a:lnTo>
                <a:cubicBezTo>
                  <a:pt x="59791" y="90541"/>
                  <a:pt x="59950" y="90383"/>
                  <a:pt x="59950" y="90225"/>
                </a:cubicBezTo>
                <a:cubicBezTo>
                  <a:pt x="59950" y="90066"/>
                  <a:pt x="59791" y="89940"/>
                  <a:pt x="59633" y="89940"/>
                </a:cubicBezTo>
                <a:close/>
                <a:moveTo>
                  <a:pt x="61216" y="89940"/>
                </a:moveTo>
                <a:cubicBezTo>
                  <a:pt x="61058" y="89940"/>
                  <a:pt x="60931" y="90066"/>
                  <a:pt x="60931" y="90225"/>
                </a:cubicBezTo>
                <a:cubicBezTo>
                  <a:pt x="60931" y="90383"/>
                  <a:pt x="61058" y="90541"/>
                  <a:pt x="61216" y="90541"/>
                </a:cubicBezTo>
                <a:lnTo>
                  <a:pt x="61248" y="90541"/>
                </a:lnTo>
                <a:cubicBezTo>
                  <a:pt x="61438" y="90541"/>
                  <a:pt x="61565" y="90383"/>
                  <a:pt x="61565" y="90225"/>
                </a:cubicBezTo>
                <a:cubicBezTo>
                  <a:pt x="61565" y="90066"/>
                  <a:pt x="61438" y="89940"/>
                  <a:pt x="61248" y="89940"/>
                </a:cubicBezTo>
                <a:close/>
                <a:moveTo>
                  <a:pt x="62832" y="89940"/>
                </a:moveTo>
                <a:cubicBezTo>
                  <a:pt x="62673" y="89940"/>
                  <a:pt x="62546" y="90066"/>
                  <a:pt x="62546" y="90225"/>
                </a:cubicBezTo>
                <a:cubicBezTo>
                  <a:pt x="62546" y="90383"/>
                  <a:pt x="62673" y="90541"/>
                  <a:pt x="62832" y="90541"/>
                </a:cubicBezTo>
                <a:lnTo>
                  <a:pt x="62895" y="90541"/>
                </a:lnTo>
                <a:cubicBezTo>
                  <a:pt x="63053" y="90541"/>
                  <a:pt x="63180" y="90383"/>
                  <a:pt x="63180" y="90225"/>
                </a:cubicBezTo>
                <a:cubicBezTo>
                  <a:pt x="63180" y="90066"/>
                  <a:pt x="63053" y="89940"/>
                  <a:pt x="62895" y="89940"/>
                </a:cubicBezTo>
                <a:close/>
                <a:moveTo>
                  <a:pt x="64478" y="89940"/>
                </a:moveTo>
                <a:cubicBezTo>
                  <a:pt x="64320" y="89940"/>
                  <a:pt x="64162" y="90066"/>
                  <a:pt x="64162" y="90225"/>
                </a:cubicBezTo>
                <a:cubicBezTo>
                  <a:pt x="64162" y="90383"/>
                  <a:pt x="64320" y="90541"/>
                  <a:pt x="64478" y="90541"/>
                </a:cubicBezTo>
                <a:lnTo>
                  <a:pt x="64510" y="90541"/>
                </a:lnTo>
                <a:cubicBezTo>
                  <a:pt x="64668" y="90541"/>
                  <a:pt x="64795" y="90383"/>
                  <a:pt x="64795" y="90225"/>
                </a:cubicBezTo>
                <a:cubicBezTo>
                  <a:pt x="64795" y="90066"/>
                  <a:pt x="64668" y="89940"/>
                  <a:pt x="64510" y="89940"/>
                </a:cubicBezTo>
                <a:close/>
                <a:moveTo>
                  <a:pt x="66093" y="89940"/>
                </a:moveTo>
                <a:cubicBezTo>
                  <a:pt x="65935" y="89940"/>
                  <a:pt x="65808" y="90066"/>
                  <a:pt x="65808" y="90225"/>
                </a:cubicBezTo>
                <a:cubicBezTo>
                  <a:pt x="65808" y="90383"/>
                  <a:pt x="65967" y="90541"/>
                  <a:pt x="66125" y="90541"/>
                </a:cubicBezTo>
                <a:cubicBezTo>
                  <a:pt x="66283" y="90541"/>
                  <a:pt x="66442" y="90383"/>
                  <a:pt x="66442" y="90225"/>
                </a:cubicBezTo>
                <a:cubicBezTo>
                  <a:pt x="66442" y="90066"/>
                  <a:pt x="66283" y="89940"/>
                  <a:pt x="66125" y="89940"/>
                </a:cubicBezTo>
                <a:close/>
                <a:moveTo>
                  <a:pt x="67709" y="89940"/>
                </a:moveTo>
                <a:cubicBezTo>
                  <a:pt x="67550" y="89940"/>
                  <a:pt x="67424" y="90066"/>
                  <a:pt x="67424" y="90225"/>
                </a:cubicBezTo>
                <a:cubicBezTo>
                  <a:pt x="67424" y="90383"/>
                  <a:pt x="67550" y="90541"/>
                  <a:pt x="67709" y="90541"/>
                </a:cubicBezTo>
                <a:lnTo>
                  <a:pt x="67740" y="90541"/>
                </a:lnTo>
                <a:cubicBezTo>
                  <a:pt x="67930" y="90541"/>
                  <a:pt x="68057" y="90383"/>
                  <a:pt x="68057" y="90225"/>
                </a:cubicBezTo>
                <a:cubicBezTo>
                  <a:pt x="68057" y="90066"/>
                  <a:pt x="67899" y="89940"/>
                  <a:pt x="67740" y="89940"/>
                </a:cubicBezTo>
                <a:close/>
                <a:moveTo>
                  <a:pt x="69324" y="89940"/>
                </a:moveTo>
                <a:cubicBezTo>
                  <a:pt x="69165" y="89940"/>
                  <a:pt x="69039" y="90066"/>
                  <a:pt x="69039" y="90225"/>
                </a:cubicBezTo>
                <a:cubicBezTo>
                  <a:pt x="69039" y="90383"/>
                  <a:pt x="69165" y="90541"/>
                  <a:pt x="69324" y="90541"/>
                </a:cubicBezTo>
                <a:lnTo>
                  <a:pt x="69387" y="90541"/>
                </a:lnTo>
                <a:cubicBezTo>
                  <a:pt x="69545" y="90541"/>
                  <a:pt x="69672" y="90383"/>
                  <a:pt x="69672" y="90225"/>
                </a:cubicBezTo>
                <a:cubicBezTo>
                  <a:pt x="69672" y="90066"/>
                  <a:pt x="69545" y="89940"/>
                  <a:pt x="69387" y="89940"/>
                </a:cubicBezTo>
                <a:close/>
                <a:moveTo>
                  <a:pt x="70970" y="89940"/>
                </a:moveTo>
                <a:cubicBezTo>
                  <a:pt x="70812" y="89940"/>
                  <a:pt x="70654" y="90066"/>
                  <a:pt x="70654" y="90225"/>
                </a:cubicBezTo>
                <a:cubicBezTo>
                  <a:pt x="70654" y="90383"/>
                  <a:pt x="70812" y="90541"/>
                  <a:pt x="70970" y="90541"/>
                </a:cubicBezTo>
                <a:lnTo>
                  <a:pt x="71002" y="90541"/>
                </a:lnTo>
                <a:cubicBezTo>
                  <a:pt x="71160" y="90541"/>
                  <a:pt x="71287" y="90383"/>
                  <a:pt x="71287" y="90225"/>
                </a:cubicBezTo>
                <a:cubicBezTo>
                  <a:pt x="71287" y="90066"/>
                  <a:pt x="71160" y="89940"/>
                  <a:pt x="71002" y="89940"/>
                </a:cubicBezTo>
                <a:close/>
                <a:moveTo>
                  <a:pt x="72586" y="89940"/>
                </a:moveTo>
                <a:cubicBezTo>
                  <a:pt x="72427" y="89940"/>
                  <a:pt x="72301" y="90066"/>
                  <a:pt x="72301" y="90225"/>
                </a:cubicBezTo>
                <a:cubicBezTo>
                  <a:pt x="72301" y="90383"/>
                  <a:pt x="72427" y="90541"/>
                  <a:pt x="72586" y="90541"/>
                </a:cubicBezTo>
                <a:lnTo>
                  <a:pt x="72617" y="90541"/>
                </a:lnTo>
                <a:cubicBezTo>
                  <a:pt x="72776" y="90541"/>
                  <a:pt x="72934" y="90383"/>
                  <a:pt x="72934" y="90225"/>
                </a:cubicBezTo>
                <a:cubicBezTo>
                  <a:pt x="72934" y="90066"/>
                  <a:pt x="72776" y="89940"/>
                  <a:pt x="72617" y="89940"/>
                </a:cubicBezTo>
                <a:close/>
                <a:moveTo>
                  <a:pt x="74201" y="89940"/>
                </a:moveTo>
                <a:cubicBezTo>
                  <a:pt x="74042" y="89940"/>
                  <a:pt x="73916" y="90066"/>
                  <a:pt x="73916" y="90225"/>
                </a:cubicBezTo>
                <a:cubicBezTo>
                  <a:pt x="73916" y="90383"/>
                  <a:pt x="74074" y="90541"/>
                  <a:pt x="74232" y="90541"/>
                </a:cubicBezTo>
                <a:cubicBezTo>
                  <a:pt x="74422" y="90541"/>
                  <a:pt x="74549" y="90383"/>
                  <a:pt x="74549" y="90225"/>
                </a:cubicBezTo>
                <a:cubicBezTo>
                  <a:pt x="74549" y="90066"/>
                  <a:pt x="74422" y="89940"/>
                  <a:pt x="74232" y="89940"/>
                </a:cubicBezTo>
                <a:close/>
                <a:moveTo>
                  <a:pt x="75816" y="89940"/>
                </a:moveTo>
                <a:cubicBezTo>
                  <a:pt x="75657" y="89940"/>
                  <a:pt x="75531" y="90066"/>
                  <a:pt x="75531" y="90225"/>
                </a:cubicBezTo>
                <a:cubicBezTo>
                  <a:pt x="75531" y="90383"/>
                  <a:pt x="75657" y="90541"/>
                  <a:pt x="75816" y="90541"/>
                </a:cubicBezTo>
                <a:lnTo>
                  <a:pt x="75879" y="90541"/>
                </a:lnTo>
                <a:cubicBezTo>
                  <a:pt x="76038" y="90541"/>
                  <a:pt x="76164" y="90383"/>
                  <a:pt x="76164" y="90225"/>
                </a:cubicBezTo>
                <a:cubicBezTo>
                  <a:pt x="76164" y="90066"/>
                  <a:pt x="76038" y="89940"/>
                  <a:pt x="75879" y="89940"/>
                </a:cubicBezTo>
                <a:close/>
                <a:moveTo>
                  <a:pt x="77463" y="89940"/>
                </a:moveTo>
                <a:cubicBezTo>
                  <a:pt x="77304" y="89940"/>
                  <a:pt x="77146" y="90066"/>
                  <a:pt x="77146" y="90225"/>
                </a:cubicBezTo>
                <a:cubicBezTo>
                  <a:pt x="77146" y="90383"/>
                  <a:pt x="77304" y="90541"/>
                  <a:pt x="77463" y="90541"/>
                </a:cubicBezTo>
                <a:lnTo>
                  <a:pt x="77494" y="90541"/>
                </a:lnTo>
                <a:cubicBezTo>
                  <a:pt x="77653" y="90541"/>
                  <a:pt x="77779" y="90383"/>
                  <a:pt x="77779" y="90225"/>
                </a:cubicBezTo>
                <a:cubicBezTo>
                  <a:pt x="77779" y="90066"/>
                  <a:pt x="77653" y="89940"/>
                  <a:pt x="77494" y="89940"/>
                </a:cubicBezTo>
                <a:close/>
                <a:moveTo>
                  <a:pt x="79078" y="89940"/>
                </a:moveTo>
                <a:cubicBezTo>
                  <a:pt x="78919" y="89940"/>
                  <a:pt x="78793" y="90066"/>
                  <a:pt x="78793" y="90225"/>
                </a:cubicBezTo>
                <a:cubicBezTo>
                  <a:pt x="78793" y="90383"/>
                  <a:pt x="78919" y="90541"/>
                  <a:pt x="79078" y="90541"/>
                </a:cubicBezTo>
                <a:lnTo>
                  <a:pt x="79109" y="90541"/>
                </a:lnTo>
                <a:cubicBezTo>
                  <a:pt x="79268" y="90541"/>
                  <a:pt x="79426" y="90383"/>
                  <a:pt x="79426" y="90225"/>
                </a:cubicBezTo>
                <a:cubicBezTo>
                  <a:pt x="79426" y="90066"/>
                  <a:pt x="79268" y="89940"/>
                  <a:pt x="79109" y="89940"/>
                </a:cubicBezTo>
                <a:close/>
                <a:moveTo>
                  <a:pt x="80693" y="89940"/>
                </a:moveTo>
                <a:cubicBezTo>
                  <a:pt x="80535" y="89940"/>
                  <a:pt x="80408" y="90066"/>
                  <a:pt x="80408" y="90225"/>
                </a:cubicBezTo>
                <a:cubicBezTo>
                  <a:pt x="80408" y="90383"/>
                  <a:pt x="80535" y="90541"/>
                  <a:pt x="80693" y="90541"/>
                </a:cubicBezTo>
                <a:lnTo>
                  <a:pt x="80725" y="90541"/>
                </a:lnTo>
                <a:cubicBezTo>
                  <a:pt x="80915" y="90541"/>
                  <a:pt x="81041" y="90383"/>
                  <a:pt x="81041" y="90225"/>
                </a:cubicBezTo>
                <a:cubicBezTo>
                  <a:pt x="81041" y="90066"/>
                  <a:pt x="80915" y="89940"/>
                  <a:pt x="80725" y="89940"/>
                </a:cubicBezTo>
                <a:close/>
                <a:moveTo>
                  <a:pt x="82308" y="89940"/>
                </a:moveTo>
                <a:cubicBezTo>
                  <a:pt x="82150" y="89940"/>
                  <a:pt x="82023" y="90066"/>
                  <a:pt x="82023" y="90225"/>
                </a:cubicBezTo>
                <a:cubicBezTo>
                  <a:pt x="82023" y="90383"/>
                  <a:pt x="82150" y="90541"/>
                  <a:pt x="82308" y="90541"/>
                </a:cubicBezTo>
                <a:lnTo>
                  <a:pt x="82371" y="90541"/>
                </a:lnTo>
                <a:cubicBezTo>
                  <a:pt x="82530" y="90541"/>
                  <a:pt x="82656" y="90383"/>
                  <a:pt x="82656" y="90225"/>
                </a:cubicBezTo>
                <a:cubicBezTo>
                  <a:pt x="82656" y="90066"/>
                  <a:pt x="82530" y="89940"/>
                  <a:pt x="82371" y="89940"/>
                </a:cubicBezTo>
                <a:close/>
                <a:moveTo>
                  <a:pt x="83955" y="89940"/>
                </a:moveTo>
                <a:cubicBezTo>
                  <a:pt x="83796" y="89940"/>
                  <a:pt x="83638" y="90066"/>
                  <a:pt x="83638" y="90225"/>
                </a:cubicBezTo>
                <a:cubicBezTo>
                  <a:pt x="83638" y="90383"/>
                  <a:pt x="83796" y="90541"/>
                  <a:pt x="83955" y="90541"/>
                </a:cubicBezTo>
                <a:lnTo>
                  <a:pt x="83986" y="90541"/>
                </a:lnTo>
                <a:cubicBezTo>
                  <a:pt x="84145" y="90541"/>
                  <a:pt x="84271" y="90383"/>
                  <a:pt x="84271" y="90225"/>
                </a:cubicBezTo>
                <a:cubicBezTo>
                  <a:pt x="84271" y="90066"/>
                  <a:pt x="84145" y="89940"/>
                  <a:pt x="83986" y="89940"/>
                </a:cubicBezTo>
                <a:close/>
                <a:moveTo>
                  <a:pt x="85570" y="89940"/>
                </a:moveTo>
                <a:cubicBezTo>
                  <a:pt x="85412" y="89940"/>
                  <a:pt x="85253" y="90066"/>
                  <a:pt x="85253" y="90225"/>
                </a:cubicBezTo>
                <a:cubicBezTo>
                  <a:pt x="85253" y="90383"/>
                  <a:pt x="85412" y="90541"/>
                  <a:pt x="85570" y="90541"/>
                </a:cubicBezTo>
                <a:lnTo>
                  <a:pt x="85602" y="90541"/>
                </a:lnTo>
                <a:cubicBezTo>
                  <a:pt x="85760" y="90541"/>
                  <a:pt x="85918" y="90383"/>
                  <a:pt x="85918" y="90225"/>
                </a:cubicBezTo>
                <a:cubicBezTo>
                  <a:pt x="85918" y="90066"/>
                  <a:pt x="85760" y="89940"/>
                  <a:pt x="85602" y="89940"/>
                </a:cubicBezTo>
                <a:close/>
                <a:moveTo>
                  <a:pt x="87185" y="89940"/>
                </a:moveTo>
                <a:cubicBezTo>
                  <a:pt x="87027" y="89940"/>
                  <a:pt x="86900" y="90066"/>
                  <a:pt x="86900" y="90225"/>
                </a:cubicBezTo>
                <a:cubicBezTo>
                  <a:pt x="86900" y="90383"/>
                  <a:pt x="87027" y="90541"/>
                  <a:pt x="87185" y="90541"/>
                </a:cubicBezTo>
                <a:lnTo>
                  <a:pt x="87217" y="90541"/>
                </a:lnTo>
                <a:cubicBezTo>
                  <a:pt x="87407" y="90541"/>
                  <a:pt x="87533" y="90383"/>
                  <a:pt x="87533" y="90225"/>
                </a:cubicBezTo>
                <a:cubicBezTo>
                  <a:pt x="87533" y="90066"/>
                  <a:pt x="87407" y="89940"/>
                  <a:pt x="87217" y="89940"/>
                </a:cubicBezTo>
                <a:close/>
                <a:moveTo>
                  <a:pt x="88800" y="89940"/>
                </a:moveTo>
                <a:cubicBezTo>
                  <a:pt x="88642" y="89940"/>
                  <a:pt x="88547" y="90066"/>
                  <a:pt x="88547" y="90225"/>
                </a:cubicBezTo>
                <a:cubicBezTo>
                  <a:pt x="88547" y="90383"/>
                  <a:pt x="88705" y="90541"/>
                  <a:pt x="88863" y="90541"/>
                </a:cubicBezTo>
                <a:cubicBezTo>
                  <a:pt x="89022" y="90541"/>
                  <a:pt x="89148" y="90383"/>
                  <a:pt x="89148" y="90225"/>
                </a:cubicBezTo>
                <a:cubicBezTo>
                  <a:pt x="89148" y="90066"/>
                  <a:pt x="89022" y="89940"/>
                  <a:pt x="88863" y="89940"/>
                </a:cubicBezTo>
                <a:close/>
                <a:moveTo>
                  <a:pt x="90447" y="89940"/>
                </a:moveTo>
                <a:cubicBezTo>
                  <a:pt x="90289" y="89940"/>
                  <a:pt x="90130" y="90066"/>
                  <a:pt x="90130" y="90225"/>
                </a:cubicBezTo>
                <a:cubicBezTo>
                  <a:pt x="90130" y="90383"/>
                  <a:pt x="90289" y="90541"/>
                  <a:pt x="90447" y="90541"/>
                </a:cubicBezTo>
                <a:lnTo>
                  <a:pt x="90479" y="90541"/>
                </a:lnTo>
                <a:cubicBezTo>
                  <a:pt x="90637" y="90541"/>
                  <a:pt x="90764" y="90383"/>
                  <a:pt x="90764" y="90225"/>
                </a:cubicBezTo>
                <a:cubicBezTo>
                  <a:pt x="90764" y="90066"/>
                  <a:pt x="90637" y="89940"/>
                  <a:pt x="90479" y="89940"/>
                </a:cubicBezTo>
                <a:close/>
                <a:moveTo>
                  <a:pt x="92062" y="89940"/>
                </a:moveTo>
                <a:cubicBezTo>
                  <a:pt x="91904" y="89940"/>
                  <a:pt x="91745" y="90066"/>
                  <a:pt x="91745" y="90225"/>
                </a:cubicBezTo>
                <a:cubicBezTo>
                  <a:pt x="91745" y="90383"/>
                  <a:pt x="91904" y="90541"/>
                  <a:pt x="92062" y="90541"/>
                </a:cubicBezTo>
                <a:lnTo>
                  <a:pt x="92094" y="90541"/>
                </a:lnTo>
                <a:cubicBezTo>
                  <a:pt x="92252" y="90541"/>
                  <a:pt x="92379" y="90383"/>
                  <a:pt x="92379" y="90225"/>
                </a:cubicBezTo>
                <a:cubicBezTo>
                  <a:pt x="92379" y="90066"/>
                  <a:pt x="92252" y="89940"/>
                  <a:pt x="92094" y="89940"/>
                </a:cubicBezTo>
                <a:close/>
                <a:moveTo>
                  <a:pt x="93677" y="89940"/>
                </a:moveTo>
                <a:cubicBezTo>
                  <a:pt x="93519" y="89940"/>
                  <a:pt x="93392" y="90066"/>
                  <a:pt x="93392" y="90225"/>
                </a:cubicBezTo>
                <a:cubicBezTo>
                  <a:pt x="93392" y="90383"/>
                  <a:pt x="93519" y="90541"/>
                  <a:pt x="93677" y="90541"/>
                </a:cubicBezTo>
                <a:lnTo>
                  <a:pt x="93709" y="90541"/>
                </a:lnTo>
                <a:cubicBezTo>
                  <a:pt x="93867" y="90541"/>
                  <a:pt x="94026" y="90383"/>
                  <a:pt x="94026" y="90225"/>
                </a:cubicBezTo>
                <a:cubicBezTo>
                  <a:pt x="94026" y="90066"/>
                  <a:pt x="93867" y="89940"/>
                  <a:pt x="93709" y="89940"/>
                </a:cubicBezTo>
                <a:close/>
                <a:moveTo>
                  <a:pt x="95292" y="89940"/>
                </a:moveTo>
                <a:cubicBezTo>
                  <a:pt x="95134" y="89940"/>
                  <a:pt x="95007" y="90066"/>
                  <a:pt x="95007" y="90225"/>
                </a:cubicBezTo>
                <a:cubicBezTo>
                  <a:pt x="95007" y="90383"/>
                  <a:pt x="95134" y="90541"/>
                  <a:pt x="95292" y="90541"/>
                </a:cubicBezTo>
                <a:lnTo>
                  <a:pt x="95356" y="90541"/>
                </a:lnTo>
                <a:cubicBezTo>
                  <a:pt x="95514" y="90541"/>
                  <a:pt x="95641" y="90383"/>
                  <a:pt x="95641" y="90225"/>
                </a:cubicBezTo>
                <a:cubicBezTo>
                  <a:pt x="95641" y="90066"/>
                  <a:pt x="95514" y="89940"/>
                  <a:pt x="95356" y="89940"/>
                </a:cubicBezTo>
                <a:close/>
                <a:moveTo>
                  <a:pt x="96939" y="89940"/>
                </a:moveTo>
                <a:cubicBezTo>
                  <a:pt x="96781" y="89940"/>
                  <a:pt x="96654" y="90066"/>
                  <a:pt x="96654" y="90225"/>
                </a:cubicBezTo>
                <a:cubicBezTo>
                  <a:pt x="96654" y="90383"/>
                  <a:pt x="96812" y="90541"/>
                  <a:pt x="96971" y="90541"/>
                </a:cubicBezTo>
                <a:cubicBezTo>
                  <a:pt x="97129" y="90541"/>
                  <a:pt x="97256" y="90383"/>
                  <a:pt x="97256" y="90225"/>
                </a:cubicBezTo>
                <a:cubicBezTo>
                  <a:pt x="97256" y="90066"/>
                  <a:pt x="97129" y="89940"/>
                  <a:pt x="96971" y="89940"/>
                </a:cubicBezTo>
                <a:close/>
                <a:moveTo>
                  <a:pt x="98554" y="89940"/>
                </a:moveTo>
                <a:cubicBezTo>
                  <a:pt x="98396" y="89940"/>
                  <a:pt x="98269" y="90066"/>
                  <a:pt x="98269" y="90225"/>
                </a:cubicBezTo>
                <a:cubicBezTo>
                  <a:pt x="98269" y="90383"/>
                  <a:pt x="98396" y="90541"/>
                  <a:pt x="98554" y="90541"/>
                </a:cubicBezTo>
                <a:lnTo>
                  <a:pt x="98586" y="90541"/>
                </a:lnTo>
                <a:cubicBezTo>
                  <a:pt x="98744" y="90541"/>
                  <a:pt x="98903" y="90383"/>
                  <a:pt x="98903" y="90225"/>
                </a:cubicBezTo>
                <a:cubicBezTo>
                  <a:pt x="98903" y="90066"/>
                  <a:pt x="98744" y="89940"/>
                  <a:pt x="98586" y="89940"/>
                </a:cubicBezTo>
                <a:close/>
                <a:moveTo>
                  <a:pt x="100169" y="89940"/>
                </a:moveTo>
                <a:cubicBezTo>
                  <a:pt x="100011" y="89940"/>
                  <a:pt x="99884" y="90066"/>
                  <a:pt x="99884" y="90225"/>
                </a:cubicBezTo>
                <a:cubicBezTo>
                  <a:pt x="99884" y="90383"/>
                  <a:pt x="100011" y="90541"/>
                  <a:pt x="100169" y="90541"/>
                </a:cubicBezTo>
                <a:lnTo>
                  <a:pt x="100201" y="90541"/>
                </a:lnTo>
                <a:cubicBezTo>
                  <a:pt x="100391" y="90541"/>
                  <a:pt x="100518" y="90383"/>
                  <a:pt x="100518" y="90225"/>
                </a:cubicBezTo>
                <a:cubicBezTo>
                  <a:pt x="100518" y="90066"/>
                  <a:pt x="100359" y="89940"/>
                  <a:pt x="100201" y="89940"/>
                </a:cubicBezTo>
                <a:close/>
                <a:moveTo>
                  <a:pt x="101784" y="89940"/>
                </a:moveTo>
                <a:cubicBezTo>
                  <a:pt x="101626" y="89940"/>
                  <a:pt x="101499" y="90066"/>
                  <a:pt x="101499" y="90225"/>
                </a:cubicBezTo>
                <a:cubicBezTo>
                  <a:pt x="101499" y="90383"/>
                  <a:pt x="101626" y="90541"/>
                  <a:pt x="101784" y="90541"/>
                </a:cubicBezTo>
                <a:lnTo>
                  <a:pt x="101848" y="90541"/>
                </a:lnTo>
                <a:cubicBezTo>
                  <a:pt x="102006" y="90541"/>
                  <a:pt x="102133" y="90383"/>
                  <a:pt x="102133" y="90225"/>
                </a:cubicBezTo>
                <a:cubicBezTo>
                  <a:pt x="102133" y="90066"/>
                  <a:pt x="102006" y="89940"/>
                  <a:pt x="101848" y="89940"/>
                </a:cubicBezTo>
                <a:close/>
                <a:moveTo>
                  <a:pt x="103431" y="89940"/>
                </a:moveTo>
                <a:cubicBezTo>
                  <a:pt x="103273" y="89940"/>
                  <a:pt x="103115" y="90066"/>
                  <a:pt x="103115" y="90225"/>
                </a:cubicBezTo>
                <a:cubicBezTo>
                  <a:pt x="103115" y="90383"/>
                  <a:pt x="103273" y="90541"/>
                  <a:pt x="103431" y="90541"/>
                </a:cubicBezTo>
                <a:lnTo>
                  <a:pt x="103463" y="90541"/>
                </a:lnTo>
                <a:cubicBezTo>
                  <a:pt x="103621" y="90541"/>
                  <a:pt x="103748" y="90383"/>
                  <a:pt x="103748" y="90225"/>
                </a:cubicBezTo>
                <a:cubicBezTo>
                  <a:pt x="103748" y="90066"/>
                  <a:pt x="103621" y="89940"/>
                  <a:pt x="103463" y="89940"/>
                </a:cubicBezTo>
                <a:close/>
                <a:moveTo>
                  <a:pt x="105046" y="89940"/>
                </a:moveTo>
                <a:cubicBezTo>
                  <a:pt x="104888" y="89940"/>
                  <a:pt x="104761" y="90066"/>
                  <a:pt x="104761" y="90225"/>
                </a:cubicBezTo>
                <a:cubicBezTo>
                  <a:pt x="104761" y="90383"/>
                  <a:pt x="104920" y="90541"/>
                  <a:pt x="105078" y="90541"/>
                </a:cubicBezTo>
                <a:cubicBezTo>
                  <a:pt x="105236" y="90541"/>
                  <a:pt x="105395" y="90383"/>
                  <a:pt x="105395" y="90225"/>
                </a:cubicBezTo>
                <a:cubicBezTo>
                  <a:pt x="105395" y="90066"/>
                  <a:pt x="105236" y="89940"/>
                  <a:pt x="105078" y="89940"/>
                </a:cubicBezTo>
                <a:close/>
                <a:moveTo>
                  <a:pt x="106661" y="89940"/>
                </a:moveTo>
                <a:cubicBezTo>
                  <a:pt x="106503" y="89940"/>
                  <a:pt x="106376" y="90066"/>
                  <a:pt x="106376" y="90225"/>
                </a:cubicBezTo>
                <a:cubicBezTo>
                  <a:pt x="106376" y="90383"/>
                  <a:pt x="106503" y="90541"/>
                  <a:pt x="106661" y="90541"/>
                </a:cubicBezTo>
                <a:lnTo>
                  <a:pt x="106693" y="90541"/>
                </a:lnTo>
                <a:cubicBezTo>
                  <a:pt x="106883" y="90541"/>
                  <a:pt x="107010" y="90383"/>
                  <a:pt x="107010" y="90225"/>
                </a:cubicBezTo>
                <a:cubicBezTo>
                  <a:pt x="107010" y="90066"/>
                  <a:pt x="106883" y="89940"/>
                  <a:pt x="106693" y="89940"/>
                </a:cubicBezTo>
                <a:close/>
                <a:moveTo>
                  <a:pt x="108277" y="89940"/>
                </a:moveTo>
                <a:cubicBezTo>
                  <a:pt x="108118" y="89940"/>
                  <a:pt x="107992" y="90066"/>
                  <a:pt x="107992" y="90225"/>
                </a:cubicBezTo>
                <a:cubicBezTo>
                  <a:pt x="107992" y="90383"/>
                  <a:pt x="108118" y="90541"/>
                  <a:pt x="108277" y="90541"/>
                </a:cubicBezTo>
                <a:lnTo>
                  <a:pt x="108340" y="90541"/>
                </a:lnTo>
                <a:cubicBezTo>
                  <a:pt x="108498" y="90541"/>
                  <a:pt x="108625" y="90383"/>
                  <a:pt x="108625" y="90225"/>
                </a:cubicBezTo>
                <a:cubicBezTo>
                  <a:pt x="108625" y="90066"/>
                  <a:pt x="108498" y="89940"/>
                  <a:pt x="108340" y="89940"/>
                </a:cubicBezTo>
                <a:close/>
                <a:moveTo>
                  <a:pt x="109923" y="89940"/>
                </a:moveTo>
                <a:cubicBezTo>
                  <a:pt x="109765" y="89940"/>
                  <a:pt x="109607" y="90066"/>
                  <a:pt x="109607" y="90225"/>
                </a:cubicBezTo>
                <a:cubicBezTo>
                  <a:pt x="109607" y="90383"/>
                  <a:pt x="109765" y="90541"/>
                  <a:pt x="109923" y="90541"/>
                </a:cubicBezTo>
                <a:lnTo>
                  <a:pt x="109955" y="90541"/>
                </a:lnTo>
                <a:cubicBezTo>
                  <a:pt x="110113" y="90541"/>
                  <a:pt x="110240" y="90383"/>
                  <a:pt x="110240" y="90225"/>
                </a:cubicBezTo>
                <a:cubicBezTo>
                  <a:pt x="110240" y="90066"/>
                  <a:pt x="110113" y="89940"/>
                  <a:pt x="109955" y="89940"/>
                </a:cubicBezTo>
                <a:close/>
                <a:moveTo>
                  <a:pt x="111539" y="89940"/>
                </a:moveTo>
                <a:cubicBezTo>
                  <a:pt x="111380" y="89940"/>
                  <a:pt x="111254" y="90066"/>
                  <a:pt x="111254" y="90225"/>
                </a:cubicBezTo>
                <a:cubicBezTo>
                  <a:pt x="111254" y="90383"/>
                  <a:pt x="111412" y="90541"/>
                  <a:pt x="111570" y="90541"/>
                </a:cubicBezTo>
                <a:cubicBezTo>
                  <a:pt x="111729" y="90541"/>
                  <a:pt x="111887" y="90383"/>
                  <a:pt x="111887" y="90225"/>
                </a:cubicBezTo>
                <a:cubicBezTo>
                  <a:pt x="111887" y="90066"/>
                  <a:pt x="111729" y="89940"/>
                  <a:pt x="111570" y="89940"/>
                </a:cubicBezTo>
                <a:close/>
                <a:moveTo>
                  <a:pt x="113154" y="89940"/>
                </a:moveTo>
                <a:cubicBezTo>
                  <a:pt x="112995" y="89940"/>
                  <a:pt x="112869" y="90066"/>
                  <a:pt x="112869" y="90225"/>
                </a:cubicBezTo>
                <a:cubicBezTo>
                  <a:pt x="112869" y="90383"/>
                  <a:pt x="112995" y="90541"/>
                  <a:pt x="113154" y="90541"/>
                </a:cubicBezTo>
                <a:lnTo>
                  <a:pt x="113185" y="90541"/>
                </a:lnTo>
                <a:cubicBezTo>
                  <a:pt x="113375" y="90541"/>
                  <a:pt x="113502" y="90383"/>
                  <a:pt x="113502" y="90225"/>
                </a:cubicBezTo>
                <a:cubicBezTo>
                  <a:pt x="113502" y="90066"/>
                  <a:pt x="113375" y="89940"/>
                  <a:pt x="113185" y="89940"/>
                </a:cubicBezTo>
                <a:close/>
                <a:moveTo>
                  <a:pt x="114769" y="89940"/>
                </a:moveTo>
                <a:cubicBezTo>
                  <a:pt x="114610" y="89940"/>
                  <a:pt x="114484" y="90066"/>
                  <a:pt x="114484" y="90225"/>
                </a:cubicBezTo>
                <a:cubicBezTo>
                  <a:pt x="114484" y="90383"/>
                  <a:pt x="114610" y="90541"/>
                  <a:pt x="114769" y="90541"/>
                </a:cubicBezTo>
                <a:lnTo>
                  <a:pt x="114832" y="90541"/>
                </a:lnTo>
                <a:cubicBezTo>
                  <a:pt x="114990" y="90541"/>
                  <a:pt x="115117" y="90383"/>
                  <a:pt x="115117" y="90225"/>
                </a:cubicBezTo>
                <a:cubicBezTo>
                  <a:pt x="115117" y="90066"/>
                  <a:pt x="114990" y="89940"/>
                  <a:pt x="114832" y="89940"/>
                </a:cubicBezTo>
                <a:close/>
                <a:moveTo>
                  <a:pt x="116416" y="89940"/>
                </a:moveTo>
                <a:cubicBezTo>
                  <a:pt x="116257" y="89940"/>
                  <a:pt x="116099" y="90066"/>
                  <a:pt x="116099" y="90225"/>
                </a:cubicBezTo>
                <a:cubicBezTo>
                  <a:pt x="116099" y="90383"/>
                  <a:pt x="116257" y="90541"/>
                  <a:pt x="116416" y="90541"/>
                </a:cubicBezTo>
                <a:lnTo>
                  <a:pt x="116447" y="90541"/>
                </a:lnTo>
                <a:cubicBezTo>
                  <a:pt x="116606" y="90541"/>
                  <a:pt x="116732" y="90383"/>
                  <a:pt x="116732" y="90225"/>
                </a:cubicBezTo>
                <a:cubicBezTo>
                  <a:pt x="116732" y="90066"/>
                  <a:pt x="116606" y="89940"/>
                  <a:pt x="116447" y="89940"/>
                </a:cubicBezTo>
                <a:close/>
                <a:moveTo>
                  <a:pt x="118031" y="89940"/>
                </a:moveTo>
                <a:cubicBezTo>
                  <a:pt x="117872" y="89940"/>
                  <a:pt x="117714" y="90066"/>
                  <a:pt x="117714" y="90225"/>
                </a:cubicBezTo>
                <a:cubicBezTo>
                  <a:pt x="117714" y="90383"/>
                  <a:pt x="117872" y="90541"/>
                  <a:pt x="118031" y="90541"/>
                </a:cubicBezTo>
                <a:lnTo>
                  <a:pt x="118062" y="90541"/>
                </a:lnTo>
                <a:cubicBezTo>
                  <a:pt x="118221" y="90541"/>
                  <a:pt x="118379" y="90383"/>
                  <a:pt x="118379" y="90225"/>
                </a:cubicBezTo>
                <a:cubicBezTo>
                  <a:pt x="118379" y="90066"/>
                  <a:pt x="118221" y="89940"/>
                  <a:pt x="118062" y="89940"/>
                </a:cubicBezTo>
                <a:close/>
                <a:moveTo>
                  <a:pt x="119646" y="89940"/>
                </a:moveTo>
                <a:cubicBezTo>
                  <a:pt x="119487" y="89940"/>
                  <a:pt x="119361" y="90066"/>
                  <a:pt x="119361" y="90225"/>
                </a:cubicBezTo>
                <a:cubicBezTo>
                  <a:pt x="119361" y="90383"/>
                  <a:pt x="119519" y="90541"/>
                  <a:pt x="119677" y="90541"/>
                </a:cubicBezTo>
                <a:cubicBezTo>
                  <a:pt x="119868" y="90541"/>
                  <a:pt x="119994" y="90383"/>
                  <a:pt x="119994" y="90225"/>
                </a:cubicBezTo>
                <a:cubicBezTo>
                  <a:pt x="119994" y="90066"/>
                  <a:pt x="119868" y="89940"/>
                  <a:pt x="119677" y="89940"/>
                </a:cubicBezTo>
                <a:close/>
                <a:moveTo>
                  <a:pt x="121261" y="89940"/>
                </a:moveTo>
                <a:cubicBezTo>
                  <a:pt x="121103" y="89940"/>
                  <a:pt x="120976" y="90066"/>
                  <a:pt x="120976" y="90225"/>
                </a:cubicBezTo>
                <a:cubicBezTo>
                  <a:pt x="120976" y="90383"/>
                  <a:pt x="121103" y="90541"/>
                  <a:pt x="121261" y="90541"/>
                </a:cubicBezTo>
                <a:lnTo>
                  <a:pt x="121324" y="90541"/>
                </a:lnTo>
                <a:cubicBezTo>
                  <a:pt x="121483" y="90541"/>
                  <a:pt x="121609" y="90383"/>
                  <a:pt x="121609" y="90225"/>
                </a:cubicBezTo>
                <a:cubicBezTo>
                  <a:pt x="121609" y="90066"/>
                  <a:pt x="121483" y="89940"/>
                  <a:pt x="121324" y="89940"/>
                </a:cubicBezTo>
                <a:close/>
                <a:moveTo>
                  <a:pt x="122908" y="89940"/>
                </a:moveTo>
                <a:cubicBezTo>
                  <a:pt x="122749" y="89940"/>
                  <a:pt x="122591" y="90066"/>
                  <a:pt x="122591" y="90225"/>
                </a:cubicBezTo>
                <a:cubicBezTo>
                  <a:pt x="122591" y="90383"/>
                  <a:pt x="122749" y="90541"/>
                  <a:pt x="122908" y="90541"/>
                </a:cubicBezTo>
                <a:lnTo>
                  <a:pt x="122939" y="90541"/>
                </a:lnTo>
                <a:cubicBezTo>
                  <a:pt x="123098" y="90541"/>
                  <a:pt x="123224" y="90383"/>
                  <a:pt x="123224" y="90225"/>
                </a:cubicBezTo>
                <a:cubicBezTo>
                  <a:pt x="123224" y="90066"/>
                  <a:pt x="123098" y="89940"/>
                  <a:pt x="122939" y="8994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5"/>
          <p:cNvSpPr txBox="1"/>
          <p:nvPr>
            <p:ph type="title"/>
          </p:nvPr>
        </p:nvSpPr>
        <p:spPr>
          <a:xfrm>
            <a:off x="4348613" y="1647825"/>
            <a:ext cx="4497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¿Como continuamos?</a:t>
            </a:r>
            <a:endParaRPr/>
          </a:p>
        </p:txBody>
      </p:sp>
      <p:sp>
        <p:nvSpPr>
          <p:cNvPr id="1217" name="Google Shape;1217;p35"/>
          <p:cNvSpPr txBox="1"/>
          <p:nvPr>
            <p:ph idx="1" type="body"/>
          </p:nvPr>
        </p:nvSpPr>
        <p:spPr>
          <a:xfrm>
            <a:off x="4694750" y="2581888"/>
            <a:ext cx="38622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300"/>
              <a:buChar char="●"/>
            </a:pPr>
            <a:r>
              <a:rPr lang="en"/>
              <a:t>Diseñamos las historias de usuario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3762889" y="714966"/>
            <a:ext cx="392016" cy="392973"/>
            <a:chOff x="3666314" y="464641"/>
            <a:chExt cx="392016" cy="392973"/>
          </a:xfrm>
        </p:grpSpPr>
        <p:sp>
          <p:nvSpPr>
            <p:cNvPr id="1219" name="Google Shape;1219;p35"/>
            <p:cNvSpPr/>
            <p:nvPr/>
          </p:nvSpPr>
          <p:spPr>
            <a:xfrm>
              <a:off x="3666314" y="464641"/>
              <a:ext cx="392016" cy="392973"/>
            </a:xfrm>
            <a:custGeom>
              <a:rect b="b" l="l" r="r" t="t"/>
              <a:pathLst>
                <a:path extrusionOk="0" h="13144" w="13112">
                  <a:moveTo>
                    <a:pt x="6556" y="1"/>
                  </a:moveTo>
                  <a:cubicBezTo>
                    <a:pt x="2914" y="1"/>
                    <a:pt x="1" y="2946"/>
                    <a:pt x="1" y="6556"/>
                  </a:cubicBezTo>
                  <a:cubicBezTo>
                    <a:pt x="1" y="10198"/>
                    <a:pt x="2914" y="13143"/>
                    <a:pt x="6556" y="13143"/>
                  </a:cubicBezTo>
                  <a:cubicBezTo>
                    <a:pt x="10166" y="13143"/>
                    <a:pt x="13112" y="10198"/>
                    <a:pt x="13112" y="6556"/>
                  </a:cubicBezTo>
                  <a:cubicBezTo>
                    <a:pt x="13112" y="2946"/>
                    <a:pt x="10166" y="1"/>
                    <a:pt x="6556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925751" y="598172"/>
              <a:ext cx="59705" cy="62516"/>
            </a:xfrm>
            <a:custGeom>
              <a:rect b="b" l="l" r="r" t="t"/>
              <a:pathLst>
                <a:path extrusionOk="0" h="2091" w="1997">
                  <a:moveTo>
                    <a:pt x="951" y="0"/>
                  </a:moveTo>
                  <a:cubicBezTo>
                    <a:pt x="413" y="32"/>
                    <a:pt x="1" y="507"/>
                    <a:pt x="1" y="1077"/>
                  </a:cubicBezTo>
                  <a:cubicBezTo>
                    <a:pt x="33" y="1647"/>
                    <a:pt x="476" y="2090"/>
                    <a:pt x="1014" y="2090"/>
                  </a:cubicBezTo>
                  <a:cubicBezTo>
                    <a:pt x="1553" y="2059"/>
                    <a:pt x="1996" y="1583"/>
                    <a:pt x="1964" y="1013"/>
                  </a:cubicBezTo>
                  <a:cubicBezTo>
                    <a:pt x="1964" y="443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3737325" y="604750"/>
              <a:ext cx="59675" cy="61649"/>
            </a:xfrm>
            <a:custGeom>
              <a:rect b="b" l="l" r="r" t="t"/>
              <a:pathLst>
                <a:path extrusionOk="0" h="2062" w="1996">
                  <a:moveTo>
                    <a:pt x="1005" y="0"/>
                  </a:moveTo>
                  <a:cubicBezTo>
                    <a:pt x="987" y="0"/>
                    <a:pt x="969" y="1"/>
                    <a:pt x="951" y="2"/>
                  </a:cubicBezTo>
                  <a:cubicBezTo>
                    <a:pt x="412" y="2"/>
                    <a:pt x="1" y="477"/>
                    <a:pt x="32" y="1078"/>
                  </a:cubicBezTo>
                  <a:cubicBezTo>
                    <a:pt x="32" y="1629"/>
                    <a:pt x="446" y="2062"/>
                    <a:pt x="960" y="2062"/>
                  </a:cubicBezTo>
                  <a:cubicBezTo>
                    <a:pt x="978" y="2062"/>
                    <a:pt x="996" y="2061"/>
                    <a:pt x="1014" y="2060"/>
                  </a:cubicBezTo>
                  <a:cubicBezTo>
                    <a:pt x="1553" y="2060"/>
                    <a:pt x="1996" y="1585"/>
                    <a:pt x="1964" y="1015"/>
                  </a:cubicBezTo>
                  <a:cubicBezTo>
                    <a:pt x="1964" y="434"/>
                    <a:pt x="1521" y="0"/>
                    <a:pt x="1005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788453" y="689963"/>
              <a:ext cx="149966" cy="51394"/>
            </a:xfrm>
            <a:custGeom>
              <a:rect b="b" l="l" r="r" t="t"/>
              <a:pathLst>
                <a:path extrusionOk="0" h="1719" w="5016">
                  <a:moveTo>
                    <a:pt x="4614" y="1"/>
                  </a:moveTo>
                  <a:cubicBezTo>
                    <a:pt x="4551" y="1"/>
                    <a:pt x="4487" y="29"/>
                    <a:pt x="4435" y="97"/>
                  </a:cubicBezTo>
                  <a:cubicBezTo>
                    <a:pt x="3880" y="790"/>
                    <a:pt x="3136" y="1142"/>
                    <a:pt x="2383" y="1142"/>
                  </a:cubicBezTo>
                  <a:cubicBezTo>
                    <a:pt x="1761" y="1142"/>
                    <a:pt x="1133" y="901"/>
                    <a:pt x="603" y="414"/>
                  </a:cubicBezTo>
                  <a:cubicBezTo>
                    <a:pt x="540" y="358"/>
                    <a:pt x="472" y="334"/>
                    <a:pt x="408" y="334"/>
                  </a:cubicBezTo>
                  <a:cubicBezTo>
                    <a:pt x="182" y="334"/>
                    <a:pt x="0" y="628"/>
                    <a:pt x="223" y="825"/>
                  </a:cubicBezTo>
                  <a:cubicBezTo>
                    <a:pt x="849" y="1423"/>
                    <a:pt x="1630" y="1719"/>
                    <a:pt x="2405" y="1719"/>
                  </a:cubicBezTo>
                  <a:cubicBezTo>
                    <a:pt x="3314" y="1719"/>
                    <a:pt x="4214" y="1312"/>
                    <a:pt x="4846" y="509"/>
                  </a:cubicBezTo>
                  <a:cubicBezTo>
                    <a:pt x="5015" y="291"/>
                    <a:pt x="4816" y="1"/>
                    <a:pt x="4614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8222459" y="3045847"/>
            <a:ext cx="416622" cy="415695"/>
            <a:chOff x="8081647" y="2947372"/>
            <a:chExt cx="416622" cy="415695"/>
          </a:xfrm>
        </p:grpSpPr>
        <p:sp>
          <p:nvSpPr>
            <p:cNvPr id="1224" name="Google Shape;1224;p35"/>
            <p:cNvSpPr/>
            <p:nvPr/>
          </p:nvSpPr>
          <p:spPr>
            <a:xfrm>
              <a:off x="8081647" y="2947372"/>
              <a:ext cx="416622" cy="415695"/>
            </a:xfrm>
            <a:custGeom>
              <a:rect b="b" l="l" r="r" t="t"/>
              <a:pathLst>
                <a:path extrusionOk="0" h="13904" w="13935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342998" y="3178166"/>
              <a:ext cx="71963" cy="63502"/>
            </a:xfrm>
            <a:custGeom>
              <a:rect b="b" l="l" r="r" t="t"/>
              <a:pathLst>
                <a:path extrusionOk="0" h="2124" w="2407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210424" y="3028549"/>
              <a:ext cx="71993" cy="63502"/>
            </a:xfrm>
            <a:custGeom>
              <a:rect b="b" l="l" r="r" t="t"/>
              <a:pathLst>
                <a:path extrusionOk="0" h="2124" w="2408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180136" y="3112985"/>
              <a:ext cx="145840" cy="148740"/>
            </a:xfrm>
            <a:custGeom>
              <a:rect b="b" l="l" r="r" t="t"/>
              <a:pathLst>
                <a:path extrusionOk="0" h="4975" w="4878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8183903" y="3175564"/>
              <a:ext cx="84311" cy="85238"/>
            </a:xfrm>
            <a:custGeom>
              <a:rect b="b" l="l" r="r" t="t"/>
              <a:pathLst>
                <a:path extrusionOk="0" h="2851" w="282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35"/>
          <p:cNvGrpSpPr/>
          <p:nvPr/>
        </p:nvGrpSpPr>
        <p:grpSpPr>
          <a:xfrm>
            <a:off x="5616125" y="339775"/>
            <a:ext cx="606009" cy="553714"/>
            <a:chOff x="8797650" y="152350"/>
            <a:chExt cx="606009" cy="553714"/>
          </a:xfrm>
        </p:grpSpPr>
        <p:sp>
          <p:nvSpPr>
            <p:cNvPr id="1230" name="Google Shape;1230;p35"/>
            <p:cNvSpPr/>
            <p:nvPr/>
          </p:nvSpPr>
          <p:spPr>
            <a:xfrm>
              <a:off x="8986976" y="152350"/>
              <a:ext cx="416683" cy="402401"/>
            </a:xfrm>
            <a:custGeom>
              <a:rect b="b" l="l" r="r" t="t"/>
              <a:pathLst>
                <a:path extrusionOk="0" h="16088" w="16659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8797650" y="329776"/>
              <a:ext cx="389770" cy="376288"/>
            </a:xfrm>
            <a:custGeom>
              <a:rect b="b" l="l" r="r" t="t"/>
              <a:pathLst>
                <a:path extrusionOk="0" h="15044" w="15583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8884796" y="491393"/>
              <a:ext cx="53102" cy="53102"/>
            </a:xfrm>
            <a:custGeom>
              <a:rect b="b" l="l" r="r" t="t"/>
              <a:pathLst>
                <a:path extrusionOk="0" h="2123" w="2123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8967966" y="491393"/>
              <a:ext cx="53102" cy="53102"/>
            </a:xfrm>
            <a:custGeom>
              <a:rect b="b" l="l" r="r" t="t"/>
              <a:pathLst>
                <a:path extrusionOk="0" h="2123" w="2123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051935" y="491393"/>
              <a:ext cx="52301" cy="53102"/>
            </a:xfrm>
            <a:custGeom>
              <a:rect b="b" l="l" r="r" t="t"/>
              <a:pathLst>
                <a:path extrusionOk="0" h="2123" w="2091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35"/>
          <p:cNvGrpSpPr/>
          <p:nvPr/>
        </p:nvGrpSpPr>
        <p:grpSpPr>
          <a:xfrm>
            <a:off x="1472386" y="3045861"/>
            <a:ext cx="322893" cy="282173"/>
            <a:chOff x="1472386" y="3045861"/>
            <a:chExt cx="322893" cy="282173"/>
          </a:xfrm>
        </p:grpSpPr>
        <p:sp>
          <p:nvSpPr>
            <p:cNvPr id="1236" name="Google Shape;1236;p35"/>
            <p:cNvSpPr/>
            <p:nvPr/>
          </p:nvSpPr>
          <p:spPr>
            <a:xfrm>
              <a:off x="1472386" y="3045861"/>
              <a:ext cx="322893" cy="282173"/>
            </a:xfrm>
            <a:custGeom>
              <a:rect b="b" l="l" r="r" t="t"/>
              <a:pathLst>
                <a:path extrusionOk="0" h="9438" w="1080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552876" y="3119712"/>
              <a:ext cx="161925" cy="160968"/>
            </a:xfrm>
            <a:custGeom>
              <a:rect b="b" l="l" r="r" t="t"/>
              <a:pathLst>
                <a:path extrusionOk="0" h="5384" w="5416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35"/>
          <p:cNvSpPr/>
          <p:nvPr/>
        </p:nvSpPr>
        <p:spPr>
          <a:xfrm>
            <a:off x="2509208" y="761961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5"/>
          <p:cNvSpPr/>
          <p:nvPr/>
        </p:nvSpPr>
        <p:spPr>
          <a:xfrm>
            <a:off x="1182631" y="757237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5"/>
          <p:cNvSpPr/>
          <p:nvPr/>
        </p:nvSpPr>
        <p:spPr>
          <a:xfrm>
            <a:off x="4489175" y="3983268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5"/>
          <p:cNvSpPr/>
          <p:nvPr/>
        </p:nvSpPr>
        <p:spPr>
          <a:xfrm>
            <a:off x="7239859" y="12022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5"/>
          <p:cNvSpPr/>
          <p:nvPr/>
        </p:nvSpPr>
        <p:spPr>
          <a:xfrm>
            <a:off x="8368562" y="3887620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5"/>
          <p:cNvSpPr/>
          <p:nvPr/>
        </p:nvSpPr>
        <p:spPr>
          <a:xfrm>
            <a:off x="2885133" y="4164130"/>
            <a:ext cx="103236" cy="103206"/>
          </a:xfrm>
          <a:custGeom>
            <a:rect b="b" l="l" r="r" t="t"/>
            <a:pathLst>
              <a:path extrusionOk="0" h="3452" w="3453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5"/>
          <p:cNvSpPr/>
          <p:nvPr/>
        </p:nvSpPr>
        <p:spPr>
          <a:xfrm>
            <a:off x="297780" y="2153924"/>
            <a:ext cx="103206" cy="103236"/>
          </a:xfrm>
          <a:custGeom>
            <a:rect b="b" l="l" r="r" t="t"/>
            <a:pathLst>
              <a:path extrusionOk="0" h="3453" w="3452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5"/>
          <p:cNvSpPr/>
          <p:nvPr/>
        </p:nvSpPr>
        <p:spPr>
          <a:xfrm>
            <a:off x="1605887" y="4250270"/>
            <a:ext cx="103236" cy="103236"/>
          </a:xfrm>
          <a:custGeom>
            <a:rect b="b" l="l" r="r" t="t"/>
            <a:pathLst>
              <a:path extrusionOk="0" h="3453" w="3453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350122" y="2904225"/>
            <a:ext cx="103236" cy="102279"/>
          </a:xfrm>
          <a:custGeom>
            <a:rect b="b" l="l" r="r" t="t"/>
            <a:pathLst>
              <a:path extrusionOk="0" h="3421" w="3453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5"/>
          <p:cNvSpPr/>
          <p:nvPr/>
        </p:nvSpPr>
        <p:spPr>
          <a:xfrm>
            <a:off x="4878316" y="440033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5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5"/>
          <p:cNvSpPr/>
          <p:nvPr/>
        </p:nvSpPr>
        <p:spPr>
          <a:xfrm>
            <a:off x="806706" y="3946343"/>
            <a:ext cx="103236" cy="103236"/>
          </a:xfrm>
          <a:custGeom>
            <a:rect b="b" l="l" r="r" t="t"/>
            <a:pathLst>
              <a:path extrusionOk="0" h="3453" w="3453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5"/>
          <p:cNvSpPr/>
          <p:nvPr/>
        </p:nvSpPr>
        <p:spPr>
          <a:xfrm>
            <a:off x="2305653" y="3025021"/>
            <a:ext cx="102279" cy="103236"/>
          </a:xfrm>
          <a:custGeom>
            <a:rect b="b" l="l" r="r" t="t"/>
            <a:pathLst>
              <a:path extrusionOk="0" h="3453" w="3421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5"/>
          <p:cNvSpPr/>
          <p:nvPr/>
        </p:nvSpPr>
        <p:spPr>
          <a:xfrm>
            <a:off x="393396" y="214924"/>
            <a:ext cx="103236" cy="102309"/>
          </a:xfrm>
          <a:custGeom>
            <a:rect b="b" l="l" r="r" t="t"/>
            <a:pathLst>
              <a:path extrusionOk="0" h="3422" w="3453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5"/>
          <p:cNvSpPr/>
          <p:nvPr/>
        </p:nvSpPr>
        <p:spPr>
          <a:xfrm>
            <a:off x="3027155" y="49400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5"/>
          <p:cNvSpPr/>
          <p:nvPr/>
        </p:nvSpPr>
        <p:spPr>
          <a:xfrm>
            <a:off x="7885506" y="416363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5"/>
          <p:cNvSpPr/>
          <p:nvPr/>
        </p:nvSpPr>
        <p:spPr>
          <a:xfrm>
            <a:off x="1591685" y="2477711"/>
            <a:ext cx="104193" cy="104193"/>
          </a:xfrm>
          <a:custGeom>
            <a:rect b="b" l="l" r="r" t="t"/>
            <a:pathLst>
              <a:path extrusionOk="0" h="3485" w="3485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5"/>
          <p:cNvSpPr/>
          <p:nvPr/>
        </p:nvSpPr>
        <p:spPr>
          <a:xfrm>
            <a:off x="845995" y="1126553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5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5"/>
          <p:cNvSpPr/>
          <p:nvPr/>
        </p:nvSpPr>
        <p:spPr>
          <a:xfrm>
            <a:off x="74312" y="1338656"/>
            <a:ext cx="105120" cy="105120"/>
          </a:xfrm>
          <a:custGeom>
            <a:rect b="b" l="l" r="r" t="t"/>
            <a:pathLst>
              <a:path extrusionOk="0" h="3516" w="3516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5"/>
          <p:cNvSpPr/>
          <p:nvPr/>
        </p:nvSpPr>
        <p:spPr>
          <a:xfrm>
            <a:off x="6060029" y="391982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5"/>
          <p:cNvSpPr/>
          <p:nvPr/>
        </p:nvSpPr>
        <p:spPr>
          <a:xfrm>
            <a:off x="1742258" y="1102845"/>
            <a:ext cx="104163" cy="104193"/>
          </a:xfrm>
          <a:custGeom>
            <a:rect b="b" l="l" r="r" t="t"/>
            <a:pathLst>
              <a:path extrusionOk="0" h="3485" w="3484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5"/>
          <p:cNvSpPr/>
          <p:nvPr/>
        </p:nvSpPr>
        <p:spPr>
          <a:xfrm>
            <a:off x="7385679" y="4889431"/>
            <a:ext cx="105120" cy="105120"/>
          </a:xfrm>
          <a:custGeom>
            <a:rect b="b" l="l" r="r" t="t"/>
            <a:pathLst>
              <a:path extrusionOk="0" h="3516" w="3516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5"/>
          <p:cNvSpPr/>
          <p:nvPr/>
        </p:nvSpPr>
        <p:spPr>
          <a:xfrm>
            <a:off x="4154904" y="457979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5"/>
          <p:cNvSpPr/>
          <p:nvPr/>
        </p:nvSpPr>
        <p:spPr>
          <a:xfrm>
            <a:off x="2106792" y="2564838"/>
            <a:ext cx="342775" cy="286896"/>
          </a:xfrm>
          <a:custGeom>
            <a:rect b="b" l="l" r="r" t="t"/>
            <a:pathLst>
              <a:path extrusionOk="0" h="9596" w="11465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5"/>
          <p:cNvSpPr/>
          <p:nvPr/>
        </p:nvSpPr>
        <p:spPr>
          <a:xfrm>
            <a:off x="2374049" y="11265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5"/>
          <p:cNvSpPr/>
          <p:nvPr/>
        </p:nvSpPr>
        <p:spPr>
          <a:xfrm>
            <a:off x="7739807" y="1098120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5"/>
          <p:cNvSpPr/>
          <p:nvPr/>
        </p:nvSpPr>
        <p:spPr>
          <a:xfrm>
            <a:off x="563861" y="1848078"/>
            <a:ext cx="386335" cy="27476"/>
          </a:xfrm>
          <a:custGeom>
            <a:rect b="b" l="l" r="r" t="t"/>
            <a:pathLst>
              <a:path extrusionOk="0" h="919" w="12922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5"/>
          <p:cNvSpPr/>
          <p:nvPr/>
        </p:nvSpPr>
        <p:spPr>
          <a:xfrm rot="-2197994">
            <a:off x="453356" y="4439701"/>
            <a:ext cx="392026" cy="328582"/>
          </a:xfrm>
          <a:custGeom>
            <a:rect b="b" l="l" r="r" t="t"/>
            <a:pathLst>
              <a:path extrusionOk="0" h="10990" w="13112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5"/>
          <p:cNvSpPr/>
          <p:nvPr/>
        </p:nvSpPr>
        <p:spPr>
          <a:xfrm>
            <a:off x="114093" y="795113"/>
            <a:ext cx="661841" cy="27476"/>
          </a:xfrm>
          <a:custGeom>
            <a:rect b="b" l="l" r="r" t="t"/>
            <a:pathLst>
              <a:path extrusionOk="0" h="919" w="22137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/>
          <p:nvPr/>
        </p:nvSpPr>
        <p:spPr>
          <a:xfrm>
            <a:off x="5987135" y="4140569"/>
            <a:ext cx="605992" cy="550832"/>
          </a:xfrm>
          <a:custGeom>
            <a:rect b="b" l="l" r="r" t="t"/>
            <a:pathLst>
              <a:path extrusionOk="0" h="18424" w="20269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5"/>
          <p:cNvSpPr/>
          <p:nvPr/>
        </p:nvSpPr>
        <p:spPr>
          <a:xfrm>
            <a:off x="6104550" y="4294791"/>
            <a:ext cx="341818" cy="285013"/>
          </a:xfrm>
          <a:custGeom>
            <a:rect b="b" l="l" r="r" t="t"/>
            <a:pathLst>
              <a:path extrusionOk="0" h="9533" w="11433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0" name="Google Shape;1270;p35"/>
          <p:cNvGrpSpPr/>
          <p:nvPr/>
        </p:nvGrpSpPr>
        <p:grpSpPr>
          <a:xfrm>
            <a:off x="442524" y="822771"/>
            <a:ext cx="4252227" cy="3497958"/>
            <a:chOff x="442524" y="822771"/>
            <a:chExt cx="4252227" cy="3497958"/>
          </a:xfrm>
        </p:grpSpPr>
        <p:sp>
          <p:nvSpPr>
            <p:cNvPr id="1271" name="Google Shape;1271;p35"/>
            <p:cNvSpPr/>
            <p:nvPr/>
          </p:nvSpPr>
          <p:spPr>
            <a:xfrm>
              <a:off x="442524" y="4073069"/>
              <a:ext cx="4252227" cy="247659"/>
            </a:xfrm>
            <a:custGeom>
              <a:rect b="b" l="l" r="r" t="t"/>
              <a:pathLst>
                <a:path extrusionOk="0" h="8267" w="141942">
                  <a:moveTo>
                    <a:pt x="70971" y="1"/>
                  </a:moveTo>
                  <a:cubicBezTo>
                    <a:pt x="31764" y="1"/>
                    <a:pt x="0" y="1838"/>
                    <a:pt x="0" y="4149"/>
                  </a:cubicBezTo>
                  <a:cubicBezTo>
                    <a:pt x="0" y="6430"/>
                    <a:pt x="31764" y="8266"/>
                    <a:pt x="70971" y="8266"/>
                  </a:cubicBezTo>
                  <a:cubicBezTo>
                    <a:pt x="110177" y="8266"/>
                    <a:pt x="141941" y="6430"/>
                    <a:pt x="141941" y="4149"/>
                  </a:cubicBezTo>
                  <a:cubicBezTo>
                    <a:pt x="141941" y="1838"/>
                    <a:pt x="110177" y="1"/>
                    <a:pt x="709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42308" y="822771"/>
              <a:ext cx="3492296" cy="3374623"/>
            </a:xfrm>
            <a:custGeom>
              <a:rect b="b" l="l" r="r" t="t"/>
              <a:pathLst>
                <a:path extrusionOk="0" h="112647" w="116575">
                  <a:moveTo>
                    <a:pt x="76228" y="40283"/>
                  </a:moveTo>
                  <a:cubicBezTo>
                    <a:pt x="77748" y="40283"/>
                    <a:pt x="79015" y="41391"/>
                    <a:pt x="79205" y="42912"/>
                  </a:cubicBezTo>
                  <a:lnTo>
                    <a:pt x="82562" y="68975"/>
                  </a:lnTo>
                  <a:cubicBezTo>
                    <a:pt x="82815" y="70780"/>
                    <a:pt x="81422" y="72364"/>
                    <a:pt x="79585" y="72364"/>
                  </a:cubicBezTo>
                  <a:lnTo>
                    <a:pt x="40347" y="72364"/>
                  </a:lnTo>
                  <a:cubicBezTo>
                    <a:pt x="38827" y="72364"/>
                    <a:pt x="37560" y="71255"/>
                    <a:pt x="37370" y="69767"/>
                  </a:cubicBezTo>
                  <a:lnTo>
                    <a:pt x="34013" y="43672"/>
                  </a:lnTo>
                  <a:cubicBezTo>
                    <a:pt x="33760" y="41866"/>
                    <a:pt x="35185" y="40283"/>
                    <a:pt x="36990" y="40283"/>
                  </a:cubicBezTo>
                  <a:close/>
                  <a:moveTo>
                    <a:pt x="20902" y="0"/>
                  </a:moveTo>
                  <a:cubicBezTo>
                    <a:pt x="19097" y="0"/>
                    <a:pt x="17704" y="1584"/>
                    <a:pt x="17925" y="3389"/>
                  </a:cubicBezTo>
                  <a:lnTo>
                    <a:pt x="20839" y="26000"/>
                  </a:lnTo>
                  <a:cubicBezTo>
                    <a:pt x="21092" y="27805"/>
                    <a:pt x="19699" y="29389"/>
                    <a:pt x="17862" y="29389"/>
                  </a:cubicBezTo>
                  <a:lnTo>
                    <a:pt x="3199" y="29389"/>
                  </a:lnTo>
                  <a:cubicBezTo>
                    <a:pt x="1394" y="29389"/>
                    <a:pt x="1" y="31004"/>
                    <a:pt x="222" y="32777"/>
                  </a:cubicBezTo>
                  <a:lnTo>
                    <a:pt x="856" y="37654"/>
                  </a:lnTo>
                  <a:cubicBezTo>
                    <a:pt x="1046" y="39143"/>
                    <a:pt x="2313" y="40283"/>
                    <a:pt x="3833" y="40283"/>
                  </a:cubicBezTo>
                  <a:lnTo>
                    <a:pt x="20047" y="40283"/>
                  </a:lnTo>
                  <a:cubicBezTo>
                    <a:pt x="21567" y="40283"/>
                    <a:pt x="22834" y="41391"/>
                    <a:pt x="23024" y="42912"/>
                  </a:cubicBezTo>
                  <a:lnTo>
                    <a:pt x="26381" y="68975"/>
                  </a:lnTo>
                  <a:cubicBezTo>
                    <a:pt x="26634" y="70780"/>
                    <a:pt x="25209" y="72364"/>
                    <a:pt x="23404" y="72364"/>
                  </a:cubicBezTo>
                  <a:lnTo>
                    <a:pt x="8741" y="72364"/>
                  </a:lnTo>
                  <a:cubicBezTo>
                    <a:pt x="6936" y="72364"/>
                    <a:pt x="5543" y="73979"/>
                    <a:pt x="5765" y="75752"/>
                  </a:cubicBezTo>
                  <a:lnTo>
                    <a:pt x="6398" y="80629"/>
                  </a:lnTo>
                  <a:cubicBezTo>
                    <a:pt x="6588" y="82118"/>
                    <a:pt x="7886" y="83258"/>
                    <a:pt x="9375" y="83258"/>
                  </a:cubicBezTo>
                  <a:lnTo>
                    <a:pt x="25589" y="83258"/>
                  </a:lnTo>
                  <a:cubicBezTo>
                    <a:pt x="27109" y="83258"/>
                    <a:pt x="28376" y="84366"/>
                    <a:pt x="28566" y="85855"/>
                  </a:cubicBezTo>
                  <a:lnTo>
                    <a:pt x="31701" y="110018"/>
                  </a:lnTo>
                  <a:cubicBezTo>
                    <a:pt x="31891" y="111506"/>
                    <a:pt x="33158" y="112646"/>
                    <a:pt x="34678" y="112646"/>
                  </a:cubicBezTo>
                  <a:lnTo>
                    <a:pt x="39492" y="112646"/>
                  </a:lnTo>
                  <a:cubicBezTo>
                    <a:pt x="41297" y="112646"/>
                    <a:pt x="42691" y="111063"/>
                    <a:pt x="42469" y="109258"/>
                  </a:cubicBezTo>
                  <a:lnTo>
                    <a:pt x="39524" y="86646"/>
                  </a:lnTo>
                  <a:cubicBezTo>
                    <a:pt x="39302" y="84841"/>
                    <a:pt x="40695" y="83258"/>
                    <a:pt x="42532" y="83258"/>
                  </a:cubicBezTo>
                  <a:lnTo>
                    <a:pt x="81770" y="83258"/>
                  </a:lnTo>
                  <a:cubicBezTo>
                    <a:pt x="83290" y="83258"/>
                    <a:pt x="84557" y="84366"/>
                    <a:pt x="84747" y="85855"/>
                  </a:cubicBezTo>
                  <a:lnTo>
                    <a:pt x="87851" y="110018"/>
                  </a:lnTo>
                  <a:cubicBezTo>
                    <a:pt x="88072" y="111506"/>
                    <a:pt x="89339" y="112646"/>
                    <a:pt x="90828" y="112646"/>
                  </a:cubicBezTo>
                  <a:lnTo>
                    <a:pt x="95673" y="112646"/>
                  </a:lnTo>
                  <a:cubicBezTo>
                    <a:pt x="97478" y="112646"/>
                    <a:pt x="98872" y="111063"/>
                    <a:pt x="98650" y="109258"/>
                  </a:cubicBezTo>
                  <a:lnTo>
                    <a:pt x="95705" y="86646"/>
                  </a:lnTo>
                  <a:cubicBezTo>
                    <a:pt x="95483" y="84841"/>
                    <a:pt x="96876" y="83258"/>
                    <a:pt x="98682" y="83258"/>
                  </a:cubicBezTo>
                  <a:lnTo>
                    <a:pt x="113344" y="83258"/>
                  </a:lnTo>
                  <a:cubicBezTo>
                    <a:pt x="115181" y="83258"/>
                    <a:pt x="116575" y="81643"/>
                    <a:pt x="116353" y="79869"/>
                  </a:cubicBezTo>
                  <a:lnTo>
                    <a:pt x="115720" y="74992"/>
                  </a:lnTo>
                  <a:cubicBezTo>
                    <a:pt x="115530" y="73504"/>
                    <a:pt x="114263" y="72364"/>
                    <a:pt x="112743" y="72364"/>
                  </a:cubicBezTo>
                  <a:lnTo>
                    <a:pt x="96528" y="72364"/>
                  </a:lnTo>
                  <a:cubicBezTo>
                    <a:pt x="95008" y="72364"/>
                    <a:pt x="93741" y="71255"/>
                    <a:pt x="93551" y="69767"/>
                  </a:cubicBezTo>
                  <a:lnTo>
                    <a:pt x="90194" y="43672"/>
                  </a:lnTo>
                  <a:cubicBezTo>
                    <a:pt x="89941" y="41866"/>
                    <a:pt x="91366" y="40283"/>
                    <a:pt x="93171" y="40283"/>
                  </a:cubicBezTo>
                  <a:lnTo>
                    <a:pt x="107834" y="40283"/>
                  </a:lnTo>
                  <a:cubicBezTo>
                    <a:pt x="109639" y="40283"/>
                    <a:pt x="111032" y="38668"/>
                    <a:pt x="110811" y="36894"/>
                  </a:cubicBezTo>
                  <a:lnTo>
                    <a:pt x="110177" y="32017"/>
                  </a:lnTo>
                  <a:cubicBezTo>
                    <a:pt x="109987" y="30529"/>
                    <a:pt x="108721" y="29389"/>
                    <a:pt x="107201" y="29389"/>
                  </a:cubicBezTo>
                  <a:lnTo>
                    <a:pt x="90986" y="29389"/>
                  </a:lnTo>
                  <a:cubicBezTo>
                    <a:pt x="89466" y="29389"/>
                    <a:pt x="88199" y="28280"/>
                    <a:pt x="88009" y="26792"/>
                  </a:cubicBezTo>
                  <a:lnTo>
                    <a:pt x="84906" y="2629"/>
                  </a:lnTo>
                  <a:cubicBezTo>
                    <a:pt x="84715" y="1140"/>
                    <a:pt x="83417" y="0"/>
                    <a:pt x="81929" y="0"/>
                  </a:cubicBezTo>
                  <a:lnTo>
                    <a:pt x="77115" y="0"/>
                  </a:lnTo>
                  <a:cubicBezTo>
                    <a:pt x="75278" y="0"/>
                    <a:pt x="73885" y="1584"/>
                    <a:pt x="74138" y="3389"/>
                  </a:cubicBezTo>
                  <a:lnTo>
                    <a:pt x="77052" y="26000"/>
                  </a:lnTo>
                  <a:cubicBezTo>
                    <a:pt x="77273" y="27805"/>
                    <a:pt x="75880" y="29389"/>
                    <a:pt x="74075" y="29389"/>
                  </a:cubicBezTo>
                  <a:lnTo>
                    <a:pt x="34805" y="29389"/>
                  </a:lnTo>
                  <a:cubicBezTo>
                    <a:pt x="33285" y="29389"/>
                    <a:pt x="32018" y="28280"/>
                    <a:pt x="31828" y="26792"/>
                  </a:cubicBezTo>
                  <a:lnTo>
                    <a:pt x="28693" y="2629"/>
                  </a:lnTo>
                  <a:cubicBezTo>
                    <a:pt x="28503" y="1140"/>
                    <a:pt x="27236" y="0"/>
                    <a:pt x="25716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42308" y="822771"/>
              <a:ext cx="3492296" cy="3374623"/>
            </a:xfrm>
            <a:custGeom>
              <a:rect b="b" l="l" r="r" t="t"/>
              <a:pathLst>
                <a:path extrusionOk="0" h="112647" w="116575">
                  <a:moveTo>
                    <a:pt x="76228" y="40283"/>
                  </a:moveTo>
                  <a:cubicBezTo>
                    <a:pt x="77748" y="40283"/>
                    <a:pt x="79015" y="41391"/>
                    <a:pt x="79205" y="42912"/>
                  </a:cubicBezTo>
                  <a:lnTo>
                    <a:pt x="82562" y="68975"/>
                  </a:lnTo>
                  <a:cubicBezTo>
                    <a:pt x="82815" y="70780"/>
                    <a:pt x="81422" y="72364"/>
                    <a:pt x="79585" y="72364"/>
                  </a:cubicBezTo>
                  <a:lnTo>
                    <a:pt x="40347" y="72364"/>
                  </a:lnTo>
                  <a:cubicBezTo>
                    <a:pt x="38827" y="72364"/>
                    <a:pt x="37560" y="71255"/>
                    <a:pt x="37370" y="69767"/>
                  </a:cubicBezTo>
                  <a:lnTo>
                    <a:pt x="34013" y="43672"/>
                  </a:lnTo>
                  <a:cubicBezTo>
                    <a:pt x="33760" y="41866"/>
                    <a:pt x="35185" y="40283"/>
                    <a:pt x="36990" y="40283"/>
                  </a:cubicBezTo>
                  <a:close/>
                  <a:moveTo>
                    <a:pt x="20902" y="0"/>
                  </a:moveTo>
                  <a:cubicBezTo>
                    <a:pt x="19097" y="0"/>
                    <a:pt x="17704" y="1584"/>
                    <a:pt x="17925" y="3389"/>
                  </a:cubicBezTo>
                  <a:lnTo>
                    <a:pt x="20839" y="26000"/>
                  </a:lnTo>
                  <a:cubicBezTo>
                    <a:pt x="21092" y="27805"/>
                    <a:pt x="19699" y="29389"/>
                    <a:pt x="17862" y="29389"/>
                  </a:cubicBezTo>
                  <a:lnTo>
                    <a:pt x="3199" y="29389"/>
                  </a:lnTo>
                  <a:cubicBezTo>
                    <a:pt x="1394" y="29389"/>
                    <a:pt x="1" y="31004"/>
                    <a:pt x="222" y="32777"/>
                  </a:cubicBezTo>
                  <a:lnTo>
                    <a:pt x="856" y="37654"/>
                  </a:lnTo>
                  <a:cubicBezTo>
                    <a:pt x="1046" y="39143"/>
                    <a:pt x="2313" y="40283"/>
                    <a:pt x="3833" y="40283"/>
                  </a:cubicBezTo>
                  <a:lnTo>
                    <a:pt x="20047" y="40283"/>
                  </a:lnTo>
                  <a:cubicBezTo>
                    <a:pt x="21567" y="40283"/>
                    <a:pt x="22834" y="41391"/>
                    <a:pt x="23024" y="42912"/>
                  </a:cubicBezTo>
                  <a:lnTo>
                    <a:pt x="26381" y="68975"/>
                  </a:lnTo>
                  <a:cubicBezTo>
                    <a:pt x="26634" y="70780"/>
                    <a:pt x="25209" y="72364"/>
                    <a:pt x="23404" y="72364"/>
                  </a:cubicBezTo>
                  <a:lnTo>
                    <a:pt x="8741" y="72364"/>
                  </a:lnTo>
                  <a:cubicBezTo>
                    <a:pt x="6936" y="72364"/>
                    <a:pt x="5543" y="73979"/>
                    <a:pt x="5765" y="75752"/>
                  </a:cubicBezTo>
                  <a:lnTo>
                    <a:pt x="6398" y="80629"/>
                  </a:lnTo>
                  <a:cubicBezTo>
                    <a:pt x="6588" y="82118"/>
                    <a:pt x="7886" y="83258"/>
                    <a:pt x="9375" y="83258"/>
                  </a:cubicBezTo>
                  <a:lnTo>
                    <a:pt x="25589" y="83258"/>
                  </a:lnTo>
                  <a:cubicBezTo>
                    <a:pt x="27109" y="83258"/>
                    <a:pt x="28376" y="84366"/>
                    <a:pt x="28566" y="85855"/>
                  </a:cubicBezTo>
                  <a:lnTo>
                    <a:pt x="31701" y="110018"/>
                  </a:lnTo>
                  <a:cubicBezTo>
                    <a:pt x="31891" y="111506"/>
                    <a:pt x="33158" y="112646"/>
                    <a:pt x="34678" y="112646"/>
                  </a:cubicBezTo>
                  <a:lnTo>
                    <a:pt x="39492" y="112646"/>
                  </a:lnTo>
                  <a:cubicBezTo>
                    <a:pt x="41297" y="112646"/>
                    <a:pt x="42691" y="111063"/>
                    <a:pt x="42469" y="109258"/>
                  </a:cubicBezTo>
                  <a:lnTo>
                    <a:pt x="39524" y="86646"/>
                  </a:lnTo>
                  <a:cubicBezTo>
                    <a:pt x="39302" y="84841"/>
                    <a:pt x="40695" y="83258"/>
                    <a:pt x="42532" y="83258"/>
                  </a:cubicBezTo>
                  <a:lnTo>
                    <a:pt x="81770" y="83258"/>
                  </a:lnTo>
                  <a:cubicBezTo>
                    <a:pt x="83290" y="83258"/>
                    <a:pt x="84557" y="84366"/>
                    <a:pt x="84747" y="85855"/>
                  </a:cubicBezTo>
                  <a:lnTo>
                    <a:pt x="87851" y="110018"/>
                  </a:lnTo>
                  <a:cubicBezTo>
                    <a:pt x="88072" y="111506"/>
                    <a:pt x="89339" y="112646"/>
                    <a:pt x="90828" y="112646"/>
                  </a:cubicBezTo>
                  <a:lnTo>
                    <a:pt x="95673" y="112646"/>
                  </a:lnTo>
                  <a:cubicBezTo>
                    <a:pt x="97478" y="112646"/>
                    <a:pt x="98872" y="111063"/>
                    <a:pt x="98650" y="109258"/>
                  </a:cubicBezTo>
                  <a:lnTo>
                    <a:pt x="95705" y="86646"/>
                  </a:lnTo>
                  <a:cubicBezTo>
                    <a:pt x="95483" y="84841"/>
                    <a:pt x="96876" y="83258"/>
                    <a:pt x="98682" y="83258"/>
                  </a:cubicBezTo>
                  <a:lnTo>
                    <a:pt x="113344" y="83258"/>
                  </a:lnTo>
                  <a:cubicBezTo>
                    <a:pt x="115181" y="83258"/>
                    <a:pt x="116575" y="81643"/>
                    <a:pt x="116353" y="79869"/>
                  </a:cubicBezTo>
                  <a:lnTo>
                    <a:pt x="115720" y="74992"/>
                  </a:lnTo>
                  <a:cubicBezTo>
                    <a:pt x="115530" y="73504"/>
                    <a:pt x="114263" y="72364"/>
                    <a:pt x="112743" y="72364"/>
                  </a:cubicBezTo>
                  <a:lnTo>
                    <a:pt x="96528" y="72364"/>
                  </a:lnTo>
                  <a:cubicBezTo>
                    <a:pt x="95008" y="72364"/>
                    <a:pt x="93741" y="71255"/>
                    <a:pt x="93551" y="69767"/>
                  </a:cubicBezTo>
                  <a:lnTo>
                    <a:pt x="90194" y="43672"/>
                  </a:lnTo>
                  <a:cubicBezTo>
                    <a:pt x="89941" y="41866"/>
                    <a:pt x="91366" y="40283"/>
                    <a:pt x="93171" y="40283"/>
                  </a:cubicBezTo>
                  <a:lnTo>
                    <a:pt x="107834" y="40283"/>
                  </a:lnTo>
                  <a:cubicBezTo>
                    <a:pt x="109639" y="40283"/>
                    <a:pt x="111032" y="38668"/>
                    <a:pt x="110811" y="36894"/>
                  </a:cubicBezTo>
                  <a:lnTo>
                    <a:pt x="110177" y="32017"/>
                  </a:lnTo>
                  <a:cubicBezTo>
                    <a:pt x="109987" y="30529"/>
                    <a:pt x="108721" y="29389"/>
                    <a:pt x="107201" y="29389"/>
                  </a:cubicBezTo>
                  <a:lnTo>
                    <a:pt x="90986" y="29389"/>
                  </a:lnTo>
                  <a:cubicBezTo>
                    <a:pt x="89466" y="29389"/>
                    <a:pt x="88199" y="28280"/>
                    <a:pt x="88009" y="26792"/>
                  </a:cubicBezTo>
                  <a:lnTo>
                    <a:pt x="84906" y="2629"/>
                  </a:lnTo>
                  <a:cubicBezTo>
                    <a:pt x="84715" y="1140"/>
                    <a:pt x="83417" y="0"/>
                    <a:pt x="81929" y="0"/>
                  </a:cubicBezTo>
                  <a:lnTo>
                    <a:pt x="77115" y="0"/>
                  </a:lnTo>
                  <a:cubicBezTo>
                    <a:pt x="75278" y="0"/>
                    <a:pt x="73885" y="1584"/>
                    <a:pt x="74138" y="3389"/>
                  </a:cubicBezTo>
                  <a:lnTo>
                    <a:pt x="77052" y="26000"/>
                  </a:lnTo>
                  <a:cubicBezTo>
                    <a:pt x="77273" y="27805"/>
                    <a:pt x="75880" y="29389"/>
                    <a:pt x="74075" y="29389"/>
                  </a:cubicBezTo>
                  <a:lnTo>
                    <a:pt x="34805" y="29389"/>
                  </a:lnTo>
                  <a:cubicBezTo>
                    <a:pt x="33285" y="29389"/>
                    <a:pt x="32018" y="28280"/>
                    <a:pt x="31828" y="26792"/>
                  </a:cubicBezTo>
                  <a:lnTo>
                    <a:pt x="28693" y="2629"/>
                  </a:lnTo>
                  <a:cubicBezTo>
                    <a:pt x="28503" y="1140"/>
                    <a:pt x="27236" y="0"/>
                    <a:pt x="25716" y="0"/>
                  </a:cubicBezTo>
                  <a:close/>
                </a:path>
              </a:pathLst>
            </a:custGeom>
            <a:solidFill>
              <a:srgbClr val="E27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902641" y="822771"/>
              <a:ext cx="3493254" cy="3374623"/>
            </a:xfrm>
            <a:custGeom>
              <a:rect b="b" l="l" r="r" t="t"/>
              <a:pathLst>
                <a:path extrusionOk="0" h="112647" w="116607">
                  <a:moveTo>
                    <a:pt x="76260" y="40283"/>
                  </a:moveTo>
                  <a:cubicBezTo>
                    <a:pt x="77748" y="40283"/>
                    <a:pt x="79047" y="41391"/>
                    <a:pt x="79237" y="42912"/>
                  </a:cubicBezTo>
                  <a:lnTo>
                    <a:pt x="82594" y="68975"/>
                  </a:lnTo>
                  <a:cubicBezTo>
                    <a:pt x="82815" y="70780"/>
                    <a:pt x="81422" y="72364"/>
                    <a:pt x="79617" y="72364"/>
                  </a:cubicBezTo>
                  <a:lnTo>
                    <a:pt x="40347" y="72364"/>
                  </a:lnTo>
                  <a:cubicBezTo>
                    <a:pt x="38859" y="72364"/>
                    <a:pt x="37560" y="71255"/>
                    <a:pt x="37370" y="69767"/>
                  </a:cubicBezTo>
                  <a:lnTo>
                    <a:pt x="34013" y="43672"/>
                  </a:lnTo>
                  <a:cubicBezTo>
                    <a:pt x="33792" y="41866"/>
                    <a:pt x="35185" y="40283"/>
                    <a:pt x="36990" y="40283"/>
                  </a:cubicBezTo>
                  <a:close/>
                  <a:moveTo>
                    <a:pt x="20934" y="0"/>
                  </a:moveTo>
                  <a:cubicBezTo>
                    <a:pt x="19129" y="0"/>
                    <a:pt x="17735" y="1584"/>
                    <a:pt x="17957" y="3389"/>
                  </a:cubicBezTo>
                  <a:lnTo>
                    <a:pt x="20871" y="26000"/>
                  </a:lnTo>
                  <a:cubicBezTo>
                    <a:pt x="21124" y="27805"/>
                    <a:pt x="19699" y="29389"/>
                    <a:pt x="17894" y="29389"/>
                  </a:cubicBezTo>
                  <a:lnTo>
                    <a:pt x="3231" y="29389"/>
                  </a:lnTo>
                  <a:cubicBezTo>
                    <a:pt x="1394" y="29389"/>
                    <a:pt x="1" y="31004"/>
                    <a:pt x="254" y="32777"/>
                  </a:cubicBezTo>
                  <a:lnTo>
                    <a:pt x="856" y="37654"/>
                  </a:lnTo>
                  <a:cubicBezTo>
                    <a:pt x="1078" y="39143"/>
                    <a:pt x="2344" y="40283"/>
                    <a:pt x="3833" y="40283"/>
                  </a:cubicBezTo>
                  <a:lnTo>
                    <a:pt x="20047" y="40283"/>
                  </a:lnTo>
                  <a:cubicBezTo>
                    <a:pt x="21567" y="40283"/>
                    <a:pt x="22834" y="41391"/>
                    <a:pt x="23024" y="42912"/>
                  </a:cubicBezTo>
                  <a:lnTo>
                    <a:pt x="26413" y="68975"/>
                  </a:lnTo>
                  <a:cubicBezTo>
                    <a:pt x="26634" y="70780"/>
                    <a:pt x="25241" y="72364"/>
                    <a:pt x="23436" y="72364"/>
                  </a:cubicBezTo>
                  <a:lnTo>
                    <a:pt x="8773" y="72364"/>
                  </a:lnTo>
                  <a:cubicBezTo>
                    <a:pt x="6936" y="72364"/>
                    <a:pt x="5543" y="73979"/>
                    <a:pt x="5796" y="75752"/>
                  </a:cubicBezTo>
                  <a:lnTo>
                    <a:pt x="6430" y="80629"/>
                  </a:lnTo>
                  <a:cubicBezTo>
                    <a:pt x="6620" y="82118"/>
                    <a:pt x="7886" y="83258"/>
                    <a:pt x="9407" y="83258"/>
                  </a:cubicBezTo>
                  <a:lnTo>
                    <a:pt x="25621" y="83258"/>
                  </a:lnTo>
                  <a:cubicBezTo>
                    <a:pt x="27110" y="83258"/>
                    <a:pt x="28408" y="84366"/>
                    <a:pt x="28598" y="85855"/>
                  </a:cubicBezTo>
                  <a:lnTo>
                    <a:pt x="31702" y="110018"/>
                  </a:lnTo>
                  <a:cubicBezTo>
                    <a:pt x="31892" y="111506"/>
                    <a:pt x="33158" y="112646"/>
                    <a:pt x="34678" y="112646"/>
                  </a:cubicBezTo>
                  <a:lnTo>
                    <a:pt x="39492" y="112646"/>
                  </a:lnTo>
                  <a:cubicBezTo>
                    <a:pt x="41297" y="112646"/>
                    <a:pt x="42691" y="111063"/>
                    <a:pt x="42469" y="109258"/>
                  </a:cubicBezTo>
                  <a:lnTo>
                    <a:pt x="39555" y="86646"/>
                  </a:lnTo>
                  <a:cubicBezTo>
                    <a:pt x="39334" y="84841"/>
                    <a:pt x="40727" y="83258"/>
                    <a:pt x="42532" y="83258"/>
                  </a:cubicBezTo>
                  <a:lnTo>
                    <a:pt x="81770" y="83258"/>
                  </a:lnTo>
                  <a:cubicBezTo>
                    <a:pt x="83290" y="83258"/>
                    <a:pt x="84557" y="84366"/>
                    <a:pt x="84747" y="85855"/>
                  </a:cubicBezTo>
                  <a:lnTo>
                    <a:pt x="87882" y="110018"/>
                  </a:lnTo>
                  <a:cubicBezTo>
                    <a:pt x="88072" y="111506"/>
                    <a:pt x="89339" y="112646"/>
                    <a:pt x="90859" y="112646"/>
                  </a:cubicBezTo>
                  <a:lnTo>
                    <a:pt x="95673" y="112646"/>
                  </a:lnTo>
                  <a:cubicBezTo>
                    <a:pt x="97478" y="112646"/>
                    <a:pt x="98872" y="111063"/>
                    <a:pt x="98650" y="109258"/>
                  </a:cubicBezTo>
                  <a:lnTo>
                    <a:pt x="95736" y="86646"/>
                  </a:lnTo>
                  <a:cubicBezTo>
                    <a:pt x="95483" y="84841"/>
                    <a:pt x="96908" y="83258"/>
                    <a:pt x="98713" y="83258"/>
                  </a:cubicBezTo>
                  <a:lnTo>
                    <a:pt x="113376" y="83258"/>
                  </a:lnTo>
                  <a:cubicBezTo>
                    <a:pt x="115181" y="83258"/>
                    <a:pt x="116606" y="81643"/>
                    <a:pt x="116353" y="79869"/>
                  </a:cubicBezTo>
                  <a:lnTo>
                    <a:pt x="115720" y="74992"/>
                  </a:lnTo>
                  <a:cubicBezTo>
                    <a:pt x="115530" y="73504"/>
                    <a:pt x="114263" y="72364"/>
                    <a:pt x="112743" y="72364"/>
                  </a:cubicBezTo>
                  <a:lnTo>
                    <a:pt x="96528" y="72364"/>
                  </a:lnTo>
                  <a:cubicBezTo>
                    <a:pt x="95040" y="72364"/>
                    <a:pt x="93741" y="71255"/>
                    <a:pt x="93551" y="69767"/>
                  </a:cubicBezTo>
                  <a:lnTo>
                    <a:pt x="90194" y="43672"/>
                  </a:lnTo>
                  <a:cubicBezTo>
                    <a:pt x="89973" y="41866"/>
                    <a:pt x="91366" y="40283"/>
                    <a:pt x="93171" y="40283"/>
                  </a:cubicBezTo>
                  <a:lnTo>
                    <a:pt x="107834" y="40283"/>
                  </a:lnTo>
                  <a:cubicBezTo>
                    <a:pt x="109671" y="40283"/>
                    <a:pt x="111064" y="38668"/>
                    <a:pt x="110811" y="36894"/>
                  </a:cubicBezTo>
                  <a:lnTo>
                    <a:pt x="110178" y="32017"/>
                  </a:lnTo>
                  <a:cubicBezTo>
                    <a:pt x="109987" y="30529"/>
                    <a:pt x="108721" y="29389"/>
                    <a:pt x="107201" y="29389"/>
                  </a:cubicBezTo>
                  <a:lnTo>
                    <a:pt x="90986" y="29389"/>
                  </a:lnTo>
                  <a:cubicBezTo>
                    <a:pt x="89498" y="29389"/>
                    <a:pt x="88199" y="28280"/>
                    <a:pt x="88009" y="26792"/>
                  </a:cubicBezTo>
                  <a:lnTo>
                    <a:pt x="84906" y="2629"/>
                  </a:lnTo>
                  <a:cubicBezTo>
                    <a:pt x="84716" y="1140"/>
                    <a:pt x="83449" y="0"/>
                    <a:pt x="81929" y="0"/>
                  </a:cubicBezTo>
                  <a:lnTo>
                    <a:pt x="77115" y="0"/>
                  </a:lnTo>
                  <a:cubicBezTo>
                    <a:pt x="75310" y="0"/>
                    <a:pt x="73916" y="1584"/>
                    <a:pt x="74138" y="3389"/>
                  </a:cubicBezTo>
                  <a:lnTo>
                    <a:pt x="77052" y="26000"/>
                  </a:lnTo>
                  <a:cubicBezTo>
                    <a:pt x="77273" y="27805"/>
                    <a:pt x="75880" y="29389"/>
                    <a:pt x="74075" y="29389"/>
                  </a:cubicBezTo>
                  <a:lnTo>
                    <a:pt x="34837" y="29389"/>
                  </a:lnTo>
                  <a:cubicBezTo>
                    <a:pt x="33317" y="29389"/>
                    <a:pt x="32050" y="28280"/>
                    <a:pt x="31860" y="26792"/>
                  </a:cubicBezTo>
                  <a:lnTo>
                    <a:pt x="28725" y="2629"/>
                  </a:lnTo>
                  <a:cubicBezTo>
                    <a:pt x="28535" y="1140"/>
                    <a:pt x="27268" y="0"/>
                    <a:pt x="25748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902641" y="822771"/>
              <a:ext cx="3493254" cy="3374623"/>
            </a:xfrm>
            <a:custGeom>
              <a:rect b="b" l="l" r="r" t="t"/>
              <a:pathLst>
                <a:path extrusionOk="0" h="112647" w="116607">
                  <a:moveTo>
                    <a:pt x="76260" y="40283"/>
                  </a:moveTo>
                  <a:cubicBezTo>
                    <a:pt x="77748" y="40283"/>
                    <a:pt x="79047" y="41391"/>
                    <a:pt x="79237" y="42912"/>
                  </a:cubicBezTo>
                  <a:lnTo>
                    <a:pt x="82594" y="68975"/>
                  </a:lnTo>
                  <a:cubicBezTo>
                    <a:pt x="82815" y="70780"/>
                    <a:pt x="81422" y="72364"/>
                    <a:pt x="79617" y="72364"/>
                  </a:cubicBezTo>
                  <a:lnTo>
                    <a:pt x="40347" y="72364"/>
                  </a:lnTo>
                  <a:cubicBezTo>
                    <a:pt x="38859" y="72364"/>
                    <a:pt x="37560" y="71255"/>
                    <a:pt x="37370" y="69767"/>
                  </a:cubicBezTo>
                  <a:lnTo>
                    <a:pt x="34013" y="43672"/>
                  </a:lnTo>
                  <a:cubicBezTo>
                    <a:pt x="33792" y="41866"/>
                    <a:pt x="35185" y="40283"/>
                    <a:pt x="36990" y="40283"/>
                  </a:cubicBezTo>
                  <a:close/>
                  <a:moveTo>
                    <a:pt x="20934" y="0"/>
                  </a:moveTo>
                  <a:cubicBezTo>
                    <a:pt x="19129" y="0"/>
                    <a:pt x="17735" y="1584"/>
                    <a:pt x="17957" y="3389"/>
                  </a:cubicBezTo>
                  <a:lnTo>
                    <a:pt x="20871" y="26000"/>
                  </a:lnTo>
                  <a:cubicBezTo>
                    <a:pt x="21124" y="27805"/>
                    <a:pt x="19699" y="29389"/>
                    <a:pt x="17894" y="29389"/>
                  </a:cubicBezTo>
                  <a:lnTo>
                    <a:pt x="3231" y="29389"/>
                  </a:lnTo>
                  <a:cubicBezTo>
                    <a:pt x="1394" y="29389"/>
                    <a:pt x="1" y="31004"/>
                    <a:pt x="254" y="32777"/>
                  </a:cubicBezTo>
                  <a:lnTo>
                    <a:pt x="856" y="37654"/>
                  </a:lnTo>
                  <a:cubicBezTo>
                    <a:pt x="1078" y="39143"/>
                    <a:pt x="2344" y="40283"/>
                    <a:pt x="3833" y="40283"/>
                  </a:cubicBezTo>
                  <a:lnTo>
                    <a:pt x="20047" y="40283"/>
                  </a:lnTo>
                  <a:cubicBezTo>
                    <a:pt x="21567" y="40283"/>
                    <a:pt x="22834" y="41391"/>
                    <a:pt x="23024" y="42912"/>
                  </a:cubicBezTo>
                  <a:lnTo>
                    <a:pt x="26413" y="68975"/>
                  </a:lnTo>
                  <a:cubicBezTo>
                    <a:pt x="26634" y="70780"/>
                    <a:pt x="25241" y="72364"/>
                    <a:pt x="23436" y="72364"/>
                  </a:cubicBezTo>
                  <a:lnTo>
                    <a:pt x="8773" y="72364"/>
                  </a:lnTo>
                  <a:cubicBezTo>
                    <a:pt x="6936" y="72364"/>
                    <a:pt x="5543" y="73979"/>
                    <a:pt x="5796" y="75752"/>
                  </a:cubicBezTo>
                  <a:lnTo>
                    <a:pt x="6430" y="80629"/>
                  </a:lnTo>
                  <a:cubicBezTo>
                    <a:pt x="6620" y="82118"/>
                    <a:pt x="7886" y="83258"/>
                    <a:pt x="9407" y="83258"/>
                  </a:cubicBezTo>
                  <a:lnTo>
                    <a:pt x="25621" y="83258"/>
                  </a:lnTo>
                  <a:cubicBezTo>
                    <a:pt x="27110" y="83258"/>
                    <a:pt x="28408" y="84366"/>
                    <a:pt x="28598" y="85855"/>
                  </a:cubicBezTo>
                  <a:lnTo>
                    <a:pt x="31702" y="110018"/>
                  </a:lnTo>
                  <a:cubicBezTo>
                    <a:pt x="31892" y="111506"/>
                    <a:pt x="33158" y="112646"/>
                    <a:pt x="34678" y="112646"/>
                  </a:cubicBezTo>
                  <a:lnTo>
                    <a:pt x="39492" y="112646"/>
                  </a:lnTo>
                  <a:cubicBezTo>
                    <a:pt x="41297" y="112646"/>
                    <a:pt x="42691" y="111063"/>
                    <a:pt x="42469" y="109258"/>
                  </a:cubicBezTo>
                  <a:lnTo>
                    <a:pt x="39555" y="86646"/>
                  </a:lnTo>
                  <a:cubicBezTo>
                    <a:pt x="39334" y="84841"/>
                    <a:pt x="40727" y="83258"/>
                    <a:pt x="42532" y="83258"/>
                  </a:cubicBezTo>
                  <a:lnTo>
                    <a:pt x="81770" y="83258"/>
                  </a:lnTo>
                  <a:cubicBezTo>
                    <a:pt x="83290" y="83258"/>
                    <a:pt x="84557" y="84366"/>
                    <a:pt x="84747" y="85855"/>
                  </a:cubicBezTo>
                  <a:lnTo>
                    <a:pt x="87882" y="110018"/>
                  </a:lnTo>
                  <a:cubicBezTo>
                    <a:pt x="88072" y="111506"/>
                    <a:pt x="89339" y="112646"/>
                    <a:pt x="90859" y="112646"/>
                  </a:cubicBezTo>
                  <a:lnTo>
                    <a:pt x="95673" y="112646"/>
                  </a:lnTo>
                  <a:cubicBezTo>
                    <a:pt x="97478" y="112646"/>
                    <a:pt x="98872" y="111063"/>
                    <a:pt x="98650" y="109258"/>
                  </a:cubicBezTo>
                  <a:lnTo>
                    <a:pt x="95736" y="86646"/>
                  </a:lnTo>
                  <a:cubicBezTo>
                    <a:pt x="95483" y="84841"/>
                    <a:pt x="96908" y="83258"/>
                    <a:pt x="98713" y="83258"/>
                  </a:cubicBezTo>
                  <a:lnTo>
                    <a:pt x="113376" y="83258"/>
                  </a:lnTo>
                  <a:cubicBezTo>
                    <a:pt x="115181" y="83258"/>
                    <a:pt x="116606" y="81643"/>
                    <a:pt x="116353" y="79869"/>
                  </a:cubicBezTo>
                  <a:lnTo>
                    <a:pt x="115720" y="74992"/>
                  </a:lnTo>
                  <a:cubicBezTo>
                    <a:pt x="115530" y="73504"/>
                    <a:pt x="114263" y="72364"/>
                    <a:pt x="112743" y="72364"/>
                  </a:cubicBezTo>
                  <a:lnTo>
                    <a:pt x="96528" y="72364"/>
                  </a:lnTo>
                  <a:cubicBezTo>
                    <a:pt x="95040" y="72364"/>
                    <a:pt x="93741" y="71255"/>
                    <a:pt x="93551" y="69767"/>
                  </a:cubicBezTo>
                  <a:lnTo>
                    <a:pt x="90194" y="43672"/>
                  </a:lnTo>
                  <a:cubicBezTo>
                    <a:pt x="89973" y="41866"/>
                    <a:pt x="91366" y="40283"/>
                    <a:pt x="93171" y="40283"/>
                  </a:cubicBezTo>
                  <a:lnTo>
                    <a:pt x="107834" y="40283"/>
                  </a:lnTo>
                  <a:cubicBezTo>
                    <a:pt x="109671" y="40283"/>
                    <a:pt x="111064" y="38668"/>
                    <a:pt x="110811" y="36894"/>
                  </a:cubicBezTo>
                  <a:lnTo>
                    <a:pt x="110178" y="32017"/>
                  </a:lnTo>
                  <a:cubicBezTo>
                    <a:pt x="109987" y="30529"/>
                    <a:pt x="108721" y="29389"/>
                    <a:pt x="107201" y="29389"/>
                  </a:cubicBezTo>
                  <a:lnTo>
                    <a:pt x="90986" y="29389"/>
                  </a:lnTo>
                  <a:cubicBezTo>
                    <a:pt x="89498" y="29389"/>
                    <a:pt x="88199" y="28280"/>
                    <a:pt x="88009" y="26792"/>
                  </a:cubicBezTo>
                  <a:lnTo>
                    <a:pt x="84906" y="2629"/>
                  </a:lnTo>
                  <a:cubicBezTo>
                    <a:pt x="84716" y="1140"/>
                    <a:pt x="83449" y="0"/>
                    <a:pt x="81929" y="0"/>
                  </a:cubicBezTo>
                  <a:lnTo>
                    <a:pt x="77115" y="0"/>
                  </a:lnTo>
                  <a:cubicBezTo>
                    <a:pt x="75310" y="0"/>
                    <a:pt x="73916" y="1584"/>
                    <a:pt x="74138" y="3389"/>
                  </a:cubicBezTo>
                  <a:lnTo>
                    <a:pt x="77052" y="26000"/>
                  </a:lnTo>
                  <a:cubicBezTo>
                    <a:pt x="77273" y="27805"/>
                    <a:pt x="75880" y="29389"/>
                    <a:pt x="74075" y="29389"/>
                  </a:cubicBezTo>
                  <a:lnTo>
                    <a:pt x="34837" y="29389"/>
                  </a:lnTo>
                  <a:cubicBezTo>
                    <a:pt x="33317" y="29389"/>
                    <a:pt x="32050" y="28280"/>
                    <a:pt x="31860" y="26792"/>
                  </a:cubicBezTo>
                  <a:lnTo>
                    <a:pt x="28725" y="2629"/>
                  </a:lnTo>
                  <a:cubicBezTo>
                    <a:pt x="28535" y="1140"/>
                    <a:pt x="27268" y="0"/>
                    <a:pt x="25748" y="0"/>
                  </a:cubicBezTo>
                  <a:close/>
                </a:path>
              </a:pathLst>
            </a:custGeom>
            <a:solidFill>
              <a:srgbClr val="F28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938710" y="854076"/>
              <a:ext cx="3421117" cy="3311053"/>
            </a:xfrm>
            <a:custGeom>
              <a:rect b="b" l="l" r="r" t="t"/>
              <a:pathLst>
                <a:path extrusionOk="0" h="110525" w="114199">
                  <a:moveTo>
                    <a:pt x="75056" y="38193"/>
                  </a:moveTo>
                  <a:cubicBezTo>
                    <a:pt x="77083" y="38193"/>
                    <a:pt x="78793" y="39713"/>
                    <a:pt x="79078" y="41708"/>
                  </a:cubicBezTo>
                  <a:lnTo>
                    <a:pt x="82435" y="67803"/>
                  </a:lnTo>
                  <a:cubicBezTo>
                    <a:pt x="82561" y="68975"/>
                    <a:pt x="82213" y="70115"/>
                    <a:pt x="81453" y="71002"/>
                  </a:cubicBezTo>
                  <a:cubicBezTo>
                    <a:pt x="80693" y="71889"/>
                    <a:pt x="79585" y="72364"/>
                    <a:pt x="78413" y="72364"/>
                  </a:cubicBezTo>
                  <a:lnTo>
                    <a:pt x="39143" y="72364"/>
                  </a:lnTo>
                  <a:cubicBezTo>
                    <a:pt x="37116" y="72364"/>
                    <a:pt x="35406" y="70875"/>
                    <a:pt x="35121" y="68848"/>
                  </a:cubicBezTo>
                  <a:lnTo>
                    <a:pt x="31764" y="42753"/>
                  </a:lnTo>
                  <a:cubicBezTo>
                    <a:pt x="31606" y="41582"/>
                    <a:pt x="31986" y="40441"/>
                    <a:pt x="32746" y="39555"/>
                  </a:cubicBezTo>
                  <a:cubicBezTo>
                    <a:pt x="33506" y="38668"/>
                    <a:pt x="34615" y="38193"/>
                    <a:pt x="35786" y="38193"/>
                  </a:cubicBezTo>
                  <a:close/>
                  <a:moveTo>
                    <a:pt x="35786" y="38098"/>
                  </a:moveTo>
                  <a:cubicBezTo>
                    <a:pt x="34583" y="38098"/>
                    <a:pt x="33474" y="38605"/>
                    <a:pt x="32683" y="39491"/>
                  </a:cubicBezTo>
                  <a:cubicBezTo>
                    <a:pt x="31891" y="40378"/>
                    <a:pt x="31511" y="41582"/>
                    <a:pt x="31669" y="42753"/>
                  </a:cubicBezTo>
                  <a:lnTo>
                    <a:pt x="35026" y="68848"/>
                  </a:lnTo>
                  <a:cubicBezTo>
                    <a:pt x="35311" y="70907"/>
                    <a:pt x="37085" y="72459"/>
                    <a:pt x="39143" y="72459"/>
                  </a:cubicBezTo>
                  <a:lnTo>
                    <a:pt x="78413" y="72459"/>
                  </a:lnTo>
                  <a:cubicBezTo>
                    <a:pt x="79585" y="72459"/>
                    <a:pt x="80725" y="71952"/>
                    <a:pt x="81516" y="71065"/>
                  </a:cubicBezTo>
                  <a:cubicBezTo>
                    <a:pt x="82308" y="70179"/>
                    <a:pt x="82688" y="68975"/>
                    <a:pt x="82530" y="67803"/>
                  </a:cubicBezTo>
                  <a:lnTo>
                    <a:pt x="79141" y="41708"/>
                  </a:lnTo>
                  <a:cubicBezTo>
                    <a:pt x="78888" y="39650"/>
                    <a:pt x="77114" y="38098"/>
                    <a:pt x="75056" y="38098"/>
                  </a:cubicBezTo>
                  <a:close/>
                  <a:moveTo>
                    <a:pt x="80725" y="95"/>
                  </a:moveTo>
                  <a:cubicBezTo>
                    <a:pt x="81643" y="95"/>
                    <a:pt x="82435" y="824"/>
                    <a:pt x="82561" y="1742"/>
                  </a:cubicBezTo>
                  <a:lnTo>
                    <a:pt x="85697" y="25874"/>
                  </a:lnTo>
                  <a:cubicBezTo>
                    <a:pt x="85950" y="27932"/>
                    <a:pt x="87724" y="29484"/>
                    <a:pt x="89782" y="29484"/>
                  </a:cubicBezTo>
                  <a:lnTo>
                    <a:pt x="105997" y="29484"/>
                  </a:lnTo>
                  <a:cubicBezTo>
                    <a:pt x="106947" y="29484"/>
                    <a:pt x="107738" y="30212"/>
                    <a:pt x="107865" y="31131"/>
                  </a:cubicBezTo>
                  <a:lnTo>
                    <a:pt x="108498" y="35976"/>
                  </a:lnTo>
                  <a:cubicBezTo>
                    <a:pt x="108562" y="36514"/>
                    <a:pt x="108403" y="37053"/>
                    <a:pt x="108023" y="37465"/>
                  </a:cubicBezTo>
                  <a:cubicBezTo>
                    <a:pt x="107675" y="37845"/>
                    <a:pt x="107168" y="38098"/>
                    <a:pt x="106630" y="38098"/>
                  </a:cubicBezTo>
                  <a:lnTo>
                    <a:pt x="91967" y="38098"/>
                  </a:lnTo>
                  <a:cubicBezTo>
                    <a:pt x="90795" y="38098"/>
                    <a:pt x="89655" y="38605"/>
                    <a:pt x="88864" y="39491"/>
                  </a:cubicBezTo>
                  <a:cubicBezTo>
                    <a:pt x="88072" y="40378"/>
                    <a:pt x="87692" y="41582"/>
                    <a:pt x="87850" y="42753"/>
                  </a:cubicBezTo>
                  <a:lnTo>
                    <a:pt x="91239" y="68848"/>
                  </a:lnTo>
                  <a:cubicBezTo>
                    <a:pt x="91492" y="70907"/>
                    <a:pt x="93266" y="72459"/>
                    <a:pt x="95324" y="72459"/>
                  </a:cubicBezTo>
                  <a:lnTo>
                    <a:pt x="111539" y="72459"/>
                  </a:lnTo>
                  <a:cubicBezTo>
                    <a:pt x="112489" y="72459"/>
                    <a:pt x="113280" y="73155"/>
                    <a:pt x="113407" y="74105"/>
                  </a:cubicBezTo>
                  <a:lnTo>
                    <a:pt x="114041" y="78951"/>
                  </a:lnTo>
                  <a:cubicBezTo>
                    <a:pt x="114104" y="79489"/>
                    <a:pt x="113946" y="80028"/>
                    <a:pt x="113566" y="80408"/>
                  </a:cubicBezTo>
                  <a:cubicBezTo>
                    <a:pt x="113217" y="80819"/>
                    <a:pt x="112710" y="81073"/>
                    <a:pt x="112172" y="81073"/>
                  </a:cubicBezTo>
                  <a:lnTo>
                    <a:pt x="97509" y="81073"/>
                  </a:lnTo>
                  <a:cubicBezTo>
                    <a:pt x="96338" y="81073"/>
                    <a:pt x="95197" y="81579"/>
                    <a:pt x="94406" y="82466"/>
                  </a:cubicBezTo>
                  <a:cubicBezTo>
                    <a:pt x="93614" y="83353"/>
                    <a:pt x="93234" y="84556"/>
                    <a:pt x="93392" y="85728"/>
                  </a:cubicBezTo>
                  <a:lnTo>
                    <a:pt x="96306" y="108340"/>
                  </a:lnTo>
                  <a:cubicBezTo>
                    <a:pt x="96401" y="108878"/>
                    <a:pt x="96243" y="109416"/>
                    <a:pt x="95863" y="109828"/>
                  </a:cubicBezTo>
                  <a:cubicBezTo>
                    <a:pt x="95514" y="110240"/>
                    <a:pt x="95007" y="110461"/>
                    <a:pt x="94469" y="110461"/>
                  </a:cubicBezTo>
                  <a:lnTo>
                    <a:pt x="89655" y="110461"/>
                  </a:lnTo>
                  <a:cubicBezTo>
                    <a:pt x="88737" y="110461"/>
                    <a:pt x="87945" y="109765"/>
                    <a:pt x="87819" y="108815"/>
                  </a:cubicBezTo>
                  <a:lnTo>
                    <a:pt x="84683" y="84683"/>
                  </a:lnTo>
                  <a:cubicBezTo>
                    <a:pt x="84430" y="82624"/>
                    <a:pt x="82657" y="81073"/>
                    <a:pt x="80598" y="81073"/>
                  </a:cubicBezTo>
                  <a:lnTo>
                    <a:pt x="41328" y="81073"/>
                  </a:lnTo>
                  <a:cubicBezTo>
                    <a:pt x="40125" y="81073"/>
                    <a:pt x="39017" y="81579"/>
                    <a:pt x="38225" y="82466"/>
                  </a:cubicBezTo>
                  <a:cubicBezTo>
                    <a:pt x="37433" y="83353"/>
                    <a:pt x="37053" y="84556"/>
                    <a:pt x="37211" y="85728"/>
                  </a:cubicBezTo>
                  <a:lnTo>
                    <a:pt x="40125" y="108371"/>
                  </a:lnTo>
                  <a:cubicBezTo>
                    <a:pt x="40220" y="108910"/>
                    <a:pt x="40062" y="109416"/>
                    <a:pt x="39682" y="109828"/>
                  </a:cubicBezTo>
                  <a:cubicBezTo>
                    <a:pt x="39333" y="110240"/>
                    <a:pt x="38827" y="110461"/>
                    <a:pt x="38288" y="110461"/>
                  </a:cubicBezTo>
                  <a:lnTo>
                    <a:pt x="33474" y="110461"/>
                  </a:lnTo>
                  <a:cubicBezTo>
                    <a:pt x="32556" y="110461"/>
                    <a:pt x="31764" y="109765"/>
                    <a:pt x="31638" y="108846"/>
                  </a:cubicBezTo>
                  <a:lnTo>
                    <a:pt x="28502" y="84683"/>
                  </a:lnTo>
                  <a:cubicBezTo>
                    <a:pt x="28249" y="82624"/>
                    <a:pt x="26476" y="81073"/>
                    <a:pt x="24417" y="81073"/>
                  </a:cubicBezTo>
                  <a:lnTo>
                    <a:pt x="8203" y="81073"/>
                  </a:lnTo>
                  <a:cubicBezTo>
                    <a:pt x="7252" y="81073"/>
                    <a:pt x="6461" y="80376"/>
                    <a:pt x="6334" y="79426"/>
                  </a:cubicBezTo>
                  <a:lnTo>
                    <a:pt x="5701" y="74580"/>
                  </a:lnTo>
                  <a:cubicBezTo>
                    <a:pt x="5637" y="74042"/>
                    <a:pt x="5796" y="73504"/>
                    <a:pt x="6176" y="73124"/>
                  </a:cubicBezTo>
                  <a:cubicBezTo>
                    <a:pt x="6524" y="72712"/>
                    <a:pt x="7031" y="72490"/>
                    <a:pt x="7569" y="72490"/>
                  </a:cubicBezTo>
                  <a:lnTo>
                    <a:pt x="22232" y="72490"/>
                  </a:lnTo>
                  <a:cubicBezTo>
                    <a:pt x="23404" y="72490"/>
                    <a:pt x="24544" y="71952"/>
                    <a:pt x="25335" y="71065"/>
                  </a:cubicBezTo>
                  <a:cubicBezTo>
                    <a:pt x="26127" y="70179"/>
                    <a:pt x="26476" y="68975"/>
                    <a:pt x="26349" y="67803"/>
                  </a:cubicBezTo>
                  <a:lnTo>
                    <a:pt x="22960" y="41708"/>
                  </a:lnTo>
                  <a:cubicBezTo>
                    <a:pt x="22707" y="39650"/>
                    <a:pt x="20933" y="38098"/>
                    <a:pt x="18843" y="38098"/>
                  </a:cubicBezTo>
                  <a:lnTo>
                    <a:pt x="2629" y="38098"/>
                  </a:lnTo>
                  <a:cubicBezTo>
                    <a:pt x="1710" y="38098"/>
                    <a:pt x="919" y="37401"/>
                    <a:pt x="792" y="36483"/>
                  </a:cubicBezTo>
                  <a:lnTo>
                    <a:pt x="159" y="31606"/>
                  </a:lnTo>
                  <a:cubicBezTo>
                    <a:pt x="95" y="31067"/>
                    <a:pt x="254" y="30529"/>
                    <a:pt x="634" y="30149"/>
                  </a:cubicBezTo>
                  <a:cubicBezTo>
                    <a:pt x="982" y="29737"/>
                    <a:pt x="1489" y="29516"/>
                    <a:pt x="2027" y="29516"/>
                  </a:cubicBezTo>
                  <a:lnTo>
                    <a:pt x="16690" y="29516"/>
                  </a:lnTo>
                  <a:cubicBezTo>
                    <a:pt x="17862" y="29516"/>
                    <a:pt x="19002" y="28977"/>
                    <a:pt x="19793" y="28091"/>
                  </a:cubicBezTo>
                  <a:cubicBezTo>
                    <a:pt x="20585" y="27204"/>
                    <a:pt x="20933" y="26000"/>
                    <a:pt x="20807" y="24829"/>
                  </a:cubicBezTo>
                  <a:lnTo>
                    <a:pt x="17862" y="2217"/>
                  </a:lnTo>
                  <a:cubicBezTo>
                    <a:pt x="17798" y="1679"/>
                    <a:pt x="17957" y="1140"/>
                    <a:pt x="18337" y="729"/>
                  </a:cubicBezTo>
                  <a:cubicBezTo>
                    <a:pt x="18685" y="349"/>
                    <a:pt x="19192" y="95"/>
                    <a:pt x="19730" y="95"/>
                  </a:cubicBezTo>
                  <a:lnTo>
                    <a:pt x="24544" y="95"/>
                  </a:lnTo>
                  <a:cubicBezTo>
                    <a:pt x="25462" y="95"/>
                    <a:pt x="26254" y="824"/>
                    <a:pt x="26381" y="1742"/>
                  </a:cubicBezTo>
                  <a:lnTo>
                    <a:pt x="29484" y="25874"/>
                  </a:lnTo>
                  <a:cubicBezTo>
                    <a:pt x="29769" y="27932"/>
                    <a:pt x="31543" y="29516"/>
                    <a:pt x="33601" y="29516"/>
                  </a:cubicBezTo>
                  <a:lnTo>
                    <a:pt x="72871" y="29516"/>
                  </a:lnTo>
                  <a:cubicBezTo>
                    <a:pt x="74043" y="29516"/>
                    <a:pt x="75183" y="28977"/>
                    <a:pt x="75974" y="28091"/>
                  </a:cubicBezTo>
                  <a:cubicBezTo>
                    <a:pt x="76766" y="27204"/>
                    <a:pt x="77146" y="26000"/>
                    <a:pt x="76988" y="24829"/>
                  </a:cubicBezTo>
                  <a:lnTo>
                    <a:pt x="74074" y="2217"/>
                  </a:lnTo>
                  <a:cubicBezTo>
                    <a:pt x="73979" y="1679"/>
                    <a:pt x="74138" y="1140"/>
                    <a:pt x="74518" y="729"/>
                  </a:cubicBezTo>
                  <a:cubicBezTo>
                    <a:pt x="74866" y="349"/>
                    <a:pt x="75373" y="95"/>
                    <a:pt x="75911" y="95"/>
                  </a:cubicBezTo>
                  <a:close/>
                  <a:moveTo>
                    <a:pt x="75911" y="0"/>
                  </a:moveTo>
                  <a:cubicBezTo>
                    <a:pt x="75341" y="0"/>
                    <a:pt x="74803" y="254"/>
                    <a:pt x="74454" y="665"/>
                  </a:cubicBezTo>
                  <a:cubicBezTo>
                    <a:pt x="74074" y="1109"/>
                    <a:pt x="73884" y="1647"/>
                    <a:pt x="73979" y="2217"/>
                  </a:cubicBezTo>
                  <a:lnTo>
                    <a:pt x="76893" y="24829"/>
                  </a:lnTo>
                  <a:cubicBezTo>
                    <a:pt x="77019" y="26000"/>
                    <a:pt x="76671" y="27140"/>
                    <a:pt x="75911" y="28027"/>
                  </a:cubicBezTo>
                  <a:cubicBezTo>
                    <a:pt x="75151" y="28914"/>
                    <a:pt x="74043" y="29421"/>
                    <a:pt x="72871" y="29421"/>
                  </a:cubicBezTo>
                  <a:lnTo>
                    <a:pt x="33601" y="29421"/>
                  </a:lnTo>
                  <a:cubicBezTo>
                    <a:pt x="31574" y="29421"/>
                    <a:pt x="29832" y="27901"/>
                    <a:pt x="29579" y="25874"/>
                  </a:cubicBezTo>
                  <a:lnTo>
                    <a:pt x="26476" y="1710"/>
                  </a:lnTo>
                  <a:cubicBezTo>
                    <a:pt x="26349" y="760"/>
                    <a:pt x="25526" y="32"/>
                    <a:pt x="24544" y="32"/>
                  </a:cubicBezTo>
                  <a:lnTo>
                    <a:pt x="19730" y="32"/>
                  </a:lnTo>
                  <a:cubicBezTo>
                    <a:pt x="19160" y="32"/>
                    <a:pt x="18622" y="254"/>
                    <a:pt x="18242" y="665"/>
                  </a:cubicBezTo>
                  <a:cubicBezTo>
                    <a:pt x="17862" y="1109"/>
                    <a:pt x="17703" y="1647"/>
                    <a:pt x="17767" y="2217"/>
                  </a:cubicBezTo>
                  <a:lnTo>
                    <a:pt x="20712" y="24829"/>
                  </a:lnTo>
                  <a:cubicBezTo>
                    <a:pt x="20838" y="26000"/>
                    <a:pt x="20490" y="27172"/>
                    <a:pt x="19730" y="28027"/>
                  </a:cubicBezTo>
                  <a:cubicBezTo>
                    <a:pt x="18970" y="28914"/>
                    <a:pt x="17830" y="29421"/>
                    <a:pt x="16690" y="29421"/>
                  </a:cubicBezTo>
                  <a:lnTo>
                    <a:pt x="1995" y="29421"/>
                  </a:lnTo>
                  <a:cubicBezTo>
                    <a:pt x="1425" y="29421"/>
                    <a:pt x="919" y="29642"/>
                    <a:pt x="539" y="30086"/>
                  </a:cubicBezTo>
                  <a:cubicBezTo>
                    <a:pt x="159" y="30497"/>
                    <a:pt x="0" y="31036"/>
                    <a:pt x="64" y="31606"/>
                  </a:cubicBezTo>
                  <a:lnTo>
                    <a:pt x="697" y="36483"/>
                  </a:lnTo>
                  <a:cubicBezTo>
                    <a:pt x="824" y="37433"/>
                    <a:pt x="1679" y="38193"/>
                    <a:pt x="2629" y="38193"/>
                  </a:cubicBezTo>
                  <a:lnTo>
                    <a:pt x="18875" y="38193"/>
                  </a:lnTo>
                  <a:cubicBezTo>
                    <a:pt x="20902" y="38193"/>
                    <a:pt x="22612" y="39713"/>
                    <a:pt x="22897" y="41708"/>
                  </a:cubicBezTo>
                  <a:lnTo>
                    <a:pt x="26254" y="67803"/>
                  </a:lnTo>
                  <a:cubicBezTo>
                    <a:pt x="26381" y="68975"/>
                    <a:pt x="26032" y="70115"/>
                    <a:pt x="25272" y="71002"/>
                  </a:cubicBezTo>
                  <a:cubicBezTo>
                    <a:pt x="24512" y="71889"/>
                    <a:pt x="23404" y="72364"/>
                    <a:pt x="22232" y="72364"/>
                  </a:cubicBezTo>
                  <a:lnTo>
                    <a:pt x="7569" y="72364"/>
                  </a:lnTo>
                  <a:cubicBezTo>
                    <a:pt x="6999" y="72364"/>
                    <a:pt x="6461" y="72617"/>
                    <a:pt x="6081" y="73029"/>
                  </a:cubicBezTo>
                  <a:cubicBezTo>
                    <a:pt x="5701" y="73472"/>
                    <a:pt x="5542" y="74010"/>
                    <a:pt x="5637" y="74580"/>
                  </a:cubicBezTo>
                  <a:lnTo>
                    <a:pt x="6239" y="79457"/>
                  </a:lnTo>
                  <a:cubicBezTo>
                    <a:pt x="6366" y="80408"/>
                    <a:pt x="7221" y="81136"/>
                    <a:pt x="8203" y="81136"/>
                  </a:cubicBezTo>
                  <a:lnTo>
                    <a:pt x="24385" y="81136"/>
                  </a:lnTo>
                  <a:cubicBezTo>
                    <a:pt x="26444" y="81136"/>
                    <a:pt x="28154" y="82656"/>
                    <a:pt x="28407" y="84683"/>
                  </a:cubicBezTo>
                  <a:lnTo>
                    <a:pt x="31543" y="108846"/>
                  </a:lnTo>
                  <a:cubicBezTo>
                    <a:pt x="31669" y="109796"/>
                    <a:pt x="32493" y="110525"/>
                    <a:pt x="33474" y="110525"/>
                  </a:cubicBezTo>
                  <a:lnTo>
                    <a:pt x="38288" y="110525"/>
                  </a:lnTo>
                  <a:cubicBezTo>
                    <a:pt x="38858" y="110525"/>
                    <a:pt x="39365" y="110303"/>
                    <a:pt x="39745" y="109891"/>
                  </a:cubicBezTo>
                  <a:cubicBezTo>
                    <a:pt x="40125" y="109448"/>
                    <a:pt x="40283" y="108910"/>
                    <a:pt x="40220" y="108340"/>
                  </a:cubicBezTo>
                  <a:lnTo>
                    <a:pt x="37306" y="85728"/>
                  </a:lnTo>
                  <a:cubicBezTo>
                    <a:pt x="37148" y="84556"/>
                    <a:pt x="37528" y="83416"/>
                    <a:pt x="38288" y="82529"/>
                  </a:cubicBezTo>
                  <a:cubicBezTo>
                    <a:pt x="39048" y="81643"/>
                    <a:pt x="40157" y="81136"/>
                    <a:pt x="41328" y="81136"/>
                  </a:cubicBezTo>
                  <a:lnTo>
                    <a:pt x="80598" y="81136"/>
                  </a:lnTo>
                  <a:cubicBezTo>
                    <a:pt x="82625" y="81136"/>
                    <a:pt x="84335" y="82656"/>
                    <a:pt x="84620" y="84683"/>
                  </a:cubicBezTo>
                  <a:lnTo>
                    <a:pt x="87724" y="108846"/>
                  </a:lnTo>
                  <a:cubicBezTo>
                    <a:pt x="87850" y="109796"/>
                    <a:pt x="88674" y="110525"/>
                    <a:pt x="89655" y="110525"/>
                  </a:cubicBezTo>
                  <a:lnTo>
                    <a:pt x="94469" y="110525"/>
                  </a:lnTo>
                  <a:cubicBezTo>
                    <a:pt x="95039" y="110525"/>
                    <a:pt x="95577" y="110303"/>
                    <a:pt x="95926" y="109860"/>
                  </a:cubicBezTo>
                  <a:cubicBezTo>
                    <a:pt x="96306" y="109448"/>
                    <a:pt x="96464" y="108910"/>
                    <a:pt x="96401" y="108340"/>
                  </a:cubicBezTo>
                  <a:lnTo>
                    <a:pt x="93487" y="85696"/>
                  </a:lnTo>
                  <a:cubicBezTo>
                    <a:pt x="93329" y="84556"/>
                    <a:pt x="93709" y="83384"/>
                    <a:pt x="94469" y="82529"/>
                  </a:cubicBezTo>
                  <a:cubicBezTo>
                    <a:pt x="95229" y="81643"/>
                    <a:pt x="96338" y="81136"/>
                    <a:pt x="97509" y="81136"/>
                  </a:cubicBezTo>
                  <a:lnTo>
                    <a:pt x="112172" y="81136"/>
                  </a:lnTo>
                  <a:cubicBezTo>
                    <a:pt x="112742" y="81136"/>
                    <a:pt x="113280" y="80914"/>
                    <a:pt x="113629" y="80471"/>
                  </a:cubicBezTo>
                  <a:cubicBezTo>
                    <a:pt x="114009" y="80059"/>
                    <a:pt x="114199" y="79489"/>
                    <a:pt x="114104" y="78951"/>
                  </a:cubicBezTo>
                  <a:lnTo>
                    <a:pt x="113471" y="74074"/>
                  </a:lnTo>
                  <a:cubicBezTo>
                    <a:pt x="113344" y="73092"/>
                    <a:pt x="112520" y="72364"/>
                    <a:pt x="111539" y="72364"/>
                  </a:cubicBezTo>
                  <a:lnTo>
                    <a:pt x="95324" y="72364"/>
                  </a:lnTo>
                  <a:cubicBezTo>
                    <a:pt x="93297" y="72364"/>
                    <a:pt x="91587" y="70844"/>
                    <a:pt x="91302" y="68848"/>
                  </a:cubicBezTo>
                  <a:lnTo>
                    <a:pt x="87945" y="42753"/>
                  </a:lnTo>
                  <a:cubicBezTo>
                    <a:pt x="87787" y="41582"/>
                    <a:pt x="88167" y="40410"/>
                    <a:pt x="88927" y="39555"/>
                  </a:cubicBezTo>
                  <a:cubicBezTo>
                    <a:pt x="89687" y="38668"/>
                    <a:pt x="90795" y="38161"/>
                    <a:pt x="91967" y="38161"/>
                  </a:cubicBezTo>
                  <a:lnTo>
                    <a:pt x="106630" y="38161"/>
                  </a:lnTo>
                  <a:cubicBezTo>
                    <a:pt x="107200" y="38161"/>
                    <a:pt x="107738" y="37940"/>
                    <a:pt x="108087" y="37496"/>
                  </a:cubicBezTo>
                  <a:cubicBezTo>
                    <a:pt x="108467" y="37085"/>
                    <a:pt x="108657" y="36546"/>
                    <a:pt x="108562" y="35976"/>
                  </a:cubicBezTo>
                  <a:lnTo>
                    <a:pt x="107928" y="31099"/>
                  </a:lnTo>
                  <a:cubicBezTo>
                    <a:pt x="107833" y="30149"/>
                    <a:pt x="106978" y="29389"/>
                    <a:pt x="105997" y="29389"/>
                  </a:cubicBezTo>
                  <a:lnTo>
                    <a:pt x="89782" y="29389"/>
                  </a:lnTo>
                  <a:cubicBezTo>
                    <a:pt x="87755" y="29389"/>
                    <a:pt x="86045" y="27869"/>
                    <a:pt x="85760" y="25874"/>
                  </a:cubicBezTo>
                  <a:lnTo>
                    <a:pt x="82657" y="1710"/>
                  </a:lnTo>
                  <a:cubicBezTo>
                    <a:pt x="82530" y="760"/>
                    <a:pt x="81706" y="0"/>
                    <a:pt x="80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2853234" y="3551270"/>
              <a:ext cx="216323" cy="241967"/>
            </a:xfrm>
            <a:custGeom>
              <a:rect b="b" l="l" r="r" t="t"/>
              <a:pathLst>
                <a:path extrusionOk="0" h="8077" w="7221">
                  <a:moveTo>
                    <a:pt x="4339" y="1"/>
                  </a:moveTo>
                  <a:lnTo>
                    <a:pt x="0" y="6398"/>
                  </a:lnTo>
                  <a:lnTo>
                    <a:pt x="2882" y="8076"/>
                  </a:lnTo>
                  <a:lnTo>
                    <a:pt x="7221" y="167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2774475" y="3700488"/>
              <a:ext cx="216083" cy="274800"/>
            </a:xfrm>
            <a:custGeom>
              <a:rect b="b" l="l" r="r" t="t"/>
              <a:pathLst>
                <a:path extrusionOk="0" h="9173" w="7213">
                  <a:moveTo>
                    <a:pt x="3031" y="0"/>
                  </a:moveTo>
                  <a:cubicBezTo>
                    <a:pt x="2983" y="0"/>
                    <a:pt x="2933" y="18"/>
                    <a:pt x="2883" y="55"/>
                  </a:cubicBezTo>
                  <a:lnTo>
                    <a:pt x="318" y="1575"/>
                  </a:lnTo>
                  <a:cubicBezTo>
                    <a:pt x="64" y="1734"/>
                    <a:pt x="1" y="2114"/>
                    <a:pt x="191" y="2367"/>
                  </a:cubicBezTo>
                  <a:cubicBezTo>
                    <a:pt x="1046" y="3380"/>
                    <a:pt x="1489" y="3792"/>
                    <a:pt x="2534" y="5091"/>
                  </a:cubicBezTo>
                  <a:cubicBezTo>
                    <a:pt x="3168" y="5851"/>
                    <a:pt x="4435" y="7561"/>
                    <a:pt x="5290" y="8638"/>
                  </a:cubicBezTo>
                  <a:cubicBezTo>
                    <a:pt x="5611" y="9028"/>
                    <a:pt x="5967" y="9173"/>
                    <a:pt x="6275" y="9173"/>
                  </a:cubicBezTo>
                  <a:cubicBezTo>
                    <a:pt x="6816" y="9173"/>
                    <a:pt x="7213" y="8727"/>
                    <a:pt x="7031" y="8384"/>
                  </a:cubicBezTo>
                  <a:cubicBezTo>
                    <a:pt x="5828" y="6009"/>
                    <a:pt x="5765" y="4711"/>
                    <a:pt x="5796" y="3571"/>
                  </a:cubicBezTo>
                  <a:cubicBezTo>
                    <a:pt x="5796" y="3349"/>
                    <a:pt x="5733" y="3159"/>
                    <a:pt x="5606" y="3000"/>
                  </a:cubicBezTo>
                  <a:lnTo>
                    <a:pt x="3231" y="119"/>
                  </a:lnTo>
                  <a:cubicBezTo>
                    <a:pt x="3174" y="42"/>
                    <a:pt x="3104" y="0"/>
                    <a:pt x="3031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2935767" y="3801025"/>
              <a:ext cx="50329" cy="44397"/>
            </a:xfrm>
            <a:custGeom>
              <a:rect b="b" l="l" r="r" t="t"/>
              <a:pathLst>
                <a:path extrusionOk="0" h="1482" w="1680">
                  <a:moveTo>
                    <a:pt x="191" y="183"/>
                  </a:moveTo>
                  <a:lnTo>
                    <a:pt x="191" y="183"/>
                  </a:lnTo>
                  <a:cubicBezTo>
                    <a:pt x="666" y="405"/>
                    <a:pt x="1489" y="848"/>
                    <a:pt x="1552" y="1133"/>
                  </a:cubicBezTo>
                  <a:cubicBezTo>
                    <a:pt x="1552" y="1196"/>
                    <a:pt x="1552" y="1228"/>
                    <a:pt x="1521" y="1260"/>
                  </a:cubicBezTo>
                  <a:cubicBezTo>
                    <a:pt x="1426" y="1323"/>
                    <a:pt x="1362" y="1355"/>
                    <a:pt x="1236" y="1355"/>
                  </a:cubicBezTo>
                  <a:cubicBezTo>
                    <a:pt x="951" y="1323"/>
                    <a:pt x="571" y="880"/>
                    <a:pt x="191" y="183"/>
                  </a:cubicBezTo>
                  <a:close/>
                  <a:moveTo>
                    <a:pt x="44" y="1"/>
                  </a:moveTo>
                  <a:cubicBezTo>
                    <a:pt x="32" y="1"/>
                    <a:pt x="16" y="9"/>
                    <a:pt x="1" y="24"/>
                  </a:cubicBezTo>
                  <a:cubicBezTo>
                    <a:pt x="1" y="24"/>
                    <a:pt x="1" y="56"/>
                    <a:pt x="1" y="88"/>
                  </a:cubicBezTo>
                  <a:cubicBezTo>
                    <a:pt x="254" y="563"/>
                    <a:pt x="761" y="1386"/>
                    <a:pt x="1236" y="1450"/>
                  </a:cubicBezTo>
                  <a:cubicBezTo>
                    <a:pt x="1267" y="1481"/>
                    <a:pt x="1267" y="1481"/>
                    <a:pt x="1299" y="1481"/>
                  </a:cubicBezTo>
                  <a:cubicBezTo>
                    <a:pt x="1394" y="1481"/>
                    <a:pt x="1521" y="1418"/>
                    <a:pt x="1584" y="1323"/>
                  </a:cubicBezTo>
                  <a:cubicBezTo>
                    <a:pt x="1647" y="1291"/>
                    <a:pt x="1679" y="1196"/>
                    <a:pt x="1679" y="1133"/>
                  </a:cubicBezTo>
                  <a:cubicBezTo>
                    <a:pt x="1584" y="690"/>
                    <a:pt x="222" y="88"/>
                    <a:pt x="64" y="24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2935767" y="3788114"/>
              <a:ext cx="54103" cy="23157"/>
            </a:xfrm>
            <a:custGeom>
              <a:rect b="b" l="l" r="r" t="t"/>
              <a:pathLst>
                <a:path extrusionOk="0" h="773" w="1806">
                  <a:moveTo>
                    <a:pt x="1183" y="130"/>
                  </a:moveTo>
                  <a:cubicBezTo>
                    <a:pt x="1223" y="130"/>
                    <a:pt x="1262" y="133"/>
                    <a:pt x="1299" y="139"/>
                  </a:cubicBezTo>
                  <a:cubicBezTo>
                    <a:pt x="1426" y="170"/>
                    <a:pt x="1521" y="234"/>
                    <a:pt x="1584" y="329"/>
                  </a:cubicBezTo>
                  <a:cubicBezTo>
                    <a:pt x="1679" y="455"/>
                    <a:pt x="1647" y="519"/>
                    <a:pt x="1616" y="550"/>
                  </a:cubicBezTo>
                  <a:cubicBezTo>
                    <a:pt x="1549" y="630"/>
                    <a:pt x="1366" y="665"/>
                    <a:pt x="1141" y="665"/>
                  </a:cubicBezTo>
                  <a:cubicBezTo>
                    <a:pt x="829" y="665"/>
                    <a:pt x="435" y="598"/>
                    <a:pt x="159" y="487"/>
                  </a:cubicBezTo>
                  <a:cubicBezTo>
                    <a:pt x="359" y="373"/>
                    <a:pt x="817" y="130"/>
                    <a:pt x="1183" y="130"/>
                  </a:cubicBezTo>
                  <a:close/>
                  <a:moveTo>
                    <a:pt x="1189" y="0"/>
                  </a:moveTo>
                  <a:cubicBezTo>
                    <a:pt x="673" y="0"/>
                    <a:pt x="61" y="427"/>
                    <a:pt x="32" y="455"/>
                  </a:cubicBezTo>
                  <a:cubicBezTo>
                    <a:pt x="1" y="455"/>
                    <a:pt x="1" y="487"/>
                    <a:pt x="1" y="487"/>
                  </a:cubicBezTo>
                  <a:cubicBezTo>
                    <a:pt x="1" y="519"/>
                    <a:pt x="1" y="550"/>
                    <a:pt x="32" y="550"/>
                  </a:cubicBezTo>
                  <a:cubicBezTo>
                    <a:pt x="254" y="677"/>
                    <a:pt x="729" y="772"/>
                    <a:pt x="1141" y="772"/>
                  </a:cubicBezTo>
                  <a:cubicBezTo>
                    <a:pt x="1394" y="772"/>
                    <a:pt x="1616" y="709"/>
                    <a:pt x="1711" y="614"/>
                  </a:cubicBezTo>
                  <a:cubicBezTo>
                    <a:pt x="1742" y="550"/>
                    <a:pt x="1806" y="424"/>
                    <a:pt x="1679" y="265"/>
                  </a:cubicBezTo>
                  <a:cubicBezTo>
                    <a:pt x="1584" y="139"/>
                    <a:pt x="1489" y="44"/>
                    <a:pt x="1331" y="12"/>
                  </a:cubicBezTo>
                  <a:cubicBezTo>
                    <a:pt x="1285" y="4"/>
                    <a:pt x="1237" y="0"/>
                    <a:pt x="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2616060" y="2232571"/>
              <a:ext cx="463952" cy="406194"/>
            </a:xfrm>
            <a:custGeom>
              <a:rect b="b" l="l" r="r" t="t"/>
              <a:pathLst>
                <a:path extrusionOk="0" h="13559" w="15487">
                  <a:moveTo>
                    <a:pt x="3389" y="0"/>
                  </a:moveTo>
                  <a:lnTo>
                    <a:pt x="0" y="665"/>
                  </a:lnTo>
                  <a:cubicBezTo>
                    <a:pt x="32" y="950"/>
                    <a:pt x="95" y="1172"/>
                    <a:pt x="158" y="1394"/>
                  </a:cubicBezTo>
                  <a:lnTo>
                    <a:pt x="317" y="2090"/>
                  </a:lnTo>
                  <a:cubicBezTo>
                    <a:pt x="444" y="2534"/>
                    <a:pt x="570" y="2977"/>
                    <a:pt x="697" y="3420"/>
                  </a:cubicBezTo>
                  <a:cubicBezTo>
                    <a:pt x="982" y="4275"/>
                    <a:pt x="1299" y="5131"/>
                    <a:pt x="1615" y="5986"/>
                  </a:cubicBezTo>
                  <a:cubicBezTo>
                    <a:pt x="1932" y="6841"/>
                    <a:pt x="2280" y="7664"/>
                    <a:pt x="2660" y="8487"/>
                  </a:cubicBezTo>
                  <a:cubicBezTo>
                    <a:pt x="2850" y="8899"/>
                    <a:pt x="3040" y="9311"/>
                    <a:pt x="3230" y="9722"/>
                  </a:cubicBezTo>
                  <a:lnTo>
                    <a:pt x="3389" y="10039"/>
                  </a:lnTo>
                  <a:lnTo>
                    <a:pt x="3484" y="10198"/>
                  </a:lnTo>
                  <a:cubicBezTo>
                    <a:pt x="3515" y="10293"/>
                    <a:pt x="3547" y="10356"/>
                    <a:pt x="3610" y="10451"/>
                  </a:cubicBezTo>
                  <a:cubicBezTo>
                    <a:pt x="3800" y="10768"/>
                    <a:pt x="4022" y="11053"/>
                    <a:pt x="4244" y="11274"/>
                  </a:cubicBezTo>
                  <a:cubicBezTo>
                    <a:pt x="4719" y="11749"/>
                    <a:pt x="5226" y="12066"/>
                    <a:pt x="5701" y="12288"/>
                  </a:cubicBezTo>
                  <a:cubicBezTo>
                    <a:pt x="6207" y="12541"/>
                    <a:pt x="6682" y="12731"/>
                    <a:pt x="7157" y="12889"/>
                  </a:cubicBezTo>
                  <a:cubicBezTo>
                    <a:pt x="8107" y="13143"/>
                    <a:pt x="9058" y="13333"/>
                    <a:pt x="9976" y="13428"/>
                  </a:cubicBezTo>
                  <a:cubicBezTo>
                    <a:pt x="10868" y="13518"/>
                    <a:pt x="11746" y="13559"/>
                    <a:pt x="12619" y="13559"/>
                  </a:cubicBezTo>
                  <a:cubicBezTo>
                    <a:pt x="13575" y="13559"/>
                    <a:pt x="14526" y="13511"/>
                    <a:pt x="15486" y="13428"/>
                  </a:cubicBezTo>
                  <a:lnTo>
                    <a:pt x="15455" y="11686"/>
                  </a:lnTo>
                  <a:cubicBezTo>
                    <a:pt x="14631" y="11623"/>
                    <a:pt x="13745" y="11528"/>
                    <a:pt x="12889" y="11369"/>
                  </a:cubicBezTo>
                  <a:cubicBezTo>
                    <a:pt x="12066" y="11243"/>
                    <a:pt x="11211" y="11084"/>
                    <a:pt x="10419" y="10894"/>
                  </a:cubicBezTo>
                  <a:cubicBezTo>
                    <a:pt x="9596" y="10704"/>
                    <a:pt x="8804" y="10483"/>
                    <a:pt x="8107" y="10166"/>
                  </a:cubicBezTo>
                  <a:cubicBezTo>
                    <a:pt x="7411" y="9913"/>
                    <a:pt x="6746" y="9501"/>
                    <a:pt x="6461" y="9152"/>
                  </a:cubicBezTo>
                  <a:cubicBezTo>
                    <a:pt x="6397" y="9057"/>
                    <a:pt x="6366" y="8994"/>
                    <a:pt x="6334" y="8931"/>
                  </a:cubicBezTo>
                  <a:lnTo>
                    <a:pt x="6144" y="8456"/>
                  </a:lnTo>
                  <a:cubicBezTo>
                    <a:pt x="5986" y="8044"/>
                    <a:pt x="5827" y="7632"/>
                    <a:pt x="5669" y="7252"/>
                  </a:cubicBezTo>
                  <a:cubicBezTo>
                    <a:pt x="5384" y="6429"/>
                    <a:pt x="5099" y="5637"/>
                    <a:pt x="4814" y="4814"/>
                  </a:cubicBezTo>
                  <a:cubicBezTo>
                    <a:pt x="4529" y="4022"/>
                    <a:pt x="4275" y="3199"/>
                    <a:pt x="4054" y="2375"/>
                  </a:cubicBezTo>
                  <a:cubicBezTo>
                    <a:pt x="3927" y="1995"/>
                    <a:pt x="3800" y="1584"/>
                    <a:pt x="3705" y="1172"/>
                  </a:cubicBezTo>
                  <a:lnTo>
                    <a:pt x="3547" y="570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2533497" y="2117564"/>
              <a:ext cx="222045" cy="263985"/>
            </a:xfrm>
            <a:custGeom>
              <a:rect b="b" l="l" r="r" t="t"/>
              <a:pathLst>
                <a:path extrusionOk="0" h="8812" w="7412">
                  <a:moveTo>
                    <a:pt x="3561" y="0"/>
                  </a:moveTo>
                  <a:cubicBezTo>
                    <a:pt x="2519" y="0"/>
                    <a:pt x="1830" y="471"/>
                    <a:pt x="1046" y="1591"/>
                  </a:cubicBezTo>
                  <a:cubicBezTo>
                    <a:pt x="1" y="3111"/>
                    <a:pt x="3611" y="8811"/>
                    <a:pt x="3611" y="8811"/>
                  </a:cubicBezTo>
                  <a:lnTo>
                    <a:pt x="7412" y="6214"/>
                  </a:lnTo>
                  <a:cubicBezTo>
                    <a:pt x="7412" y="6214"/>
                    <a:pt x="6430" y="577"/>
                    <a:pt x="5068" y="229"/>
                  </a:cubicBezTo>
                  <a:cubicBezTo>
                    <a:pt x="4484" y="81"/>
                    <a:pt x="3993" y="0"/>
                    <a:pt x="3561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2533497" y="2117564"/>
              <a:ext cx="222045" cy="263985"/>
            </a:xfrm>
            <a:custGeom>
              <a:rect b="b" l="l" r="r" t="t"/>
              <a:pathLst>
                <a:path extrusionOk="0" h="8812" w="7412">
                  <a:moveTo>
                    <a:pt x="3561" y="0"/>
                  </a:moveTo>
                  <a:cubicBezTo>
                    <a:pt x="2519" y="0"/>
                    <a:pt x="1830" y="471"/>
                    <a:pt x="1046" y="1591"/>
                  </a:cubicBezTo>
                  <a:cubicBezTo>
                    <a:pt x="1" y="3111"/>
                    <a:pt x="3611" y="8811"/>
                    <a:pt x="3611" y="8811"/>
                  </a:cubicBezTo>
                  <a:lnTo>
                    <a:pt x="7412" y="6214"/>
                  </a:lnTo>
                  <a:cubicBezTo>
                    <a:pt x="7412" y="6214"/>
                    <a:pt x="6430" y="577"/>
                    <a:pt x="5068" y="229"/>
                  </a:cubicBezTo>
                  <a:cubicBezTo>
                    <a:pt x="4484" y="81"/>
                    <a:pt x="3993" y="0"/>
                    <a:pt x="3561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2592334" y="2186077"/>
              <a:ext cx="118632" cy="195473"/>
            </a:xfrm>
            <a:custGeom>
              <a:rect b="b" l="l" r="r" t="t"/>
              <a:pathLst>
                <a:path extrusionOk="0" h="6525" w="3960">
                  <a:moveTo>
                    <a:pt x="3231" y="0"/>
                  </a:moveTo>
                  <a:lnTo>
                    <a:pt x="285" y="665"/>
                  </a:lnTo>
                  <a:lnTo>
                    <a:pt x="0" y="3547"/>
                  </a:lnTo>
                  <a:cubicBezTo>
                    <a:pt x="760" y="5131"/>
                    <a:pt x="1647" y="6524"/>
                    <a:pt x="1647" y="6524"/>
                  </a:cubicBezTo>
                  <a:lnTo>
                    <a:pt x="3959" y="4941"/>
                  </a:lnTo>
                  <a:cubicBezTo>
                    <a:pt x="3864" y="3642"/>
                    <a:pt x="3611" y="887"/>
                    <a:pt x="323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2592334" y="2186077"/>
              <a:ext cx="118632" cy="195473"/>
            </a:xfrm>
            <a:custGeom>
              <a:rect b="b" l="l" r="r" t="t"/>
              <a:pathLst>
                <a:path extrusionOk="0" h="6525" w="3960">
                  <a:moveTo>
                    <a:pt x="3231" y="0"/>
                  </a:moveTo>
                  <a:lnTo>
                    <a:pt x="285" y="665"/>
                  </a:lnTo>
                  <a:lnTo>
                    <a:pt x="0" y="3547"/>
                  </a:lnTo>
                  <a:cubicBezTo>
                    <a:pt x="760" y="5131"/>
                    <a:pt x="1647" y="6524"/>
                    <a:pt x="1647" y="6524"/>
                  </a:cubicBezTo>
                  <a:lnTo>
                    <a:pt x="3959" y="4941"/>
                  </a:lnTo>
                  <a:cubicBezTo>
                    <a:pt x="3864" y="3642"/>
                    <a:pt x="3611" y="887"/>
                    <a:pt x="3231" y="0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3054368" y="2510546"/>
              <a:ext cx="90142" cy="123275"/>
            </a:xfrm>
            <a:custGeom>
              <a:rect b="b" l="l" r="r" t="t"/>
              <a:pathLst>
                <a:path extrusionOk="0" h="4115" w="3009">
                  <a:moveTo>
                    <a:pt x="2692" y="0"/>
                  </a:moveTo>
                  <a:lnTo>
                    <a:pt x="317" y="2407"/>
                  </a:lnTo>
                  <a:lnTo>
                    <a:pt x="0" y="3927"/>
                  </a:lnTo>
                  <a:cubicBezTo>
                    <a:pt x="263" y="4062"/>
                    <a:pt x="550" y="4115"/>
                    <a:pt x="839" y="4115"/>
                  </a:cubicBezTo>
                  <a:cubicBezTo>
                    <a:pt x="1910" y="4115"/>
                    <a:pt x="3009" y="3389"/>
                    <a:pt x="3009" y="3389"/>
                  </a:cubicBezTo>
                  <a:lnTo>
                    <a:pt x="269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3135014" y="2500091"/>
              <a:ext cx="86367" cy="111981"/>
            </a:xfrm>
            <a:custGeom>
              <a:rect b="b" l="l" r="r" t="t"/>
              <a:pathLst>
                <a:path extrusionOk="0" h="3738" w="2883">
                  <a:moveTo>
                    <a:pt x="2787" y="1"/>
                  </a:moveTo>
                  <a:lnTo>
                    <a:pt x="0" y="349"/>
                  </a:lnTo>
                  <a:lnTo>
                    <a:pt x="317" y="3738"/>
                  </a:lnTo>
                  <a:lnTo>
                    <a:pt x="2882" y="281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2710936" y="3708756"/>
              <a:ext cx="131903" cy="231542"/>
            </a:xfrm>
            <a:custGeom>
              <a:rect b="b" l="l" r="r" t="t"/>
              <a:pathLst>
                <a:path extrusionOk="0" h="7729" w="4403">
                  <a:moveTo>
                    <a:pt x="1077" y="1"/>
                  </a:moveTo>
                  <a:lnTo>
                    <a:pt x="0" y="7728"/>
                  </a:lnTo>
                  <a:lnTo>
                    <a:pt x="3325" y="7728"/>
                  </a:lnTo>
                  <a:lnTo>
                    <a:pt x="440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2649253" y="3856746"/>
              <a:ext cx="294243" cy="225670"/>
            </a:xfrm>
            <a:custGeom>
              <a:rect b="b" l="l" r="r" t="t"/>
              <a:pathLst>
                <a:path extrusionOk="0" h="7533" w="9822">
                  <a:moveTo>
                    <a:pt x="2179" y="0"/>
                  </a:moveTo>
                  <a:cubicBezTo>
                    <a:pt x="2100" y="0"/>
                    <a:pt x="2025" y="35"/>
                    <a:pt x="1964" y="96"/>
                  </a:cubicBezTo>
                  <a:lnTo>
                    <a:pt x="191" y="2535"/>
                  </a:lnTo>
                  <a:cubicBezTo>
                    <a:pt x="1" y="2788"/>
                    <a:pt x="96" y="3168"/>
                    <a:pt x="381" y="3295"/>
                  </a:cubicBezTo>
                  <a:cubicBezTo>
                    <a:pt x="1552" y="3897"/>
                    <a:pt x="2154" y="4118"/>
                    <a:pt x="3611" y="4910"/>
                  </a:cubicBezTo>
                  <a:cubicBezTo>
                    <a:pt x="4498" y="5385"/>
                    <a:pt x="6714" y="6683"/>
                    <a:pt x="7981" y="7348"/>
                  </a:cubicBezTo>
                  <a:cubicBezTo>
                    <a:pt x="8229" y="7479"/>
                    <a:pt x="8457" y="7533"/>
                    <a:pt x="8658" y="7533"/>
                  </a:cubicBezTo>
                  <a:cubicBezTo>
                    <a:pt x="9435" y="7533"/>
                    <a:pt x="9822" y="6732"/>
                    <a:pt x="9470" y="6430"/>
                  </a:cubicBezTo>
                  <a:cubicBezTo>
                    <a:pt x="7411" y="4720"/>
                    <a:pt x="6429" y="3295"/>
                    <a:pt x="6018" y="2250"/>
                  </a:cubicBezTo>
                  <a:cubicBezTo>
                    <a:pt x="5923" y="2060"/>
                    <a:pt x="5796" y="1901"/>
                    <a:pt x="5606" y="1806"/>
                  </a:cubicBezTo>
                  <a:lnTo>
                    <a:pt x="2312" y="33"/>
                  </a:lnTo>
                  <a:cubicBezTo>
                    <a:pt x="2268" y="11"/>
                    <a:pt x="2223" y="0"/>
                    <a:pt x="2179" y="0"/>
                  </a:cubicBez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1910202" y="1570001"/>
              <a:ext cx="747619" cy="986590"/>
            </a:xfrm>
            <a:custGeom>
              <a:rect b="b" l="l" r="r" t="t"/>
              <a:pathLst>
                <a:path extrusionOk="0" h="32933" w="24956">
                  <a:moveTo>
                    <a:pt x="17246" y="1"/>
                  </a:moveTo>
                  <a:cubicBezTo>
                    <a:pt x="14676" y="1"/>
                    <a:pt x="12006" y="1291"/>
                    <a:pt x="11908" y="5491"/>
                  </a:cubicBezTo>
                  <a:cubicBezTo>
                    <a:pt x="11813" y="9165"/>
                    <a:pt x="7348" y="7644"/>
                    <a:pt x="6841" y="11856"/>
                  </a:cubicBezTo>
                  <a:cubicBezTo>
                    <a:pt x="6556" y="14232"/>
                    <a:pt x="3674" y="14453"/>
                    <a:pt x="3167" y="16638"/>
                  </a:cubicBezTo>
                  <a:cubicBezTo>
                    <a:pt x="2661" y="18697"/>
                    <a:pt x="4687" y="20217"/>
                    <a:pt x="3167" y="22782"/>
                  </a:cubicBezTo>
                  <a:cubicBezTo>
                    <a:pt x="1109" y="26266"/>
                    <a:pt x="0" y="32283"/>
                    <a:pt x="11433" y="32916"/>
                  </a:cubicBezTo>
                  <a:cubicBezTo>
                    <a:pt x="11644" y="32927"/>
                    <a:pt x="11852" y="32933"/>
                    <a:pt x="12057" y="32933"/>
                  </a:cubicBezTo>
                  <a:cubicBezTo>
                    <a:pt x="20098" y="32933"/>
                    <a:pt x="22924" y="24582"/>
                    <a:pt x="21504" y="19394"/>
                  </a:cubicBezTo>
                  <a:cubicBezTo>
                    <a:pt x="20079" y="14073"/>
                    <a:pt x="19255" y="13250"/>
                    <a:pt x="20839" y="11793"/>
                  </a:cubicBezTo>
                  <a:cubicBezTo>
                    <a:pt x="22422" y="10336"/>
                    <a:pt x="24956" y="9576"/>
                    <a:pt x="24164" y="5143"/>
                  </a:cubicBezTo>
                  <a:cubicBezTo>
                    <a:pt x="23652" y="2325"/>
                    <a:pt x="22559" y="2056"/>
                    <a:pt x="22160" y="2056"/>
                  </a:cubicBezTo>
                  <a:cubicBezTo>
                    <a:pt x="22066" y="2056"/>
                    <a:pt x="22010" y="2071"/>
                    <a:pt x="22010" y="2071"/>
                  </a:cubicBezTo>
                  <a:cubicBezTo>
                    <a:pt x="21980" y="1136"/>
                    <a:pt x="19657" y="1"/>
                    <a:pt x="1724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915845" y="3551270"/>
              <a:ext cx="153712" cy="148979"/>
            </a:xfrm>
            <a:custGeom>
              <a:rect b="b" l="l" r="r" t="t"/>
              <a:pathLst>
                <a:path extrusionOk="0" h="4973" w="5131">
                  <a:moveTo>
                    <a:pt x="2249" y="1"/>
                  </a:moveTo>
                  <a:lnTo>
                    <a:pt x="1" y="3294"/>
                  </a:lnTo>
                  <a:lnTo>
                    <a:pt x="2882" y="4973"/>
                  </a:lnTo>
                  <a:lnTo>
                    <a:pt x="5131" y="167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726094" y="3709715"/>
              <a:ext cx="116744" cy="118632"/>
            </a:xfrm>
            <a:custGeom>
              <a:rect b="b" l="l" r="r" t="t"/>
              <a:pathLst>
                <a:path extrusionOk="0" h="3960" w="3897">
                  <a:moveTo>
                    <a:pt x="571" y="1"/>
                  </a:moveTo>
                  <a:lnTo>
                    <a:pt x="1" y="3959"/>
                  </a:lnTo>
                  <a:lnTo>
                    <a:pt x="3358" y="3959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2160646" y="2095185"/>
              <a:ext cx="572128" cy="631684"/>
            </a:xfrm>
            <a:custGeom>
              <a:rect b="b" l="l" r="r" t="t"/>
              <a:pathLst>
                <a:path extrusionOk="0" h="21086" w="19098">
                  <a:moveTo>
                    <a:pt x="9203" y="1"/>
                  </a:moveTo>
                  <a:cubicBezTo>
                    <a:pt x="8111" y="1"/>
                    <a:pt x="6984" y="51"/>
                    <a:pt x="5733" y="121"/>
                  </a:cubicBezTo>
                  <a:cubicBezTo>
                    <a:pt x="2820" y="248"/>
                    <a:pt x="1" y="881"/>
                    <a:pt x="1" y="881"/>
                  </a:cubicBezTo>
                  <a:cubicBezTo>
                    <a:pt x="2630" y="12187"/>
                    <a:pt x="2630" y="15575"/>
                    <a:pt x="2376" y="21086"/>
                  </a:cubicBezTo>
                  <a:lnTo>
                    <a:pt x="15931" y="21086"/>
                  </a:lnTo>
                  <a:cubicBezTo>
                    <a:pt x="19097" y="1546"/>
                    <a:pt x="17514" y="976"/>
                    <a:pt x="17514" y="976"/>
                  </a:cubicBezTo>
                  <a:cubicBezTo>
                    <a:pt x="17514" y="976"/>
                    <a:pt x="14537" y="374"/>
                    <a:pt x="11877" y="121"/>
                  </a:cubicBezTo>
                  <a:cubicBezTo>
                    <a:pt x="10976" y="35"/>
                    <a:pt x="10101" y="1"/>
                    <a:pt x="920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2160646" y="2095185"/>
              <a:ext cx="572128" cy="631684"/>
            </a:xfrm>
            <a:custGeom>
              <a:rect b="b" l="l" r="r" t="t"/>
              <a:pathLst>
                <a:path extrusionOk="0" h="21086" w="19098">
                  <a:moveTo>
                    <a:pt x="9203" y="1"/>
                  </a:moveTo>
                  <a:cubicBezTo>
                    <a:pt x="8111" y="1"/>
                    <a:pt x="6984" y="51"/>
                    <a:pt x="5733" y="121"/>
                  </a:cubicBezTo>
                  <a:cubicBezTo>
                    <a:pt x="2820" y="248"/>
                    <a:pt x="1" y="881"/>
                    <a:pt x="1" y="881"/>
                  </a:cubicBezTo>
                  <a:cubicBezTo>
                    <a:pt x="2630" y="12187"/>
                    <a:pt x="2630" y="15575"/>
                    <a:pt x="2376" y="21086"/>
                  </a:cubicBezTo>
                  <a:lnTo>
                    <a:pt x="15931" y="21086"/>
                  </a:lnTo>
                  <a:cubicBezTo>
                    <a:pt x="19097" y="1546"/>
                    <a:pt x="17514" y="976"/>
                    <a:pt x="17514" y="976"/>
                  </a:cubicBezTo>
                  <a:cubicBezTo>
                    <a:pt x="17514" y="976"/>
                    <a:pt x="14537" y="374"/>
                    <a:pt x="11877" y="121"/>
                  </a:cubicBezTo>
                  <a:cubicBezTo>
                    <a:pt x="10976" y="35"/>
                    <a:pt x="10101" y="1"/>
                    <a:pt x="920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332393" y="1891984"/>
              <a:ext cx="232470" cy="266592"/>
            </a:xfrm>
            <a:custGeom>
              <a:rect b="b" l="l" r="r" t="t"/>
              <a:pathLst>
                <a:path extrusionOk="0" h="8899" w="7760">
                  <a:moveTo>
                    <a:pt x="602" y="0"/>
                  </a:moveTo>
                  <a:lnTo>
                    <a:pt x="602" y="0"/>
                  </a:lnTo>
                  <a:cubicBezTo>
                    <a:pt x="1014" y="1963"/>
                    <a:pt x="1394" y="5574"/>
                    <a:pt x="0" y="6904"/>
                  </a:cubicBezTo>
                  <a:cubicBezTo>
                    <a:pt x="0" y="6904"/>
                    <a:pt x="538" y="8899"/>
                    <a:pt x="4212" y="8899"/>
                  </a:cubicBezTo>
                  <a:cubicBezTo>
                    <a:pt x="7759" y="8899"/>
                    <a:pt x="6144" y="6904"/>
                    <a:pt x="6144" y="6904"/>
                  </a:cubicBezTo>
                  <a:cubicBezTo>
                    <a:pt x="3959" y="6365"/>
                    <a:pt x="3990" y="4750"/>
                    <a:pt x="4370" y="3199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394045" y="1930869"/>
              <a:ext cx="70250" cy="89213"/>
            </a:xfrm>
            <a:custGeom>
              <a:rect b="b" l="l" r="r" t="t"/>
              <a:pathLst>
                <a:path extrusionOk="0" h="2978" w="2345">
                  <a:moveTo>
                    <a:pt x="96" y="0"/>
                  </a:moveTo>
                  <a:cubicBezTo>
                    <a:pt x="32" y="190"/>
                    <a:pt x="1" y="634"/>
                    <a:pt x="64" y="1077"/>
                  </a:cubicBezTo>
                  <a:cubicBezTo>
                    <a:pt x="127" y="1932"/>
                    <a:pt x="1299" y="2882"/>
                    <a:pt x="2154" y="2977"/>
                  </a:cubicBezTo>
                  <a:cubicBezTo>
                    <a:pt x="2154" y="2629"/>
                    <a:pt x="2249" y="2249"/>
                    <a:pt x="2344" y="190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2325742" y="1614188"/>
              <a:ext cx="314044" cy="381988"/>
            </a:xfrm>
            <a:custGeom>
              <a:rect b="b" l="l" r="r" t="t"/>
              <a:pathLst>
                <a:path extrusionOk="0" h="12751" w="10483">
                  <a:moveTo>
                    <a:pt x="5081" y="0"/>
                  </a:moveTo>
                  <a:cubicBezTo>
                    <a:pt x="2893" y="0"/>
                    <a:pt x="879" y="1645"/>
                    <a:pt x="602" y="4048"/>
                  </a:cubicBezTo>
                  <a:cubicBezTo>
                    <a:pt x="222" y="7341"/>
                    <a:pt x="0" y="8703"/>
                    <a:pt x="1331" y="10666"/>
                  </a:cubicBezTo>
                  <a:cubicBezTo>
                    <a:pt x="2294" y="12066"/>
                    <a:pt x="3729" y="12750"/>
                    <a:pt x="5116" y="12750"/>
                  </a:cubicBezTo>
                  <a:cubicBezTo>
                    <a:pt x="6648" y="12750"/>
                    <a:pt x="8121" y="11915"/>
                    <a:pt x="8836" y="10286"/>
                  </a:cubicBezTo>
                  <a:cubicBezTo>
                    <a:pt x="10040" y="7468"/>
                    <a:pt x="10483" y="2559"/>
                    <a:pt x="7506" y="722"/>
                  </a:cubicBezTo>
                  <a:cubicBezTo>
                    <a:pt x="6727" y="226"/>
                    <a:pt x="5892" y="0"/>
                    <a:pt x="508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307708" y="1593907"/>
              <a:ext cx="260421" cy="203232"/>
            </a:xfrm>
            <a:custGeom>
              <a:rect b="b" l="l" r="r" t="t"/>
              <a:pathLst>
                <a:path extrusionOk="0" h="6784" w="8693">
                  <a:moveTo>
                    <a:pt x="5894" y="0"/>
                  </a:moveTo>
                  <a:cubicBezTo>
                    <a:pt x="5406" y="0"/>
                    <a:pt x="5036" y="133"/>
                    <a:pt x="5036" y="133"/>
                  </a:cubicBezTo>
                  <a:cubicBezTo>
                    <a:pt x="5036" y="133"/>
                    <a:pt x="1267" y="988"/>
                    <a:pt x="634" y="2951"/>
                  </a:cubicBezTo>
                  <a:cubicBezTo>
                    <a:pt x="1" y="4883"/>
                    <a:pt x="1204" y="6656"/>
                    <a:pt x="1204" y="6656"/>
                  </a:cubicBezTo>
                  <a:cubicBezTo>
                    <a:pt x="1248" y="6744"/>
                    <a:pt x="1356" y="6784"/>
                    <a:pt x="1514" y="6784"/>
                  </a:cubicBezTo>
                  <a:cubicBezTo>
                    <a:pt x="2970" y="6784"/>
                    <a:pt x="8692" y="3379"/>
                    <a:pt x="7950" y="1494"/>
                  </a:cubicBezTo>
                  <a:cubicBezTo>
                    <a:pt x="7488" y="258"/>
                    <a:pt x="6576" y="0"/>
                    <a:pt x="5894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2300398" y="1767930"/>
              <a:ext cx="70909" cy="93018"/>
            </a:xfrm>
            <a:custGeom>
              <a:rect b="b" l="l" r="r" t="t"/>
              <a:pathLst>
                <a:path extrusionOk="0" h="3105" w="2367">
                  <a:moveTo>
                    <a:pt x="1028" y="1"/>
                  </a:moveTo>
                  <a:cubicBezTo>
                    <a:pt x="430" y="1"/>
                    <a:pt x="1" y="580"/>
                    <a:pt x="55" y="1227"/>
                  </a:cubicBezTo>
                  <a:cubicBezTo>
                    <a:pt x="118" y="1924"/>
                    <a:pt x="498" y="2494"/>
                    <a:pt x="910" y="2874"/>
                  </a:cubicBezTo>
                  <a:cubicBezTo>
                    <a:pt x="1106" y="3033"/>
                    <a:pt x="1300" y="3104"/>
                    <a:pt x="1478" y="3104"/>
                  </a:cubicBezTo>
                  <a:cubicBezTo>
                    <a:pt x="1902" y="3104"/>
                    <a:pt x="2236" y="2704"/>
                    <a:pt x="2303" y="2146"/>
                  </a:cubicBezTo>
                  <a:cubicBezTo>
                    <a:pt x="2367" y="1449"/>
                    <a:pt x="2145" y="309"/>
                    <a:pt x="1353" y="56"/>
                  </a:cubicBezTo>
                  <a:cubicBezTo>
                    <a:pt x="1241" y="18"/>
                    <a:pt x="1132" y="1"/>
                    <a:pt x="1028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2339972" y="2726839"/>
              <a:ext cx="928832" cy="966788"/>
            </a:xfrm>
            <a:custGeom>
              <a:rect b="b" l="l" r="r" t="t"/>
              <a:pathLst>
                <a:path extrusionOk="0" h="32272" w="31005">
                  <a:moveTo>
                    <a:pt x="0" y="1"/>
                  </a:moveTo>
                  <a:lnTo>
                    <a:pt x="2787" y="7918"/>
                  </a:lnTo>
                  <a:cubicBezTo>
                    <a:pt x="2787" y="7918"/>
                    <a:pt x="22961" y="8963"/>
                    <a:pt x="23151" y="14378"/>
                  </a:cubicBezTo>
                  <a:cubicBezTo>
                    <a:pt x="23372" y="20712"/>
                    <a:pt x="18970" y="30023"/>
                    <a:pt x="18970" y="30023"/>
                  </a:cubicBezTo>
                  <a:lnTo>
                    <a:pt x="22961" y="32271"/>
                  </a:lnTo>
                  <a:cubicBezTo>
                    <a:pt x="22961" y="32271"/>
                    <a:pt x="30561" y="22739"/>
                    <a:pt x="30783" y="12193"/>
                  </a:cubicBezTo>
                  <a:cubicBezTo>
                    <a:pt x="31004" y="2027"/>
                    <a:pt x="9945" y="1"/>
                    <a:pt x="9945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2339972" y="2726839"/>
              <a:ext cx="928832" cy="966788"/>
            </a:xfrm>
            <a:custGeom>
              <a:rect b="b" l="l" r="r" t="t"/>
              <a:pathLst>
                <a:path extrusionOk="0" h="32272" w="31005">
                  <a:moveTo>
                    <a:pt x="0" y="1"/>
                  </a:moveTo>
                  <a:lnTo>
                    <a:pt x="2787" y="7918"/>
                  </a:lnTo>
                  <a:cubicBezTo>
                    <a:pt x="2787" y="7918"/>
                    <a:pt x="22961" y="8963"/>
                    <a:pt x="23151" y="14378"/>
                  </a:cubicBezTo>
                  <a:cubicBezTo>
                    <a:pt x="23372" y="20712"/>
                    <a:pt x="18970" y="30023"/>
                    <a:pt x="18970" y="30023"/>
                  </a:cubicBezTo>
                  <a:lnTo>
                    <a:pt x="22961" y="32271"/>
                  </a:lnTo>
                  <a:cubicBezTo>
                    <a:pt x="22961" y="32271"/>
                    <a:pt x="30561" y="22739"/>
                    <a:pt x="30783" y="12193"/>
                  </a:cubicBezTo>
                  <a:cubicBezTo>
                    <a:pt x="31004" y="2027"/>
                    <a:pt x="9945" y="1"/>
                    <a:pt x="9945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2857967" y="2905206"/>
              <a:ext cx="189781" cy="246700"/>
            </a:xfrm>
            <a:custGeom>
              <a:rect b="b" l="l" r="r" t="t"/>
              <a:pathLst>
                <a:path extrusionOk="0" h="8235" w="6335">
                  <a:moveTo>
                    <a:pt x="1" y="0"/>
                  </a:moveTo>
                  <a:lnTo>
                    <a:pt x="412" y="4307"/>
                  </a:lnTo>
                  <a:cubicBezTo>
                    <a:pt x="3358" y="5226"/>
                    <a:pt x="5638" y="6493"/>
                    <a:pt x="5860" y="8234"/>
                  </a:cubicBezTo>
                  <a:cubicBezTo>
                    <a:pt x="6335" y="4402"/>
                    <a:pt x="3674" y="2122"/>
                    <a:pt x="1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857967" y="2905206"/>
              <a:ext cx="189781" cy="246700"/>
            </a:xfrm>
            <a:custGeom>
              <a:rect b="b" l="l" r="r" t="t"/>
              <a:pathLst>
                <a:path extrusionOk="0" h="8235" w="6335">
                  <a:moveTo>
                    <a:pt x="1" y="0"/>
                  </a:moveTo>
                  <a:lnTo>
                    <a:pt x="412" y="4307"/>
                  </a:lnTo>
                  <a:cubicBezTo>
                    <a:pt x="3358" y="5226"/>
                    <a:pt x="5638" y="6493"/>
                    <a:pt x="5860" y="8234"/>
                  </a:cubicBezTo>
                  <a:cubicBezTo>
                    <a:pt x="6335" y="4402"/>
                    <a:pt x="3674" y="2122"/>
                    <a:pt x="1" y="0"/>
                  </a:cubicBezTo>
                  <a:close/>
                </a:path>
              </a:pathLst>
            </a:custGeom>
            <a:solidFill>
              <a:srgbClr val="E0D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102798" y="2726839"/>
              <a:ext cx="891835" cy="1078740"/>
            </a:xfrm>
            <a:custGeom>
              <a:rect b="b" l="l" r="r" t="t"/>
              <a:pathLst>
                <a:path extrusionOk="0" h="36009" w="29770">
                  <a:moveTo>
                    <a:pt x="4339" y="1"/>
                  </a:moveTo>
                  <a:cubicBezTo>
                    <a:pt x="0" y="16405"/>
                    <a:pt x="21884" y="4149"/>
                    <a:pt x="21218" y="16563"/>
                  </a:cubicBezTo>
                  <a:cubicBezTo>
                    <a:pt x="20680" y="26444"/>
                    <a:pt x="20427" y="36008"/>
                    <a:pt x="20427" y="36008"/>
                  </a:cubicBezTo>
                  <a:lnTo>
                    <a:pt x="24955" y="36008"/>
                  </a:lnTo>
                  <a:cubicBezTo>
                    <a:pt x="24955" y="36008"/>
                    <a:pt x="29769" y="21599"/>
                    <a:pt x="29072" y="10705"/>
                  </a:cubicBezTo>
                  <a:cubicBezTo>
                    <a:pt x="28724" y="4783"/>
                    <a:pt x="14283" y="1"/>
                    <a:pt x="14283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102798" y="2726839"/>
              <a:ext cx="891835" cy="1078740"/>
            </a:xfrm>
            <a:custGeom>
              <a:rect b="b" l="l" r="r" t="t"/>
              <a:pathLst>
                <a:path extrusionOk="0" h="36009" w="29770">
                  <a:moveTo>
                    <a:pt x="4339" y="1"/>
                  </a:moveTo>
                  <a:cubicBezTo>
                    <a:pt x="0" y="16405"/>
                    <a:pt x="21884" y="4149"/>
                    <a:pt x="21218" y="16563"/>
                  </a:cubicBezTo>
                  <a:cubicBezTo>
                    <a:pt x="20680" y="26444"/>
                    <a:pt x="20427" y="36008"/>
                    <a:pt x="20427" y="36008"/>
                  </a:cubicBezTo>
                  <a:lnTo>
                    <a:pt x="24955" y="36008"/>
                  </a:lnTo>
                  <a:cubicBezTo>
                    <a:pt x="24955" y="36008"/>
                    <a:pt x="29769" y="21599"/>
                    <a:pt x="29072" y="10705"/>
                  </a:cubicBezTo>
                  <a:cubicBezTo>
                    <a:pt x="28724" y="4783"/>
                    <a:pt x="14283" y="1"/>
                    <a:pt x="14283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2485116" y="1776108"/>
              <a:ext cx="21869" cy="28699"/>
            </a:xfrm>
            <a:custGeom>
              <a:rect b="b" l="l" r="r" t="t"/>
              <a:pathLst>
                <a:path extrusionOk="0" h="958" w="730">
                  <a:moveTo>
                    <a:pt x="409" y="1"/>
                  </a:moveTo>
                  <a:cubicBezTo>
                    <a:pt x="259" y="1"/>
                    <a:pt x="94" y="184"/>
                    <a:pt x="64" y="448"/>
                  </a:cubicBezTo>
                  <a:cubicBezTo>
                    <a:pt x="1" y="701"/>
                    <a:pt x="96" y="923"/>
                    <a:pt x="286" y="954"/>
                  </a:cubicBezTo>
                  <a:cubicBezTo>
                    <a:pt x="297" y="957"/>
                    <a:pt x="309" y="958"/>
                    <a:pt x="321" y="958"/>
                  </a:cubicBezTo>
                  <a:cubicBezTo>
                    <a:pt x="471" y="958"/>
                    <a:pt x="637" y="778"/>
                    <a:pt x="666" y="543"/>
                  </a:cubicBezTo>
                  <a:cubicBezTo>
                    <a:pt x="729" y="289"/>
                    <a:pt x="634" y="36"/>
                    <a:pt x="444" y="4"/>
                  </a:cubicBezTo>
                  <a:cubicBezTo>
                    <a:pt x="433" y="2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2575258" y="1792255"/>
              <a:ext cx="20910" cy="28699"/>
            </a:xfrm>
            <a:custGeom>
              <a:rect b="b" l="l" r="r" t="t"/>
              <a:pathLst>
                <a:path extrusionOk="0" h="958" w="698">
                  <a:moveTo>
                    <a:pt x="402" y="0"/>
                  </a:moveTo>
                  <a:cubicBezTo>
                    <a:pt x="231" y="0"/>
                    <a:pt x="91" y="181"/>
                    <a:pt x="32" y="415"/>
                  </a:cubicBezTo>
                  <a:cubicBezTo>
                    <a:pt x="0" y="700"/>
                    <a:pt x="95" y="922"/>
                    <a:pt x="254" y="954"/>
                  </a:cubicBezTo>
                  <a:cubicBezTo>
                    <a:pt x="268" y="956"/>
                    <a:pt x="281" y="957"/>
                    <a:pt x="295" y="957"/>
                  </a:cubicBezTo>
                  <a:cubicBezTo>
                    <a:pt x="466" y="957"/>
                    <a:pt x="607" y="777"/>
                    <a:pt x="665" y="542"/>
                  </a:cubicBezTo>
                  <a:cubicBezTo>
                    <a:pt x="697" y="289"/>
                    <a:pt x="602" y="35"/>
                    <a:pt x="444" y="4"/>
                  </a:cubicBezTo>
                  <a:cubicBezTo>
                    <a:pt x="430" y="1"/>
                    <a:pt x="416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2585683" y="1790458"/>
              <a:ext cx="19952" cy="6531"/>
            </a:xfrm>
            <a:custGeom>
              <a:rect b="b" l="l" r="r" t="t"/>
              <a:pathLst>
                <a:path extrusionOk="0" h="218" w="666">
                  <a:moveTo>
                    <a:pt x="666" y="0"/>
                  </a:moveTo>
                  <a:lnTo>
                    <a:pt x="1" y="64"/>
                  </a:lnTo>
                  <a:cubicBezTo>
                    <a:pt x="77" y="178"/>
                    <a:pt x="167" y="218"/>
                    <a:pt x="256" y="218"/>
                  </a:cubicBezTo>
                  <a:cubicBezTo>
                    <a:pt x="464" y="21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2540148" y="1814184"/>
              <a:ext cx="29448" cy="59376"/>
            </a:xfrm>
            <a:custGeom>
              <a:rect b="b" l="l" r="r" t="t"/>
              <a:pathLst>
                <a:path extrusionOk="0" h="1982" w="983">
                  <a:moveTo>
                    <a:pt x="349" y="0"/>
                  </a:moveTo>
                  <a:lnTo>
                    <a:pt x="1" y="1869"/>
                  </a:lnTo>
                  <a:cubicBezTo>
                    <a:pt x="1" y="1869"/>
                    <a:pt x="254" y="1981"/>
                    <a:pt x="545" y="1981"/>
                  </a:cubicBezTo>
                  <a:cubicBezTo>
                    <a:pt x="690" y="1981"/>
                    <a:pt x="845" y="1953"/>
                    <a:pt x="982" y="1869"/>
                  </a:cubicBezTo>
                  <a:cubicBezTo>
                    <a:pt x="571" y="1235"/>
                    <a:pt x="349" y="0"/>
                    <a:pt x="349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2458574" y="1851721"/>
              <a:ext cx="37956" cy="39334"/>
            </a:xfrm>
            <a:custGeom>
              <a:rect b="b" l="l" r="r" t="t"/>
              <a:pathLst>
                <a:path extrusionOk="0" h="1313" w="1267">
                  <a:moveTo>
                    <a:pt x="59" y="1"/>
                  </a:moveTo>
                  <a:cubicBezTo>
                    <a:pt x="50" y="1"/>
                    <a:pt x="41" y="5"/>
                    <a:pt x="32" y="14"/>
                  </a:cubicBezTo>
                  <a:cubicBezTo>
                    <a:pt x="32" y="14"/>
                    <a:pt x="0" y="46"/>
                    <a:pt x="0" y="77"/>
                  </a:cubicBezTo>
                  <a:cubicBezTo>
                    <a:pt x="32" y="109"/>
                    <a:pt x="348" y="964"/>
                    <a:pt x="1172" y="1312"/>
                  </a:cubicBezTo>
                  <a:lnTo>
                    <a:pt x="1204" y="1312"/>
                  </a:lnTo>
                  <a:cubicBezTo>
                    <a:pt x="1204" y="1312"/>
                    <a:pt x="1235" y="1312"/>
                    <a:pt x="1235" y="1281"/>
                  </a:cubicBezTo>
                  <a:cubicBezTo>
                    <a:pt x="1267" y="1249"/>
                    <a:pt x="1235" y="1217"/>
                    <a:pt x="1204" y="1217"/>
                  </a:cubicBezTo>
                  <a:cubicBezTo>
                    <a:pt x="412" y="869"/>
                    <a:pt x="127" y="46"/>
                    <a:pt x="95" y="46"/>
                  </a:cubicBezTo>
                  <a:cubicBezTo>
                    <a:pt x="95" y="23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2473732" y="1735935"/>
              <a:ext cx="43678" cy="17555"/>
            </a:xfrm>
            <a:custGeom>
              <a:rect b="b" l="l" r="r" t="t"/>
              <a:pathLst>
                <a:path extrusionOk="0" h="586" w="1458">
                  <a:moveTo>
                    <a:pt x="1059" y="1"/>
                  </a:moveTo>
                  <a:cubicBezTo>
                    <a:pt x="800" y="1"/>
                    <a:pt x="411" y="74"/>
                    <a:pt x="32" y="395"/>
                  </a:cubicBezTo>
                  <a:cubicBezTo>
                    <a:pt x="1" y="427"/>
                    <a:pt x="1" y="522"/>
                    <a:pt x="32" y="554"/>
                  </a:cubicBezTo>
                  <a:cubicBezTo>
                    <a:pt x="32" y="585"/>
                    <a:pt x="64" y="585"/>
                    <a:pt x="96" y="585"/>
                  </a:cubicBezTo>
                  <a:cubicBezTo>
                    <a:pt x="127" y="585"/>
                    <a:pt x="159" y="585"/>
                    <a:pt x="159" y="554"/>
                  </a:cubicBezTo>
                  <a:cubicBezTo>
                    <a:pt x="507" y="264"/>
                    <a:pt x="855" y="198"/>
                    <a:pt x="1081" y="198"/>
                  </a:cubicBezTo>
                  <a:cubicBezTo>
                    <a:pt x="1225" y="198"/>
                    <a:pt x="1319" y="225"/>
                    <a:pt x="1331" y="237"/>
                  </a:cubicBezTo>
                  <a:cubicBezTo>
                    <a:pt x="1363" y="237"/>
                    <a:pt x="1426" y="205"/>
                    <a:pt x="1426" y="142"/>
                  </a:cubicBezTo>
                  <a:cubicBezTo>
                    <a:pt x="1458" y="110"/>
                    <a:pt x="1426" y="47"/>
                    <a:pt x="1363" y="47"/>
                  </a:cubicBezTo>
                  <a:cubicBezTo>
                    <a:pt x="1350" y="34"/>
                    <a:pt x="1234" y="1"/>
                    <a:pt x="1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2592334" y="1738272"/>
              <a:ext cx="36069" cy="31336"/>
            </a:xfrm>
            <a:custGeom>
              <a:rect b="b" l="l" r="r" t="t"/>
              <a:pathLst>
                <a:path extrusionOk="0" h="1046" w="1204">
                  <a:moveTo>
                    <a:pt x="127" y="1"/>
                  </a:moveTo>
                  <a:cubicBezTo>
                    <a:pt x="64" y="1"/>
                    <a:pt x="32" y="32"/>
                    <a:pt x="32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95" y="191"/>
                    <a:pt x="697" y="317"/>
                    <a:pt x="1014" y="982"/>
                  </a:cubicBezTo>
                  <a:cubicBezTo>
                    <a:pt x="1014" y="1014"/>
                    <a:pt x="1046" y="1046"/>
                    <a:pt x="1109" y="1046"/>
                  </a:cubicBezTo>
                  <a:lnTo>
                    <a:pt x="1141" y="1046"/>
                  </a:lnTo>
                  <a:cubicBezTo>
                    <a:pt x="1172" y="1014"/>
                    <a:pt x="1204" y="951"/>
                    <a:pt x="1172" y="887"/>
                  </a:cubicBezTo>
                  <a:cubicBezTo>
                    <a:pt x="855" y="127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2817165" y="3922024"/>
              <a:ext cx="51287" cy="23966"/>
            </a:xfrm>
            <a:custGeom>
              <a:rect b="b" l="l" r="r" t="t"/>
              <a:pathLst>
                <a:path extrusionOk="0" h="800" w="1712">
                  <a:moveTo>
                    <a:pt x="620" y="119"/>
                  </a:moveTo>
                  <a:cubicBezTo>
                    <a:pt x="1006" y="119"/>
                    <a:pt x="1438" y="163"/>
                    <a:pt x="1553" y="324"/>
                  </a:cubicBezTo>
                  <a:cubicBezTo>
                    <a:pt x="1584" y="356"/>
                    <a:pt x="1584" y="387"/>
                    <a:pt x="1584" y="451"/>
                  </a:cubicBezTo>
                  <a:cubicBezTo>
                    <a:pt x="1521" y="577"/>
                    <a:pt x="1458" y="641"/>
                    <a:pt x="1363" y="672"/>
                  </a:cubicBezTo>
                  <a:cubicBezTo>
                    <a:pt x="1331" y="680"/>
                    <a:pt x="1296" y="684"/>
                    <a:pt x="1260" y="684"/>
                  </a:cubicBezTo>
                  <a:cubicBezTo>
                    <a:pt x="1005" y="684"/>
                    <a:pt x="638" y="494"/>
                    <a:pt x="223" y="134"/>
                  </a:cubicBezTo>
                  <a:cubicBezTo>
                    <a:pt x="336" y="125"/>
                    <a:pt x="475" y="119"/>
                    <a:pt x="620" y="119"/>
                  </a:cubicBezTo>
                  <a:close/>
                  <a:moveTo>
                    <a:pt x="652" y="1"/>
                  </a:moveTo>
                  <a:cubicBezTo>
                    <a:pt x="365" y="1"/>
                    <a:pt x="118" y="26"/>
                    <a:pt x="64" y="39"/>
                  </a:cubicBezTo>
                  <a:cubicBezTo>
                    <a:pt x="33" y="39"/>
                    <a:pt x="33" y="39"/>
                    <a:pt x="33" y="71"/>
                  </a:cubicBezTo>
                  <a:cubicBezTo>
                    <a:pt x="1" y="102"/>
                    <a:pt x="33" y="102"/>
                    <a:pt x="33" y="134"/>
                  </a:cubicBezTo>
                  <a:cubicBezTo>
                    <a:pt x="318" y="387"/>
                    <a:pt x="856" y="799"/>
                    <a:pt x="1268" y="799"/>
                  </a:cubicBezTo>
                  <a:cubicBezTo>
                    <a:pt x="1299" y="799"/>
                    <a:pt x="1331" y="799"/>
                    <a:pt x="1363" y="767"/>
                  </a:cubicBezTo>
                  <a:cubicBezTo>
                    <a:pt x="1521" y="736"/>
                    <a:pt x="1616" y="641"/>
                    <a:pt x="1679" y="482"/>
                  </a:cubicBezTo>
                  <a:cubicBezTo>
                    <a:pt x="1711" y="387"/>
                    <a:pt x="1679" y="324"/>
                    <a:pt x="1648" y="229"/>
                  </a:cubicBezTo>
                  <a:cubicBezTo>
                    <a:pt x="1502" y="47"/>
                    <a:pt x="1041" y="1"/>
                    <a:pt x="65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817165" y="3894163"/>
              <a:ext cx="42749" cy="31905"/>
            </a:xfrm>
            <a:custGeom>
              <a:rect b="b" l="l" r="r" t="t"/>
              <a:pathLst>
                <a:path extrusionOk="0" h="1065" w="1427">
                  <a:moveTo>
                    <a:pt x="1046" y="114"/>
                  </a:moveTo>
                  <a:cubicBezTo>
                    <a:pt x="1109" y="114"/>
                    <a:pt x="1173" y="114"/>
                    <a:pt x="1204" y="146"/>
                  </a:cubicBezTo>
                  <a:cubicBezTo>
                    <a:pt x="1299" y="241"/>
                    <a:pt x="1299" y="304"/>
                    <a:pt x="1299" y="336"/>
                  </a:cubicBezTo>
                  <a:cubicBezTo>
                    <a:pt x="1236" y="589"/>
                    <a:pt x="571" y="906"/>
                    <a:pt x="191" y="937"/>
                  </a:cubicBezTo>
                  <a:cubicBezTo>
                    <a:pt x="318" y="716"/>
                    <a:pt x="666" y="209"/>
                    <a:pt x="983" y="114"/>
                  </a:cubicBezTo>
                  <a:close/>
                  <a:moveTo>
                    <a:pt x="1079" y="0"/>
                  </a:moveTo>
                  <a:cubicBezTo>
                    <a:pt x="1040" y="0"/>
                    <a:pt x="997" y="7"/>
                    <a:pt x="951" y="19"/>
                  </a:cubicBezTo>
                  <a:cubicBezTo>
                    <a:pt x="508" y="114"/>
                    <a:pt x="33" y="969"/>
                    <a:pt x="33" y="1001"/>
                  </a:cubicBezTo>
                  <a:cubicBezTo>
                    <a:pt x="1" y="1001"/>
                    <a:pt x="1" y="1032"/>
                    <a:pt x="33" y="1032"/>
                  </a:cubicBezTo>
                  <a:cubicBezTo>
                    <a:pt x="33" y="1064"/>
                    <a:pt x="64" y="1064"/>
                    <a:pt x="64" y="1064"/>
                  </a:cubicBezTo>
                  <a:cubicBezTo>
                    <a:pt x="476" y="1064"/>
                    <a:pt x="1299" y="684"/>
                    <a:pt x="1394" y="367"/>
                  </a:cubicBezTo>
                  <a:cubicBezTo>
                    <a:pt x="1426" y="272"/>
                    <a:pt x="1426" y="177"/>
                    <a:pt x="1268" y="82"/>
                  </a:cubicBezTo>
                  <a:cubicBezTo>
                    <a:pt x="1208" y="22"/>
                    <a:pt x="1147" y="0"/>
                    <a:pt x="10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2496500" y="1774341"/>
              <a:ext cx="19952" cy="6531"/>
            </a:xfrm>
            <a:custGeom>
              <a:rect b="b" l="l" r="r" t="t"/>
              <a:pathLst>
                <a:path extrusionOk="0" h="218" w="666">
                  <a:moveTo>
                    <a:pt x="666" y="0"/>
                  </a:moveTo>
                  <a:lnTo>
                    <a:pt x="1" y="63"/>
                  </a:lnTo>
                  <a:cubicBezTo>
                    <a:pt x="77" y="177"/>
                    <a:pt x="167" y="217"/>
                    <a:pt x="256" y="217"/>
                  </a:cubicBezTo>
                  <a:cubicBezTo>
                    <a:pt x="464" y="217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2221370" y="2700267"/>
              <a:ext cx="428872" cy="44637"/>
            </a:xfrm>
            <a:custGeom>
              <a:rect b="b" l="l" r="r" t="t"/>
              <a:pathLst>
                <a:path extrusionOk="0" h="1490" w="14316">
                  <a:moveTo>
                    <a:pt x="381" y="1"/>
                  </a:moveTo>
                  <a:cubicBezTo>
                    <a:pt x="286" y="1"/>
                    <a:pt x="191" y="33"/>
                    <a:pt x="159" y="96"/>
                  </a:cubicBezTo>
                  <a:lnTo>
                    <a:pt x="64" y="1299"/>
                  </a:lnTo>
                  <a:cubicBezTo>
                    <a:pt x="1" y="1394"/>
                    <a:pt x="127" y="1489"/>
                    <a:pt x="286" y="1489"/>
                  </a:cubicBezTo>
                  <a:lnTo>
                    <a:pt x="13967" y="1489"/>
                  </a:lnTo>
                  <a:cubicBezTo>
                    <a:pt x="14094" y="1489"/>
                    <a:pt x="14189" y="1426"/>
                    <a:pt x="14189" y="1363"/>
                  </a:cubicBezTo>
                  <a:lnTo>
                    <a:pt x="14315" y="159"/>
                  </a:lnTo>
                  <a:cubicBezTo>
                    <a:pt x="14315" y="64"/>
                    <a:pt x="14220" y="1"/>
                    <a:pt x="140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2265977" y="2696492"/>
              <a:ext cx="24685" cy="52216"/>
            </a:xfrm>
            <a:custGeom>
              <a:rect b="b" l="l" r="r" t="t"/>
              <a:pathLst>
                <a:path extrusionOk="0" h="1743" w="824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2265977" y="2696492"/>
              <a:ext cx="24685" cy="52216"/>
            </a:xfrm>
            <a:custGeom>
              <a:rect b="b" l="l" r="r" t="t"/>
              <a:pathLst>
                <a:path extrusionOk="0" h="1743" w="824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2594221" y="2696492"/>
              <a:ext cx="24715" cy="52216"/>
            </a:xfrm>
            <a:custGeom>
              <a:rect b="b" l="l" r="r" t="t"/>
              <a:pathLst>
                <a:path extrusionOk="0" h="1743" w="825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2594221" y="2696492"/>
              <a:ext cx="24715" cy="52216"/>
            </a:xfrm>
            <a:custGeom>
              <a:rect b="b" l="l" r="r" t="t"/>
              <a:pathLst>
                <a:path extrusionOk="0" h="1743" w="825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430114" y="2696492"/>
              <a:ext cx="24685" cy="52216"/>
            </a:xfrm>
            <a:custGeom>
              <a:rect b="b" l="l" r="r" t="t"/>
              <a:pathLst>
                <a:path extrusionOk="0" h="1743" w="824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2430114" y="2696492"/>
              <a:ext cx="24685" cy="52216"/>
            </a:xfrm>
            <a:custGeom>
              <a:rect b="b" l="l" r="r" t="t"/>
              <a:pathLst>
                <a:path extrusionOk="0" h="1743" w="824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2203366" y="2279035"/>
              <a:ext cx="57878" cy="196431"/>
            </a:xfrm>
            <a:custGeom>
              <a:rect b="b" l="l" r="r" t="t"/>
              <a:pathLst>
                <a:path extrusionOk="0" h="6557" w="1932">
                  <a:moveTo>
                    <a:pt x="1742" y="1"/>
                  </a:moveTo>
                  <a:lnTo>
                    <a:pt x="0" y="1458"/>
                  </a:lnTo>
                  <a:cubicBezTo>
                    <a:pt x="380" y="3453"/>
                    <a:pt x="633" y="5100"/>
                    <a:pt x="792" y="6556"/>
                  </a:cubicBezTo>
                  <a:cubicBezTo>
                    <a:pt x="1109" y="5100"/>
                    <a:pt x="1932" y="1109"/>
                    <a:pt x="17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2203366" y="2279035"/>
              <a:ext cx="57878" cy="196431"/>
            </a:xfrm>
            <a:custGeom>
              <a:rect b="b" l="l" r="r" t="t"/>
              <a:pathLst>
                <a:path extrusionOk="0" h="6557" w="1932">
                  <a:moveTo>
                    <a:pt x="1742" y="1"/>
                  </a:moveTo>
                  <a:lnTo>
                    <a:pt x="0" y="1458"/>
                  </a:lnTo>
                  <a:cubicBezTo>
                    <a:pt x="380" y="3453"/>
                    <a:pt x="633" y="5100"/>
                    <a:pt x="792" y="6556"/>
                  </a:cubicBezTo>
                  <a:cubicBezTo>
                    <a:pt x="1109" y="5100"/>
                    <a:pt x="1932" y="1109"/>
                    <a:pt x="1742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2549644" y="2446976"/>
              <a:ext cx="814035" cy="419345"/>
            </a:xfrm>
            <a:custGeom>
              <a:rect b="b" l="l" r="r" t="t"/>
              <a:pathLst>
                <a:path extrusionOk="0" h="13998" w="27173">
                  <a:moveTo>
                    <a:pt x="3452" y="0"/>
                  </a:moveTo>
                  <a:lnTo>
                    <a:pt x="0" y="13998"/>
                  </a:lnTo>
                  <a:lnTo>
                    <a:pt x="23752" y="13998"/>
                  </a:lnTo>
                  <a:lnTo>
                    <a:pt x="271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289673" y="2788522"/>
              <a:ext cx="713498" cy="101526"/>
            </a:xfrm>
            <a:custGeom>
              <a:rect b="b" l="l" r="r" t="t"/>
              <a:pathLst>
                <a:path extrusionOk="0" h="3389" w="23817">
                  <a:moveTo>
                    <a:pt x="96" y="0"/>
                  </a:moveTo>
                  <a:lnTo>
                    <a:pt x="1" y="760"/>
                  </a:lnTo>
                  <a:lnTo>
                    <a:pt x="9312" y="3389"/>
                  </a:lnTo>
                  <a:lnTo>
                    <a:pt x="238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047766" y="2232571"/>
              <a:ext cx="370035" cy="564519"/>
            </a:xfrm>
            <a:custGeom>
              <a:rect b="b" l="l" r="r" t="t"/>
              <a:pathLst>
                <a:path extrusionOk="0" h="18844" w="12352">
                  <a:moveTo>
                    <a:pt x="2502" y="0"/>
                  </a:moveTo>
                  <a:cubicBezTo>
                    <a:pt x="1806" y="1995"/>
                    <a:pt x="1267" y="3959"/>
                    <a:pt x="792" y="6017"/>
                  </a:cubicBezTo>
                  <a:cubicBezTo>
                    <a:pt x="539" y="7031"/>
                    <a:pt x="349" y="8044"/>
                    <a:pt x="190" y="9121"/>
                  </a:cubicBezTo>
                  <a:cubicBezTo>
                    <a:pt x="127" y="9659"/>
                    <a:pt x="64" y="10198"/>
                    <a:pt x="32" y="10768"/>
                  </a:cubicBezTo>
                  <a:cubicBezTo>
                    <a:pt x="0" y="11053"/>
                    <a:pt x="0" y="11338"/>
                    <a:pt x="0" y="11654"/>
                  </a:cubicBezTo>
                  <a:lnTo>
                    <a:pt x="32" y="11876"/>
                  </a:lnTo>
                  <a:lnTo>
                    <a:pt x="32" y="12034"/>
                  </a:lnTo>
                  <a:lnTo>
                    <a:pt x="32" y="12193"/>
                  </a:lnTo>
                  <a:cubicBezTo>
                    <a:pt x="64" y="12446"/>
                    <a:pt x="127" y="12668"/>
                    <a:pt x="190" y="12858"/>
                  </a:cubicBezTo>
                  <a:cubicBezTo>
                    <a:pt x="475" y="13713"/>
                    <a:pt x="950" y="14283"/>
                    <a:pt x="1425" y="14726"/>
                  </a:cubicBezTo>
                  <a:cubicBezTo>
                    <a:pt x="1901" y="15201"/>
                    <a:pt x="2407" y="15518"/>
                    <a:pt x="2882" y="15835"/>
                  </a:cubicBezTo>
                  <a:cubicBezTo>
                    <a:pt x="3864" y="16436"/>
                    <a:pt x="4846" y="16880"/>
                    <a:pt x="5859" y="17228"/>
                  </a:cubicBezTo>
                  <a:cubicBezTo>
                    <a:pt x="6841" y="17608"/>
                    <a:pt x="7854" y="17925"/>
                    <a:pt x="8868" y="18210"/>
                  </a:cubicBezTo>
                  <a:cubicBezTo>
                    <a:pt x="9881" y="18463"/>
                    <a:pt x="10863" y="18685"/>
                    <a:pt x="11940" y="18843"/>
                  </a:cubicBezTo>
                  <a:lnTo>
                    <a:pt x="12351" y="17165"/>
                  </a:lnTo>
                  <a:cubicBezTo>
                    <a:pt x="11433" y="16848"/>
                    <a:pt x="10483" y="16500"/>
                    <a:pt x="9564" y="16088"/>
                  </a:cubicBezTo>
                  <a:cubicBezTo>
                    <a:pt x="8646" y="15708"/>
                    <a:pt x="7759" y="15328"/>
                    <a:pt x="6873" y="14885"/>
                  </a:cubicBezTo>
                  <a:cubicBezTo>
                    <a:pt x="6017" y="14441"/>
                    <a:pt x="5194" y="13966"/>
                    <a:pt x="4466" y="13428"/>
                  </a:cubicBezTo>
                  <a:cubicBezTo>
                    <a:pt x="4117" y="13174"/>
                    <a:pt x="3801" y="12889"/>
                    <a:pt x="3547" y="12636"/>
                  </a:cubicBezTo>
                  <a:cubicBezTo>
                    <a:pt x="3326" y="12351"/>
                    <a:pt x="3167" y="12098"/>
                    <a:pt x="3136" y="11971"/>
                  </a:cubicBezTo>
                  <a:cubicBezTo>
                    <a:pt x="3136" y="11971"/>
                    <a:pt x="3167" y="11464"/>
                    <a:pt x="3199" y="11021"/>
                  </a:cubicBezTo>
                  <a:cubicBezTo>
                    <a:pt x="3262" y="10578"/>
                    <a:pt x="3357" y="10134"/>
                    <a:pt x="3421" y="9659"/>
                  </a:cubicBezTo>
                  <a:cubicBezTo>
                    <a:pt x="3611" y="8741"/>
                    <a:pt x="3864" y="7759"/>
                    <a:pt x="4117" y="6809"/>
                  </a:cubicBezTo>
                  <a:cubicBezTo>
                    <a:pt x="4339" y="5859"/>
                    <a:pt x="4624" y="4909"/>
                    <a:pt x="4909" y="3959"/>
                  </a:cubicBezTo>
                  <a:cubicBezTo>
                    <a:pt x="5194" y="3009"/>
                    <a:pt x="5511" y="2027"/>
                    <a:pt x="5796" y="110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057263" y="2119271"/>
              <a:ext cx="228666" cy="286933"/>
            </a:xfrm>
            <a:custGeom>
              <a:rect b="b" l="l" r="r" t="t"/>
              <a:pathLst>
                <a:path extrusionOk="0" h="9578" w="7633">
                  <a:moveTo>
                    <a:pt x="3954" y="1"/>
                  </a:moveTo>
                  <a:cubicBezTo>
                    <a:pt x="3788" y="1"/>
                    <a:pt x="3621" y="25"/>
                    <a:pt x="3452" y="77"/>
                  </a:cubicBezTo>
                  <a:cubicBezTo>
                    <a:pt x="2090" y="489"/>
                    <a:pt x="0" y="5809"/>
                    <a:pt x="0" y="5809"/>
                  </a:cubicBezTo>
                  <a:lnTo>
                    <a:pt x="5289" y="9578"/>
                  </a:lnTo>
                  <a:cubicBezTo>
                    <a:pt x="5289" y="9578"/>
                    <a:pt x="7632" y="5017"/>
                    <a:pt x="7062" y="3275"/>
                  </a:cubicBezTo>
                  <a:cubicBezTo>
                    <a:pt x="6554" y="1638"/>
                    <a:pt x="5316" y="1"/>
                    <a:pt x="3954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2057263" y="2119271"/>
              <a:ext cx="228666" cy="286933"/>
            </a:xfrm>
            <a:custGeom>
              <a:rect b="b" l="l" r="r" t="t"/>
              <a:pathLst>
                <a:path extrusionOk="0" h="9578" w="7633">
                  <a:moveTo>
                    <a:pt x="3954" y="1"/>
                  </a:moveTo>
                  <a:cubicBezTo>
                    <a:pt x="3788" y="1"/>
                    <a:pt x="3621" y="25"/>
                    <a:pt x="3452" y="77"/>
                  </a:cubicBezTo>
                  <a:cubicBezTo>
                    <a:pt x="2090" y="489"/>
                    <a:pt x="0" y="5809"/>
                    <a:pt x="0" y="5809"/>
                  </a:cubicBezTo>
                  <a:lnTo>
                    <a:pt x="5289" y="9578"/>
                  </a:lnTo>
                  <a:cubicBezTo>
                    <a:pt x="5289" y="9578"/>
                    <a:pt x="7632" y="5017"/>
                    <a:pt x="7062" y="3275"/>
                  </a:cubicBezTo>
                  <a:cubicBezTo>
                    <a:pt x="6554" y="1638"/>
                    <a:pt x="5316" y="1"/>
                    <a:pt x="3954" y="1"/>
                  </a:cubicBezTo>
                  <a:close/>
                </a:path>
              </a:pathLst>
            </a:custGeom>
            <a:solidFill>
              <a:srgbClr val="E0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2360852" y="2726839"/>
              <a:ext cx="129986" cy="91161"/>
            </a:xfrm>
            <a:custGeom>
              <a:rect b="b" l="l" r="r" t="t"/>
              <a:pathLst>
                <a:path extrusionOk="0" h="3043" w="4339">
                  <a:moveTo>
                    <a:pt x="4339" y="1"/>
                  </a:moveTo>
                  <a:lnTo>
                    <a:pt x="1204" y="792"/>
                  </a:lnTo>
                  <a:lnTo>
                    <a:pt x="0" y="1932"/>
                  </a:lnTo>
                  <a:cubicBezTo>
                    <a:pt x="602" y="2972"/>
                    <a:pt x="2290" y="3043"/>
                    <a:pt x="2739" y="3043"/>
                  </a:cubicBezTo>
                  <a:cubicBezTo>
                    <a:pt x="2810" y="3043"/>
                    <a:pt x="2850" y="3041"/>
                    <a:pt x="2850" y="3041"/>
                  </a:cubicBezTo>
                  <a:lnTo>
                    <a:pt x="4339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2446231" y="2726839"/>
              <a:ext cx="121478" cy="108177"/>
            </a:xfrm>
            <a:custGeom>
              <a:rect b="b" l="l" r="r" t="t"/>
              <a:pathLst>
                <a:path extrusionOk="0" h="3611" w="4055">
                  <a:moveTo>
                    <a:pt x="1521" y="1"/>
                  </a:moveTo>
                  <a:lnTo>
                    <a:pt x="0" y="3041"/>
                  </a:lnTo>
                  <a:lnTo>
                    <a:pt x="2661" y="3611"/>
                  </a:lnTo>
                  <a:lnTo>
                    <a:pt x="4054" y="114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2571453" y="2446976"/>
              <a:ext cx="814035" cy="419345"/>
            </a:xfrm>
            <a:custGeom>
              <a:rect b="b" l="l" r="r" t="t"/>
              <a:pathLst>
                <a:path extrusionOk="0" h="13998" w="27173">
                  <a:moveTo>
                    <a:pt x="3453" y="0"/>
                  </a:moveTo>
                  <a:lnTo>
                    <a:pt x="1" y="13998"/>
                  </a:lnTo>
                  <a:lnTo>
                    <a:pt x="23753" y="13998"/>
                  </a:lnTo>
                  <a:lnTo>
                    <a:pt x="27173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2568607" y="2866292"/>
              <a:ext cx="714426" cy="23756"/>
            </a:xfrm>
            <a:custGeom>
              <a:rect b="b" l="l" r="r" t="t"/>
              <a:pathLst>
                <a:path extrusionOk="0" h="793" w="23848">
                  <a:moveTo>
                    <a:pt x="96" y="1"/>
                  </a:moveTo>
                  <a:lnTo>
                    <a:pt x="1" y="793"/>
                  </a:lnTo>
                  <a:lnTo>
                    <a:pt x="23752" y="793"/>
                  </a:lnTo>
                  <a:lnTo>
                    <a:pt x="23848" y="1"/>
                  </a:lnTo>
                  <a:close/>
                </a:path>
              </a:pathLst>
            </a:custGeom>
            <a:solidFill>
              <a:srgbClr val="223A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2490179" y="1621677"/>
              <a:ext cx="139213" cy="123275"/>
            </a:xfrm>
            <a:custGeom>
              <a:rect b="b" l="l" r="r" t="t"/>
              <a:pathLst>
                <a:path extrusionOk="0" h="4115" w="4647">
                  <a:moveTo>
                    <a:pt x="1548" y="1"/>
                  </a:moveTo>
                  <a:cubicBezTo>
                    <a:pt x="904" y="1"/>
                    <a:pt x="1" y="1337"/>
                    <a:pt x="1289" y="1834"/>
                  </a:cubicBezTo>
                  <a:cubicBezTo>
                    <a:pt x="3716" y="2820"/>
                    <a:pt x="4465" y="4115"/>
                    <a:pt x="4603" y="4115"/>
                  </a:cubicBezTo>
                  <a:cubicBezTo>
                    <a:pt x="4646" y="4115"/>
                    <a:pt x="4628" y="3984"/>
                    <a:pt x="4582" y="3671"/>
                  </a:cubicBezTo>
                  <a:cubicBezTo>
                    <a:pt x="4360" y="1803"/>
                    <a:pt x="2809" y="472"/>
                    <a:pt x="1700" y="29"/>
                  </a:cubicBezTo>
                  <a:cubicBezTo>
                    <a:pt x="1652" y="10"/>
                    <a:pt x="1601" y="1"/>
                    <a:pt x="154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2341859" y="1724611"/>
              <a:ext cx="73096" cy="66356"/>
            </a:xfrm>
            <a:custGeom>
              <a:rect b="b" l="l" r="r" t="t"/>
              <a:pathLst>
                <a:path extrusionOk="0" h="2215" w="2440">
                  <a:moveTo>
                    <a:pt x="432" y="1"/>
                  </a:moveTo>
                  <a:cubicBezTo>
                    <a:pt x="375" y="1"/>
                    <a:pt x="321" y="24"/>
                    <a:pt x="286" y="77"/>
                  </a:cubicBezTo>
                  <a:lnTo>
                    <a:pt x="64" y="330"/>
                  </a:lnTo>
                  <a:cubicBezTo>
                    <a:pt x="1" y="393"/>
                    <a:pt x="32" y="520"/>
                    <a:pt x="96" y="583"/>
                  </a:cubicBezTo>
                  <a:lnTo>
                    <a:pt x="1806" y="2167"/>
                  </a:lnTo>
                  <a:cubicBezTo>
                    <a:pt x="1853" y="2198"/>
                    <a:pt x="1901" y="2214"/>
                    <a:pt x="1944" y="2214"/>
                  </a:cubicBezTo>
                  <a:cubicBezTo>
                    <a:pt x="1988" y="2214"/>
                    <a:pt x="2028" y="2198"/>
                    <a:pt x="2059" y="2167"/>
                  </a:cubicBezTo>
                  <a:lnTo>
                    <a:pt x="2376" y="1882"/>
                  </a:lnTo>
                  <a:cubicBezTo>
                    <a:pt x="2439" y="1818"/>
                    <a:pt x="2439" y="1660"/>
                    <a:pt x="2376" y="1597"/>
                  </a:cubicBezTo>
                  <a:lnTo>
                    <a:pt x="571" y="45"/>
                  </a:lnTo>
                  <a:cubicBezTo>
                    <a:pt x="528" y="16"/>
                    <a:pt x="479" y="1"/>
                    <a:pt x="432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2341859" y="1724611"/>
              <a:ext cx="73096" cy="66356"/>
            </a:xfrm>
            <a:custGeom>
              <a:rect b="b" l="l" r="r" t="t"/>
              <a:pathLst>
                <a:path extrusionOk="0" h="2215" w="2440">
                  <a:moveTo>
                    <a:pt x="432" y="1"/>
                  </a:moveTo>
                  <a:cubicBezTo>
                    <a:pt x="375" y="1"/>
                    <a:pt x="321" y="24"/>
                    <a:pt x="286" y="77"/>
                  </a:cubicBezTo>
                  <a:lnTo>
                    <a:pt x="64" y="330"/>
                  </a:lnTo>
                  <a:cubicBezTo>
                    <a:pt x="1" y="393"/>
                    <a:pt x="32" y="520"/>
                    <a:pt x="96" y="583"/>
                  </a:cubicBezTo>
                  <a:lnTo>
                    <a:pt x="1806" y="2167"/>
                  </a:lnTo>
                  <a:cubicBezTo>
                    <a:pt x="1853" y="2198"/>
                    <a:pt x="1901" y="2214"/>
                    <a:pt x="1944" y="2214"/>
                  </a:cubicBezTo>
                  <a:cubicBezTo>
                    <a:pt x="1988" y="2214"/>
                    <a:pt x="2028" y="2198"/>
                    <a:pt x="2059" y="2167"/>
                  </a:cubicBezTo>
                  <a:lnTo>
                    <a:pt x="2376" y="1882"/>
                  </a:lnTo>
                  <a:cubicBezTo>
                    <a:pt x="2439" y="1818"/>
                    <a:pt x="2439" y="1660"/>
                    <a:pt x="2376" y="1597"/>
                  </a:cubicBezTo>
                  <a:lnTo>
                    <a:pt x="571" y="45"/>
                  </a:lnTo>
                  <a:cubicBezTo>
                    <a:pt x="528" y="16"/>
                    <a:pt x="479" y="1"/>
                    <a:pt x="432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251747" y="2090242"/>
              <a:ext cx="174592" cy="152783"/>
            </a:xfrm>
            <a:custGeom>
              <a:rect b="b" l="l" r="r" t="t"/>
              <a:pathLst>
                <a:path extrusionOk="0" h="5100" w="5828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251747" y="2090242"/>
              <a:ext cx="174592" cy="152783"/>
            </a:xfrm>
            <a:custGeom>
              <a:rect b="b" l="l" r="r" t="t"/>
              <a:pathLst>
                <a:path extrusionOk="0" h="5100" w="5828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482270" y="2095934"/>
              <a:ext cx="149937" cy="144245"/>
            </a:xfrm>
            <a:custGeom>
              <a:rect b="b" l="l" r="r" t="t"/>
              <a:pathLst>
                <a:path extrusionOk="0" h="4815" w="5005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2482270" y="2095934"/>
              <a:ext cx="149937" cy="144245"/>
            </a:xfrm>
            <a:custGeom>
              <a:rect b="b" l="l" r="r" t="t"/>
              <a:pathLst>
                <a:path extrusionOk="0" h="4815" w="5005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2810544" y="1155748"/>
              <a:ext cx="648939" cy="690700"/>
            </a:xfrm>
            <a:custGeom>
              <a:rect b="b" l="l" r="r" t="t"/>
              <a:pathLst>
                <a:path extrusionOk="0" h="23056" w="21662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810544" y="1155748"/>
              <a:ext cx="648939" cy="690700"/>
            </a:xfrm>
            <a:custGeom>
              <a:rect b="b" l="l" r="r" t="t"/>
              <a:pathLst>
                <a:path extrusionOk="0" h="23056" w="21662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934808" y="1309460"/>
              <a:ext cx="257155" cy="284506"/>
            </a:xfrm>
            <a:custGeom>
              <a:rect b="b" l="l" r="r" t="t"/>
              <a:pathLst>
                <a:path extrusionOk="0" h="9497" w="8584">
                  <a:moveTo>
                    <a:pt x="3248" y="0"/>
                  </a:moveTo>
                  <a:cubicBezTo>
                    <a:pt x="3142" y="0"/>
                    <a:pt x="2505" y="27"/>
                    <a:pt x="2534" y="665"/>
                  </a:cubicBezTo>
                  <a:cubicBezTo>
                    <a:pt x="2566" y="1932"/>
                    <a:pt x="3326" y="2819"/>
                    <a:pt x="3770" y="3231"/>
                  </a:cubicBezTo>
                  <a:lnTo>
                    <a:pt x="2598" y="3167"/>
                  </a:lnTo>
                  <a:cubicBezTo>
                    <a:pt x="2186" y="3167"/>
                    <a:pt x="1774" y="3199"/>
                    <a:pt x="1363" y="3326"/>
                  </a:cubicBezTo>
                  <a:lnTo>
                    <a:pt x="983" y="3421"/>
                  </a:lnTo>
                  <a:cubicBezTo>
                    <a:pt x="349" y="3611"/>
                    <a:pt x="1" y="4307"/>
                    <a:pt x="254" y="5004"/>
                  </a:cubicBezTo>
                  <a:lnTo>
                    <a:pt x="1014" y="7316"/>
                  </a:lnTo>
                  <a:cubicBezTo>
                    <a:pt x="1268" y="8044"/>
                    <a:pt x="1806" y="8678"/>
                    <a:pt x="2471" y="9058"/>
                  </a:cubicBezTo>
                  <a:cubicBezTo>
                    <a:pt x="2957" y="9339"/>
                    <a:pt x="3505" y="9496"/>
                    <a:pt x="4032" y="9496"/>
                  </a:cubicBezTo>
                  <a:cubicBezTo>
                    <a:pt x="4157" y="9496"/>
                    <a:pt x="4281" y="9488"/>
                    <a:pt x="4403" y="9469"/>
                  </a:cubicBezTo>
                  <a:cubicBezTo>
                    <a:pt x="5575" y="9279"/>
                    <a:pt x="7412" y="9026"/>
                    <a:pt x="7728" y="8963"/>
                  </a:cubicBezTo>
                  <a:lnTo>
                    <a:pt x="8583" y="8899"/>
                  </a:lnTo>
                  <a:lnTo>
                    <a:pt x="8362" y="3706"/>
                  </a:lnTo>
                  <a:lnTo>
                    <a:pt x="7570" y="3452"/>
                  </a:lnTo>
                  <a:cubicBezTo>
                    <a:pt x="5036" y="2692"/>
                    <a:pt x="3263" y="0"/>
                    <a:pt x="3263" y="0"/>
                  </a:cubicBezTo>
                  <a:cubicBezTo>
                    <a:pt x="3263" y="0"/>
                    <a:pt x="3258" y="0"/>
                    <a:pt x="32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3161556" y="1391993"/>
              <a:ext cx="145204" cy="204011"/>
            </a:xfrm>
            <a:custGeom>
              <a:rect b="b" l="l" r="r" t="t"/>
              <a:pathLst>
                <a:path extrusionOk="0" h="6810" w="4847">
                  <a:moveTo>
                    <a:pt x="444" y="1"/>
                  </a:moveTo>
                  <a:cubicBezTo>
                    <a:pt x="191" y="1"/>
                    <a:pt x="1" y="191"/>
                    <a:pt x="33" y="444"/>
                  </a:cubicBezTo>
                  <a:lnTo>
                    <a:pt x="603" y="6334"/>
                  </a:lnTo>
                  <a:cubicBezTo>
                    <a:pt x="634" y="6619"/>
                    <a:pt x="856" y="6809"/>
                    <a:pt x="1109" y="6809"/>
                  </a:cubicBezTo>
                  <a:lnTo>
                    <a:pt x="4403" y="6809"/>
                  </a:lnTo>
                  <a:cubicBezTo>
                    <a:pt x="4656" y="6809"/>
                    <a:pt x="4846" y="6588"/>
                    <a:pt x="4815" y="6334"/>
                  </a:cubicBezTo>
                  <a:lnTo>
                    <a:pt x="4245" y="444"/>
                  </a:lnTo>
                  <a:cubicBezTo>
                    <a:pt x="4213" y="191"/>
                    <a:pt x="3991" y="1"/>
                    <a:pt x="37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1045898" y="1814184"/>
              <a:ext cx="797918" cy="689741"/>
            </a:xfrm>
            <a:custGeom>
              <a:rect b="b" l="l" r="r" t="t"/>
              <a:pathLst>
                <a:path extrusionOk="0" h="23024" w="26635">
                  <a:moveTo>
                    <a:pt x="10863" y="0"/>
                  </a:moveTo>
                  <a:cubicBezTo>
                    <a:pt x="4561" y="0"/>
                    <a:pt x="1" y="5162"/>
                    <a:pt x="603" y="11496"/>
                  </a:cubicBezTo>
                  <a:cubicBezTo>
                    <a:pt x="1236" y="17861"/>
                    <a:pt x="6810" y="23023"/>
                    <a:pt x="13080" y="23023"/>
                  </a:cubicBezTo>
                  <a:cubicBezTo>
                    <a:pt x="17292" y="23023"/>
                    <a:pt x="20712" y="20712"/>
                    <a:pt x="22359" y="17260"/>
                  </a:cubicBezTo>
                  <a:lnTo>
                    <a:pt x="26635" y="16563"/>
                  </a:lnTo>
                  <a:lnTo>
                    <a:pt x="23341" y="13459"/>
                  </a:lnTo>
                  <a:cubicBezTo>
                    <a:pt x="23404" y="12826"/>
                    <a:pt x="23373" y="12161"/>
                    <a:pt x="23309" y="11496"/>
                  </a:cubicBezTo>
                  <a:cubicBezTo>
                    <a:pt x="22708" y="5162"/>
                    <a:pt x="17134" y="0"/>
                    <a:pt x="1086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1180617" y="1999651"/>
              <a:ext cx="440255" cy="379052"/>
            </a:xfrm>
            <a:custGeom>
              <a:rect b="b" l="l" r="r" t="t"/>
              <a:pathLst>
                <a:path extrusionOk="0" h="12653" w="14696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1180617" y="1999651"/>
              <a:ext cx="440255" cy="379052"/>
            </a:xfrm>
            <a:custGeom>
              <a:rect b="b" l="l" r="r" t="t"/>
              <a:pathLst>
                <a:path extrusionOk="0" h="12653" w="14696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6"/>
          <p:cNvSpPr txBox="1"/>
          <p:nvPr>
            <p:ph type="title"/>
          </p:nvPr>
        </p:nvSpPr>
        <p:spPr>
          <a:xfrm>
            <a:off x="415675" y="389650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 </a:t>
            </a:r>
            <a:endParaRPr/>
          </a:p>
        </p:txBody>
      </p:sp>
      <p:sp>
        <p:nvSpPr>
          <p:cNvPr id="1353" name="Google Shape;1353;p36">
            <a:hlinkClick action="ppaction://hlinksldjump" r:id="rId3"/>
          </p:cNvPr>
          <p:cNvSpPr/>
          <p:nvPr/>
        </p:nvSpPr>
        <p:spPr>
          <a:xfrm>
            <a:off x="3565513" y="2095025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Módulo de Gestión de Usuarios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54" name="Google Shape;1354;p36"/>
          <p:cNvSpPr/>
          <p:nvPr/>
        </p:nvSpPr>
        <p:spPr>
          <a:xfrm>
            <a:off x="7542338" y="1766450"/>
            <a:ext cx="106900" cy="125125"/>
          </a:xfrm>
          <a:custGeom>
            <a:rect b="b" l="l" r="r" t="t"/>
            <a:pathLst>
              <a:path extrusionOk="0" h="5005" w="4276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6"/>
          <p:cNvSpPr/>
          <p:nvPr/>
        </p:nvSpPr>
        <p:spPr>
          <a:xfrm>
            <a:off x="1397250" y="3770075"/>
            <a:ext cx="159175" cy="137775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6"/>
          <p:cNvSpPr/>
          <p:nvPr/>
        </p:nvSpPr>
        <p:spPr>
          <a:xfrm>
            <a:off x="7253109" y="10884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6"/>
          <p:cNvSpPr/>
          <p:nvPr/>
        </p:nvSpPr>
        <p:spPr>
          <a:xfrm>
            <a:off x="2359316" y="76390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6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6"/>
          <p:cNvSpPr/>
          <p:nvPr/>
        </p:nvSpPr>
        <p:spPr>
          <a:xfrm>
            <a:off x="1484180" y="80245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6"/>
          <p:cNvSpPr/>
          <p:nvPr/>
        </p:nvSpPr>
        <p:spPr>
          <a:xfrm>
            <a:off x="6436911" y="635098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6"/>
          <p:cNvSpPr/>
          <p:nvPr/>
        </p:nvSpPr>
        <p:spPr>
          <a:xfrm>
            <a:off x="57074" y="22443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6"/>
          <p:cNvSpPr/>
          <p:nvPr/>
        </p:nvSpPr>
        <p:spPr>
          <a:xfrm>
            <a:off x="8241657" y="976358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6"/>
          <p:cNvSpPr/>
          <p:nvPr/>
        </p:nvSpPr>
        <p:spPr>
          <a:xfrm>
            <a:off x="8574654" y="176644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6">
            <a:hlinkClick action="ppaction://hlinksldjump" r:id="rId4"/>
          </p:cNvPr>
          <p:cNvSpPr/>
          <p:nvPr/>
        </p:nvSpPr>
        <p:spPr>
          <a:xfrm>
            <a:off x="3565513" y="2666825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Módulo de Registro de gastos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65" name="Google Shape;1365;p36">
            <a:hlinkClick action="ppaction://hlinksldjump" r:id="rId5"/>
          </p:cNvPr>
          <p:cNvSpPr/>
          <p:nvPr/>
        </p:nvSpPr>
        <p:spPr>
          <a:xfrm>
            <a:off x="3565513" y="3267500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Módulo de Estadisticas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7"/>
          <p:cNvSpPr txBox="1"/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Módulo de Gestión de Usuarios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71" name="Google Shape;1371;p37"/>
          <p:cNvSpPr txBox="1"/>
          <p:nvPr>
            <p:ph idx="1" type="body"/>
          </p:nvPr>
        </p:nvSpPr>
        <p:spPr>
          <a:xfrm>
            <a:off x="1995863" y="1717388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Permitir que los usuarios se registren en la plataforma.</a:t>
            </a:r>
            <a:endParaRPr sz="1000"/>
          </a:p>
        </p:txBody>
      </p:sp>
      <p:sp>
        <p:nvSpPr>
          <p:cNvPr id="1372" name="Google Shape;1372;p37"/>
          <p:cNvSpPr txBox="1"/>
          <p:nvPr>
            <p:ph idx="3" type="body"/>
          </p:nvPr>
        </p:nvSpPr>
        <p:spPr>
          <a:xfrm>
            <a:off x="4728575" y="1717388"/>
            <a:ext cx="21258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Permitir que las expensas se guarden con los datos del usuario</a:t>
            </a:r>
            <a:endParaRPr sz="1000"/>
          </a:p>
        </p:txBody>
      </p:sp>
      <p:sp>
        <p:nvSpPr>
          <p:cNvPr id="1373" name="Google Shape;1373;p37"/>
          <p:cNvSpPr/>
          <p:nvPr/>
        </p:nvSpPr>
        <p:spPr>
          <a:xfrm>
            <a:off x="1948313" y="1310488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223A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de Usuarios 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74" name="Google Shape;1374;p37"/>
          <p:cNvSpPr/>
          <p:nvPr/>
        </p:nvSpPr>
        <p:spPr>
          <a:xfrm>
            <a:off x="4681038" y="1310488"/>
            <a:ext cx="2220900" cy="284700"/>
          </a:xfrm>
          <a:prstGeom prst="roundRect">
            <a:avLst>
              <a:gd fmla="val 50000" name="adj"/>
            </a:avLst>
          </a:pr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Persistencia de expensas</a:t>
            </a:r>
            <a:endParaRPr sz="100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375" name="Google Shape;1375;p37"/>
          <p:cNvSpPr/>
          <p:nvPr/>
        </p:nvSpPr>
        <p:spPr>
          <a:xfrm rot="5400000">
            <a:off x="2524867" y="1125245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7"/>
          <p:cNvSpPr/>
          <p:nvPr/>
        </p:nvSpPr>
        <p:spPr>
          <a:xfrm rot="5400000">
            <a:off x="5273267" y="1125245"/>
            <a:ext cx="1036425" cy="2220764"/>
          </a:xfrm>
          <a:custGeom>
            <a:rect b="b" l="l" r="r" t="t"/>
            <a:pathLst>
              <a:path extrusionOk="0" h="92696" w="43261">
                <a:moveTo>
                  <a:pt x="21852" y="1"/>
                </a:moveTo>
                <a:cubicBezTo>
                  <a:pt x="21694" y="1"/>
                  <a:pt x="21567" y="128"/>
                  <a:pt x="21567" y="286"/>
                </a:cubicBezTo>
                <a:cubicBezTo>
                  <a:pt x="21567" y="444"/>
                  <a:pt x="21726" y="571"/>
                  <a:pt x="21884" y="571"/>
                </a:cubicBezTo>
                <a:cubicBezTo>
                  <a:pt x="22042" y="571"/>
                  <a:pt x="22169" y="444"/>
                  <a:pt x="22201" y="286"/>
                </a:cubicBezTo>
                <a:cubicBezTo>
                  <a:pt x="22201" y="128"/>
                  <a:pt x="22042" y="1"/>
                  <a:pt x="21884" y="1"/>
                </a:cubicBezTo>
                <a:close/>
                <a:moveTo>
                  <a:pt x="20286" y="28"/>
                </a:moveTo>
                <a:cubicBezTo>
                  <a:pt x="20270" y="28"/>
                  <a:pt x="20254" y="29"/>
                  <a:pt x="20237" y="33"/>
                </a:cubicBezTo>
                <a:lnTo>
                  <a:pt x="20237" y="318"/>
                </a:lnTo>
                <a:lnTo>
                  <a:pt x="20205" y="33"/>
                </a:lnTo>
                <a:cubicBezTo>
                  <a:pt x="20047" y="33"/>
                  <a:pt x="19920" y="191"/>
                  <a:pt x="19920" y="349"/>
                </a:cubicBezTo>
                <a:cubicBezTo>
                  <a:pt x="19952" y="508"/>
                  <a:pt x="20079" y="634"/>
                  <a:pt x="20237" y="634"/>
                </a:cubicBezTo>
                <a:lnTo>
                  <a:pt x="20269" y="603"/>
                </a:lnTo>
                <a:cubicBezTo>
                  <a:pt x="20459" y="603"/>
                  <a:pt x="20554" y="476"/>
                  <a:pt x="20554" y="286"/>
                </a:cubicBezTo>
                <a:cubicBezTo>
                  <a:pt x="20554" y="144"/>
                  <a:pt x="20427" y="28"/>
                  <a:pt x="20286" y="28"/>
                </a:cubicBezTo>
                <a:close/>
                <a:moveTo>
                  <a:pt x="23450" y="59"/>
                </a:moveTo>
                <a:cubicBezTo>
                  <a:pt x="23309" y="59"/>
                  <a:pt x="23182" y="176"/>
                  <a:pt x="23182" y="318"/>
                </a:cubicBezTo>
                <a:cubicBezTo>
                  <a:pt x="23151" y="476"/>
                  <a:pt x="23277" y="634"/>
                  <a:pt x="23436" y="634"/>
                </a:cubicBezTo>
                <a:lnTo>
                  <a:pt x="23499" y="666"/>
                </a:lnTo>
                <a:cubicBezTo>
                  <a:pt x="23657" y="666"/>
                  <a:pt x="23784" y="539"/>
                  <a:pt x="23784" y="381"/>
                </a:cubicBezTo>
                <a:cubicBezTo>
                  <a:pt x="23816" y="223"/>
                  <a:pt x="23689" y="64"/>
                  <a:pt x="23531" y="64"/>
                </a:cubicBezTo>
                <a:lnTo>
                  <a:pt x="23467" y="349"/>
                </a:lnTo>
                <a:lnTo>
                  <a:pt x="23499" y="64"/>
                </a:lnTo>
                <a:cubicBezTo>
                  <a:pt x="23482" y="61"/>
                  <a:pt x="23466" y="59"/>
                  <a:pt x="23450" y="59"/>
                </a:cubicBezTo>
                <a:close/>
                <a:moveTo>
                  <a:pt x="18682" y="185"/>
                </a:moveTo>
                <a:cubicBezTo>
                  <a:pt x="18662" y="185"/>
                  <a:pt x="18642" y="187"/>
                  <a:pt x="18622" y="191"/>
                </a:cubicBezTo>
                <a:lnTo>
                  <a:pt x="18590" y="191"/>
                </a:lnTo>
                <a:cubicBezTo>
                  <a:pt x="18400" y="191"/>
                  <a:pt x="18305" y="349"/>
                  <a:pt x="18305" y="508"/>
                </a:cubicBezTo>
                <a:cubicBezTo>
                  <a:pt x="18337" y="666"/>
                  <a:pt x="18464" y="793"/>
                  <a:pt x="18622" y="793"/>
                </a:cubicBezTo>
                <a:lnTo>
                  <a:pt x="18654" y="761"/>
                </a:lnTo>
                <a:lnTo>
                  <a:pt x="18685" y="761"/>
                </a:lnTo>
                <a:cubicBezTo>
                  <a:pt x="18875" y="729"/>
                  <a:pt x="18970" y="603"/>
                  <a:pt x="18939" y="444"/>
                </a:cubicBezTo>
                <a:cubicBezTo>
                  <a:pt x="18939" y="278"/>
                  <a:pt x="18818" y="185"/>
                  <a:pt x="18682" y="185"/>
                </a:cubicBezTo>
                <a:close/>
                <a:moveTo>
                  <a:pt x="25066" y="249"/>
                </a:moveTo>
                <a:cubicBezTo>
                  <a:pt x="24930" y="249"/>
                  <a:pt x="24826" y="366"/>
                  <a:pt x="24797" y="508"/>
                </a:cubicBezTo>
                <a:cubicBezTo>
                  <a:pt x="24766" y="666"/>
                  <a:pt x="24861" y="824"/>
                  <a:pt x="25019" y="824"/>
                </a:cubicBezTo>
                <a:lnTo>
                  <a:pt x="25082" y="856"/>
                </a:lnTo>
                <a:lnTo>
                  <a:pt x="25114" y="856"/>
                </a:lnTo>
                <a:cubicBezTo>
                  <a:pt x="25272" y="856"/>
                  <a:pt x="25399" y="729"/>
                  <a:pt x="25399" y="603"/>
                </a:cubicBezTo>
                <a:cubicBezTo>
                  <a:pt x="25431" y="413"/>
                  <a:pt x="25336" y="286"/>
                  <a:pt x="25146" y="254"/>
                </a:cubicBezTo>
                <a:lnTo>
                  <a:pt x="25082" y="539"/>
                </a:lnTo>
                <a:lnTo>
                  <a:pt x="25114" y="254"/>
                </a:lnTo>
                <a:cubicBezTo>
                  <a:pt x="25098" y="251"/>
                  <a:pt x="25081" y="249"/>
                  <a:pt x="25066" y="249"/>
                </a:cubicBezTo>
                <a:close/>
                <a:moveTo>
                  <a:pt x="17047" y="470"/>
                </a:moveTo>
                <a:cubicBezTo>
                  <a:pt x="17024" y="470"/>
                  <a:pt x="17000" y="472"/>
                  <a:pt x="16975" y="476"/>
                </a:cubicBezTo>
                <a:lnTo>
                  <a:pt x="17007" y="761"/>
                </a:lnTo>
                <a:lnTo>
                  <a:pt x="16943" y="476"/>
                </a:lnTo>
                <a:cubicBezTo>
                  <a:pt x="16785" y="508"/>
                  <a:pt x="16690" y="666"/>
                  <a:pt x="16722" y="824"/>
                </a:cubicBezTo>
                <a:cubicBezTo>
                  <a:pt x="16753" y="983"/>
                  <a:pt x="16880" y="1078"/>
                  <a:pt x="17007" y="1078"/>
                </a:cubicBezTo>
                <a:cubicBezTo>
                  <a:pt x="17039" y="1078"/>
                  <a:pt x="17070" y="1046"/>
                  <a:pt x="17070" y="1046"/>
                </a:cubicBezTo>
                <a:lnTo>
                  <a:pt x="17134" y="1046"/>
                </a:lnTo>
                <a:cubicBezTo>
                  <a:pt x="17292" y="1014"/>
                  <a:pt x="17387" y="856"/>
                  <a:pt x="17355" y="698"/>
                </a:cubicBezTo>
                <a:cubicBezTo>
                  <a:pt x="17328" y="560"/>
                  <a:pt x="17204" y="470"/>
                  <a:pt x="17047" y="470"/>
                </a:cubicBezTo>
                <a:close/>
                <a:moveTo>
                  <a:pt x="26689" y="565"/>
                </a:moveTo>
                <a:cubicBezTo>
                  <a:pt x="26532" y="565"/>
                  <a:pt x="26408" y="655"/>
                  <a:pt x="26381" y="793"/>
                </a:cubicBezTo>
                <a:cubicBezTo>
                  <a:pt x="26349" y="951"/>
                  <a:pt x="26444" y="1109"/>
                  <a:pt x="26603" y="1141"/>
                </a:cubicBezTo>
                <a:lnTo>
                  <a:pt x="26634" y="1173"/>
                </a:lnTo>
                <a:lnTo>
                  <a:pt x="26698" y="1173"/>
                </a:lnTo>
                <a:cubicBezTo>
                  <a:pt x="26856" y="1173"/>
                  <a:pt x="26951" y="1078"/>
                  <a:pt x="27014" y="951"/>
                </a:cubicBezTo>
                <a:cubicBezTo>
                  <a:pt x="27046" y="793"/>
                  <a:pt x="26951" y="634"/>
                  <a:pt x="26793" y="571"/>
                </a:cubicBezTo>
                <a:lnTo>
                  <a:pt x="26666" y="856"/>
                </a:lnTo>
                <a:lnTo>
                  <a:pt x="26761" y="571"/>
                </a:lnTo>
                <a:cubicBezTo>
                  <a:pt x="26736" y="567"/>
                  <a:pt x="26712" y="565"/>
                  <a:pt x="26689" y="565"/>
                </a:cubicBezTo>
                <a:close/>
                <a:moveTo>
                  <a:pt x="15492" y="868"/>
                </a:moveTo>
                <a:cubicBezTo>
                  <a:pt x="15459" y="868"/>
                  <a:pt x="15426" y="874"/>
                  <a:pt x="15392" y="888"/>
                </a:cubicBezTo>
                <a:lnTo>
                  <a:pt x="15360" y="888"/>
                </a:lnTo>
                <a:cubicBezTo>
                  <a:pt x="15202" y="919"/>
                  <a:pt x="15138" y="1109"/>
                  <a:pt x="15170" y="1236"/>
                </a:cubicBezTo>
                <a:cubicBezTo>
                  <a:pt x="15202" y="1363"/>
                  <a:pt x="15360" y="1458"/>
                  <a:pt x="15487" y="1458"/>
                </a:cubicBezTo>
                <a:lnTo>
                  <a:pt x="15582" y="1458"/>
                </a:lnTo>
                <a:cubicBezTo>
                  <a:pt x="15708" y="1394"/>
                  <a:pt x="15803" y="1236"/>
                  <a:pt x="15772" y="1078"/>
                </a:cubicBezTo>
                <a:cubicBezTo>
                  <a:pt x="15722" y="953"/>
                  <a:pt x="15613" y="868"/>
                  <a:pt x="15492" y="868"/>
                </a:cubicBezTo>
                <a:close/>
                <a:moveTo>
                  <a:pt x="28234" y="1006"/>
                </a:moveTo>
                <a:cubicBezTo>
                  <a:pt x="28105" y="1006"/>
                  <a:pt x="27991" y="1072"/>
                  <a:pt x="27964" y="1204"/>
                </a:cubicBezTo>
                <a:cubicBezTo>
                  <a:pt x="27901" y="1363"/>
                  <a:pt x="27996" y="1521"/>
                  <a:pt x="28154" y="1584"/>
                </a:cubicBezTo>
                <a:lnTo>
                  <a:pt x="28186" y="1584"/>
                </a:lnTo>
                <a:cubicBezTo>
                  <a:pt x="28218" y="1616"/>
                  <a:pt x="28249" y="1616"/>
                  <a:pt x="28281" y="1616"/>
                </a:cubicBezTo>
                <a:cubicBezTo>
                  <a:pt x="28408" y="1616"/>
                  <a:pt x="28503" y="1521"/>
                  <a:pt x="28534" y="1394"/>
                </a:cubicBezTo>
                <a:cubicBezTo>
                  <a:pt x="28598" y="1236"/>
                  <a:pt x="28503" y="1078"/>
                  <a:pt x="28344" y="1046"/>
                </a:cubicBezTo>
                <a:lnTo>
                  <a:pt x="28313" y="1014"/>
                </a:lnTo>
                <a:cubicBezTo>
                  <a:pt x="28286" y="1009"/>
                  <a:pt x="28260" y="1006"/>
                  <a:pt x="28234" y="1006"/>
                </a:cubicBezTo>
                <a:close/>
                <a:moveTo>
                  <a:pt x="13935" y="1402"/>
                </a:moveTo>
                <a:cubicBezTo>
                  <a:pt x="13892" y="1402"/>
                  <a:pt x="13849" y="1410"/>
                  <a:pt x="13808" y="1426"/>
                </a:cubicBezTo>
                <a:cubicBezTo>
                  <a:pt x="13650" y="1489"/>
                  <a:pt x="13555" y="1648"/>
                  <a:pt x="13618" y="1806"/>
                </a:cubicBezTo>
                <a:cubicBezTo>
                  <a:pt x="13682" y="1933"/>
                  <a:pt x="13777" y="1996"/>
                  <a:pt x="13903" y="1996"/>
                </a:cubicBezTo>
                <a:cubicBezTo>
                  <a:pt x="13935" y="1996"/>
                  <a:pt x="13998" y="1996"/>
                  <a:pt x="13998" y="1964"/>
                </a:cubicBezTo>
                <a:lnTo>
                  <a:pt x="14062" y="1964"/>
                </a:lnTo>
                <a:cubicBezTo>
                  <a:pt x="14220" y="1901"/>
                  <a:pt x="14283" y="1743"/>
                  <a:pt x="14220" y="1584"/>
                </a:cubicBezTo>
                <a:cubicBezTo>
                  <a:pt x="14173" y="1467"/>
                  <a:pt x="14056" y="1402"/>
                  <a:pt x="13935" y="1402"/>
                </a:cubicBezTo>
                <a:close/>
                <a:moveTo>
                  <a:pt x="29743" y="1560"/>
                </a:moveTo>
                <a:cubicBezTo>
                  <a:pt x="29631" y="1560"/>
                  <a:pt x="29531" y="1625"/>
                  <a:pt x="29484" y="1743"/>
                </a:cubicBezTo>
                <a:cubicBezTo>
                  <a:pt x="29421" y="1901"/>
                  <a:pt x="29484" y="2059"/>
                  <a:pt x="29643" y="2123"/>
                </a:cubicBezTo>
                <a:lnTo>
                  <a:pt x="29674" y="2154"/>
                </a:lnTo>
                <a:lnTo>
                  <a:pt x="29801" y="2154"/>
                </a:lnTo>
                <a:cubicBezTo>
                  <a:pt x="29928" y="2154"/>
                  <a:pt x="30023" y="2091"/>
                  <a:pt x="30054" y="1996"/>
                </a:cubicBezTo>
                <a:cubicBezTo>
                  <a:pt x="30118" y="1838"/>
                  <a:pt x="30054" y="1648"/>
                  <a:pt x="29896" y="1584"/>
                </a:cubicBezTo>
                <a:lnTo>
                  <a:pt x="29864" y="1584"/>
                </a:lnTo>
                <a:cubicBezTo>
                  <a:pt x="29824" y="1568"/>
                  <a:pt x="29783" y="1560"/>
                  <a:pt x="29743" y="1560"/>
                </a:cubicBezTo>
                <a:close/>
                <a:moveTo>
                  <a:pt x="12459" y="2021"/>
                </a:moveTo>
                <a:cubicBezTo>
                  <a:pt x="12412" y="2021"/>
                  <a:pt x="12365" y="2032"/>
                  <a:pt x="12320" y="2059"/>
                </a:cubicBezTo>
                <a:lnTo>
                  <a:pt x="12415" y="2344"/>
                </a:lnTo>
                <a:lnTo>
                  <a:pt x="12288" y="2059"/>
                </a:lnTo>
                <a:cubicBezTo>
                  <a:pt x="12130" y="2154"/>
                  <a:pt x="12066" y="2313"/>
                  <a:pt x="12161" y="2471"/>
                </a:cubicBezTo>
                <a:cubicBezTo>
                  <a:pt x="12193" y="2566"/>
                  <a:pt x="12320" y="2629"/>
                  <a:pt x="12415" y="2629"/>
                </a:cubicBezTo>
                <a:cubicBezTo>
                  <a:pt x="12478" y="2629"/>
                  <a:pt x="12510" y="2629"/>
                  <a:pt x="12541" y="2598"/>
                </a:cubicBezTo>
                <a:lnTo>
                  <a:pt x="12573" y="2598"/>
                </a:lnTo>
                <a:cubicBezTo>
                  <a:pt x="12732" y="2503"/>
                  <a:pt x="12795" y="2344"/>
                  <a:pt x="12732" y="2186"/>
                </a:cubicBezTo>
                <a:cubicBezTo>
                  <a:pt x="12686" y="2095"/>
                  <a:pt x="12576" y="2021"/>
                  <a:pt x="12459" y="2021"/>
                </a:cubicBezTo>
                <a:close/>
                <a:moveTo>
                  <a:pt x="31245" y="2225"/>
                </a:moveTo>
                <a:cubicBezTo>
                  <a:pt x="31137" y="2225"/>
                  <a:pt x="31020" y="2290"/>
                  <a:pt x="30973" y="2408"/>
                </a:cubicBezTo>
                <a:cubicBezTo>
                  <a:pt x="30878" y="2534"/>
                  <a:pt x="30941" y="2724"/>
                  <a:pt x="31100" y="2788"/>
                </a:cubicBezTo>
                <a:lnTo>
                  <a:pt x="31131" y="2819"/>
                </a:lnTo>
                <a:cubicBezTo>
                  <a:pt x="31195" y="2819"/>
                  <a:pt x="31226" y="2851"/>
                  <a:pt x="31258" y="2851"/>
                </a:cubicBezTo>
                <a:cubicBezTo>
                  <a:pt x="31385" y="2851"/>
                  <a:pt x="31480" y="2788"/>
                  <a:pt x="31543" y="2661"/>
                </a:cubicBezTo>
                <a:cubicBezTo>
                  <a:pt x="31606" y="2534"/>
                  <a:pt x="31543" y="2344"/>
                  <a:pt x="31385" y="2281"/>
                </a:cubicBezTo>
                <a:lnTo>
                  <a:pt x="31353" y="2249"/>
                </a:lnTo>
                <a:cubicBezTo>
                  <a:pt x="31320" y="2233"/>
                  <a:pt x="31283" y="2225"/>
                  <a:pt x="31245" y="2225"/>
                </a:cubicBezTo>
                <a:close/>
                <a:moveTo>
                  <a:pt x="11026" y="2774"/>
                </a:moveTo>
                <a:cubicBezTo>
                  <a:pt x="10972" y="2774"/>
                  <a:pt x="10916" y="2788"/>
                  <a:pt x="10863" y="2819"/>
                </a:cubicBezTo>
                <a:lnTo>
                  <a:pt x="10831" y="2819"/>
                </a:lnTo>
                <a:cubicBezTo>
                  <a:pt x="10705" y="2914"/>
                  <a:pt x="10673" y="3073"/>
                  <a:pt x="10736" y="3231"/>
                </a:cubicBezTo>
                <a:cubicBezTo>
                  <a:pt x="10800" y="3326"/>
                  <a:pt x="10895" y="3358"/>
                  <a:pt x="11021" y="3358"/>
                </a:cubicBezTo>
                <a:cubicBezTo>
                  <a:pt x="11053" y="3358"/>
                  <a:pt x="11116" y="3358"/>
                  <a:pt x="11180" y="3326"/>
                </a:cubicBezTo>
                <a:cubicBezTo>
                  <a:pt x="11306" y="3231"/>
                  <a:pt x="11370" y="3073"/>
                  <a:pt x="11275" y="2914"/>
                </a:cubicBezTo>
                <a:cubicBezTo>
                  <a:pt x="11233" y="2830"/>
                  <a:pt x="11134" y="2774"/>
                  <a:pt x="11026" y="2774"/>
                </a:cubicBezTo>
                <a:close/>
                <a:moveTo>
                  <a:pt x="32654" y="3027"/>
                </a:moveTo>
                <a:cubicBezTo>
                  <a:pt x="32553" y="3027"/>
                  <a:pt x="32461" y="3083"/>
                  <a:pt x="32398" y="3168"/>
                </a:cubicBezTo>
                <a:cubicBezTo>
                  <a:pt x="32335" y="3326"/>
                  <a:pt x="32398" y="3516"/>
                  <a:pt x="32525" y="3579"/>
                </a:cubicBezTo>
                <a:cubicBezTo>
                  <a:pt x="32588" y="3611"/>
                  <a:pt x="32651" y="3643"/>
                  <a:pt x="32683" y="3643"/>
                </a:cubicBezTo>
                <a:cubicBezTo>
                  <a:pt x="32778" y="3643"/>
                  <a:pt x="32873" y="3579"/>
                  <a:pt x="32936" y="3484"/>
                </a:cubicBezTo>
                <a:cubicBezTo>
                  <a:pt x="33031" y="3358"/>
                  <a:pt x="32968" y="3168"/>
                  <a:pt x="32841" y="3073"/>
                </a:cubicBezTo>
                <a:lnTo>
                  <a:pt x="32810" y="3073"/>
                </a:lnTo>
                <a:cubicBezTo>
                  <a:pt x="32757" y="3041"/>
                  <a:pt x="32704" y="3027"/>
                  <a:pt x="32654" y="3027"/>
                </a:cubicBezTo>
                <a:close/>
                <a:moveTo>
                  <a:pt x="9644" y="3621"/>
                </a:moveTo>
                <a:cubicBezTo>
                  <a:pt x="9588" y="3621"/>
                  <a:pt x="9529" y="3639"/>
                  <a:pt x="9470" y="3674"/>
                </a:cubicBezTo>
                <a:lnTo>
                  <a:pt x="9628" y="3959"/>
                </a:lnTo>
                <a:lnTo>
                  <a:pt x="9628" y="3959"/>
                </a:lnTo>
                <a:lnTo>
                  <a:pt x="9438" y="3706"/>
                </a:lnTo>
                <a:cubicBezTo>
                  <a:pt x="9311" y="3801"/>
                  <a:pt x="9280" y="3991"/>
                  <a:pt x="9375" y="4118"/>
                </a:cubicBezTo>
                <a:cubicBezTo>
                  <a:pt x="9438" y="4213"/>
                  <a:pt x="9533" y="4244"/>
                  <a:pt x="9628" y="4244"/>
                </a:cubicBezTo>
                <a:cubicBezTo>
                  <a:pt x="9660" y="4244"/>
                  <a:pt x="9723" y="4244"/>
                  <a:pt x="9786" y="4181"/>
                </a:cubicBezTo>
                <a:lnTo>
                  <a:pt x="9818" y="4181"/>
                </a:lnTo>
                <a:cubicBezTo>
                  <a:pt x="9945" y="4086"/>
                  <a:pt x="9976" y="3896"/>
                  <a:pt x="9881" y="3769"/>
                </a:cubicBezTo>
                <a:cubicBezTo>
                  <a:pt x="9822" y="3670"/>
                  <a:pt x="9738" y="3621"/>
                  <a:pt x="9644" y="3621"/>
                </a:cubicBezTo>
                <a:close/>
                <a:moveTo>
                  <a:pt x="34020" y="3904"/>
                </a:moveTo>
                <a:cubicBezTo>
                  <a:pt x="33930" y="3904"/>
                  <a:pt x="33849" y="3946"/>
                  <a:pt x="33791" y="4023"/>
                </a:cubicBezTo>
                <a:cubicBezTo>
                  <a:pt x="33665" y="4149"/>
                  <a:pt x="33696" y="4339"/>
                  <a:pt x="33855" y="4434"/>
                </a:cubicBezTo>
                <a:lnTo>
                  <a:pt x="33886" y="4466"/>
                </a:lnTo>
                <a:cubicBezTo>
                  <a:pt x="33918" y="4498"/>
                  <a:pt x="33981" y="4529"/>
                  <a:pt x="34045" y="4529"/>
                </a:cubicBezTo>
                <a:cubicBezTo>
                  <a:pt x="34140" y="4529"/>
                  <a:pt x="34235" y="4466"/>
                  <a:pt x="34298" y="4403"/>
                </a:cubicBezTo>
                <a:cubicBezTo>
                  <a:pt x="34393" y="4276"/>
                  <a:pt x="34361" y="4086"/>
                  <a:pt x="34235" y="3991"/>
                </a:cubicBezTo>
                <a:lnTo>
                  <a:pt x="34203" y="3959"/>
                </a:lnTo>
                <a:cubicBezTo>
                  <a:pt x="34141" y="3922"/>
                  <a:pt x="34078" y="3904"/>
                  <a:pt x="34020" y="3904"/>
                </a:cubicBezTo>
                <a:close/>
                <a:moveTo>
                  <a:pt x="8341" y="4588"/>
                </a:moveTo>
                <a:cubicBezTo>
                  <a:pt x="8271" y="4588"/>
                  <a:pt x="8198" y="4612"/>
                  <a:pt x="8139" y="4656"/>
                </a:cubicBezTo>
                <a:cubicBezTo>
                  <a:pt x="8139" y="4656"/>
                  <a:pt x="8108" y="4688"/>
                  <a:pt x="8108" y="4688"/>
                </a:cubicBezTo>
                <a:cubicBezTo>
                  <a:pt x="7981" y="4783"/>
                  <a:pt x="7981" y="4973"/>
                  <a:pt x="8076" y="5100"/>
                </a:cubicBezTo>
                <a:cubicBezTo>
                  <a:pt x="8139" y="5163"/>
                  <a:pt x="8235" y="5195"/>
                  <a:pt x="8330" y="5195"/>
                </a:cubicBezTo>
                <a:cubicBezTo>
                  <a:pt x="8393" y="5195"/>
                  <a:pt x="8456" y="5163"/>
                  <a:pt x="8520" y="5100"/>
                </a:cubicBezTo>
                <a:cubicBezTo>
                  <a:pt x="8646" y="5005"/>
                  <a:pt x="8678" y="4815"/>
                  <a:pt x="8551" y="4688"/>
                </a:cubicBezTo>
                <a:cubicBezTo>
                  <a:pt x="8500" y="4620"/>
                  <a:pt x="8422" y="4588"/>
                  <a:pt x="8341" y="4588"/>
                </a:cubicBezTo>
                <a:close/>
                <a:moveTo>
                  <a:pt x="35312" y="4892"/>
                </a:moveTo>
                <a:cubicBezTo>
                  <a:pt x="35227" y="4892"/>
                  <a:pt x="35143" y="4933"/>
                  <a:pt x="35090" y="5005"/>
                </a:cubicBezTo>
                <a:cubicBezTo>
                  <a:pt x="34963" y="5131"/>
                  <a:pt x="34995" y="5321"/>
                  <a:pt x="35122" y="5416"/>
                </a:cubicBezTo>
                <a:cubicBezTo>
                  <a:pt x="35122" y="5416"/>
                  <a:pt x="35153" y="5448"/>
                  <a:pt x="35153" y="5448"/>
                </a:cubicBezTo>
                <a:cubicBezTo>
                  <a:pt x="35217" y="5480"/>
                  <a:pt x="35280" y="5511"/>
                  <a:pt x="35343" y="5511"/>
                </a:cubicBezTo>
                <a:cubicBezTo>
                  <a:pt x="35407" y="5511"/>
                  <a:pt x="35502" y="5480"/>
                  <a:pt x="35565" y="5416"/>
                </a:cubicBezTo>
                <a:cubicBezTo>
                  <a:pt x="35660" y="5258"/>
                  <a:pt x="35660" y="5100"/>
                  <a:pt x="35533" y="4973"/>
                </a:cubicBezTo>
                <a:lnTo>
                  <a:pt x="35312" y="5195"/>
                </a:lnTo>
                <a:lnTo>
                  <a:pt x="35312" y="5195"/>
                </a:lnTo>
                <a:lnTo>
                  <a:pt x="35502" y="4973"/>
                </a:lnTo>
                <a:cubicBezTo>
                  <a:pt x="35446" y="4917"/>
                  <a:pt x="35378" y="4892"/>
                  <a:pt x="35312" y="4892"/>
                </a:cubicBezTo>
                <a:close/>
                <a:moveTo>
                  <a:pt x="7106" y="5649"/>
                </a:moveTo>
                <a:cubicBezTo>
                  <a:pt x="7036" y="5649"/>
                  <a:pt x="6963" y="5674"/>
                  <a:pt x="6904" y="5733"/>
                </a:cubicBezTo>
                <a:lnTo>
                  <a:pt x="7063" y="5986"/>
                </a:lnTo>
                <a:lnTo>
                  <a:pt x="6873" y="5765"/>
                </a:lnTo>
                <a:cubicBezTo>
                  <a:pt x="6746" y="5860"/>
                  <a:pt x="6746" y="6050"/>
                  <a:pt x="6873" y="6176"/>
                </a:cubicBezTo>
                <a:cubicBezTo>
                  <a:pt x="6904" y="6240"/>
                  <a:pt x="6999" y="6271"/>
                  <a:pt x="7063" y="6271"/>
                </a:cubicBezTo>
                <a:cubicBezTo>
                  <a:pt x="7158" y="6271"/>
                  <a:pt x="7221" y="6240"/>
                  <a:pt x="7284" y="6176"/>
                </a:cubicBezTo>
                <a:lnTo>
                  <a:pt x="7316" y="6176"/>
                </a:lnTo>
                <a:cubicBezTo>
                  <a:pt x="7443" y="6050"/>
                  <a:pt x="7443" y="5860"/>
                  <a:pt x="7316" y="5733"/>
                </a:cubicBezTo>
                <a:cubicBezTo>
                  <a:pt x="7265" y="5682"/>
                  <a:pt x="7187" y="5649"/>
                  <a:pt x="7106" y="5649"/>
                </a:cubicBezTo>
                <a:close/>
                <a:moveTo>
                  <a:pt x="36514" y="5982"/>
                </a:moveTo>
                <a:cubicBezTo>
                  <a:pt x="36438" y="5982"/>
                  <a:pt x="36361" y="6013"/>
                  <a:pt x="36293" y="6081"/>
                </a:cubicBezTo>
                <a:cubicBezTo>
                  <a:pt x="36167" y="6176"/>
                  <a:pt x="36167" y="6366"/>
                  <a:pt x="36293" y="6493"/>
                </a:cubicBezTo>
                <a:lnTo>
                  <a:pt x="36325" y="6525"/>
                </a:lnTo>
                <a:cubicBezTo>
                  <a:pt x="36388" y="6588"/>
                  <a:pt x="36452" y="6588"/>
                  <a:pt x="36547" y="6588"/>
                </a:cubicBezTo>
                <a:cubicBezTo>
                  <a:pt x="36610" y="6588"/>
                  <a:pt x="36705" y="6556"/>
                  <a:pt x="36737" y="6493"/>
                </a:cubicBezTo>
                <a:cubicBezTo>
                  <a:pt x="36863" y="6398"/>
                  <a:pt x="36863" y="6208"/>
                  <a:pt x="36737" y="6081"/>
                </a:cubicBezTo>
                <a:lnTo>
                  <a:pt x="36705" y="6050"/>
                </a:lnTo>
                <a:cubicBezTo>
                  <a:pt x="36646" y="6005"/>
                  <a:pt x="36581" y="5982"/>
                  <a:pt x="36514" y="5982"/>
                </a:cubicBezTo>
                <a:close/>
                <a:moveTo>
                  <a:pt x="5971" y="6805"/>
                </a:moveTo>
                <a:cubicBezTo>
                  <a:pt x="5887" y="6805"/>
                  <a:pt x="5801" y="6837"/>
                  <a:pt x="5733" y="6905"/>
                </a:cubicBezTo>
                <a:lnTo>
                  <a:pt x="5701" y="6936"/>
                </a:lnTo>
                <a:cubicBezTo>
                  <a:pt x="5606" y="7031"/>
                  <a:pt x="5638" y="7221"/>
                  <a:pt x="5733" y="7316"/>
                </a:cubicBezTo>
                <a:cubicBezTo>
                  <a:pt x="5796" y="7380"/>
                  <a:pt x="5859" y="7411"/>
                  <a:pt x="5923" y="7411"/>
                </a:cubicBezTo>
                <a:cubicBezTo>
                  <a:pt x="6018" y="7411"/>
                  <a:pt x="6113" y="7348"/>
                  <a:pt x="6176" y="7285"/>
                </a:cubicBezTo>
                <a:cubicBezTo>
                  <a:pt x="6271" y="7190"/>
                  <a:pt x="6271" y="7000"/>
                  <a:pt x="6176" y="6873"/>
                </a:cubicBezTo>
                <a:cubicBezTo>
                  <a:pt x="6117" y="6829"/>
                  <a:pt x="6045" y="6805"/>
                  <a:pt x="5971" y="6805"/>
                </a:cubicBezTo>
                <a:close/>
                <a:moveTo>
                  <a:pt x="37635" y="7154"/>
                </a:moveTo>
                <a:cubicBezTo>
                  <a:pt x="37565" y="7154"/>
                  <a:pt x="37492" y="7177"/>
                  <a:pt x="37433" y="7221"/>
                </a:cubicBezTo>
                <a:cubicBezTo>
                  <a:pt x="37307" y="7348"/>
                  <a:pt x="37307" y="7506"/>
                  <a:pt x="37402" y="7633"/>
                </a:cubicBezTo>
                <a:lnTo>
                  <a:pt x="37433" y="7665"/>
                </a:lnTo>
                <a:cubicBezTo>
                  <a:pt x="37497" y="7728"/>
                  <a:pt x="37560" y="7760"/>
                  <a:pt x="37655" y="7760"/>
                </a:cubicBezTo>
                <a:cubicBezTo>
                  <a:pt x="37718" y="7760"/>
                  <a:pt x="37782" y="7760"/>
                  <a:pt x="37845" y="7696"/>
                </a:cubicBezTo>
                <a:cubicBezTo>
                  <a:pt x="37972" y="7570"/>
                  <a:pt x="38003" y="7411"/>
                  <a:pt x="37877" y="7285"/>
                </a:cubicBezTo>
                <a:lnTo>
                  <a:pt x="37877" y="7285"/>
                </a:lnTo>
                <a:lnTo>
                  <a:pt x="37623" y="7443"/>
                </a:lnTo>
                <a:lnTo>
                  <a:pt x="37845" y="7253"/>
                </a:lnTo>
                <a:cubicBezTo>
                  <a:pt x="37794" y="7185"/>
                  <a:pt x="37716" y="7154"/>
                  <a:pt x="37635" y="7154"/>
                </a:cubicBezTo>
                <a:close/>
                <a:moveTo>
                  <a:pt x="4928" y="8021"/>
                </a:moveTo>
                <a:cubicBezTo>
                  <a:pt x="4833" y="8021"/>
                  <a:pt x="4733" y="8063"/>
                  <a:pt x="4656" y="8140"/>
                </a:cubicBezTo>
                <a:lnTo>
                  <a:pt x="4656" y="8171"/>
                </a:lnTo>
                <a:cubicBezTo>
                  <a:pt x="4529" y="8298"/>
                  <a:pt x="4561" y="8488"/>
                  <a:pt x="4719" y="8583"/>
                </a:cubicBezTo>
                <a:cubicBezTo>
                  <a:pt x="4751" y="8615"/>
                  <a:pt x="4814" y="8646"/>
                  <a:pt x="4878" y="8646"/>
                </a:cubicBezTo>
                <a:cubicBezTo>
                  <a:pt x="4973" y="8646"/>
                  <a:pt x="5068" y="8583"/>
                  <a:pt x="5131" y="8520"/>
                </a:cubicBezTo>
                <a:cubicBezTo>
                  <a:pt x="5226" y="8393"/>
                  <a:pt x="5226" y="8203"/>
                  <a:pt x="5099" y="8076"/>
                </a:cubicBezTo>
                <a:cubicBezTo>
                  <a:pt x="5049" y="8039"/>
                  <a:pt x="4989" y="8021"/>
                  <a:pt x="4928" y="8021"/>
                </a:cubicBezTo>
                <a:close/>
                <a:moveTo>
                  <a:pt x="38648" y="8401"/>
                </a:moveTo>
                <a:cubicBezTo>
                  <a:pt x="38588" y="8401"/>
                  <a:pt x="38528" y="8419"/>
                  <a:pt x="38478" y="8456"/>
                </a:cubicBezTo>
                <a:cubicBezTo>
                  <a:pt x="38352" y="8583"/>
                  <a:pt x="38320" y="8741"/>
                  <a:pt x="38415" y="8900"/>
                </a:cubicBezTo>
                <a:lnTo>
                  <a:pt x="38447" y="8931"/>
                </a:lnTo>
                <a:cubicBezTo>
                  <a:pt x="38510" y="8995"/>
                  <a:pt x="38605" y="9026"/>
                  <a:pt x="38668" y="9026"/>
                </a:cubicBezTo>
                <a:cubicBezTo>
                  <a:pt x="38732" y="9026"/>
                  <a:pt x="38795" y="9026"/>
                  <a:pt x="38858" y="8963"/>
                </a:cubicBezTo>
                <a:cubicBezTo>
                  <a:pt x="38985" y="8868"/>
                  <a:pt x="39017" y="8678"/>
                  <a:pt x="38922" y="8551"/>
                </a:cubicBezTo>
                <a:lnTo>
                  <a:pt x="38890" y="8520"/>
                </a:lnTo>
                <a:cubicBezTo>
                  <a:pt x="38833" y="8443"/>
                  <a:pt x="38740" y="8401"/>
                  <a:pt x="38648" y="8401"/>
                </a:cubicBezTo>
                <a:close/>
                <a:moveTo>
                  <a:pt x="3957" y="9321"/>
                </a:moveTo>
                <a:cubicBezTo>
                  <a:pt x="3862" y="9321"/>
                  <a:pt x="3765" y="9371"/>
                  <a:pt x="3706" y="9470"/>
                </a:cubicBezTo>
                <a:lnTo>
                  <a:pt x="3674" y="9502"/>
                </a:lnTo>
                <a:cubicBezTo>
                  <a:pt x="3579" y="9628"/>
                  <a:pt x="3642" y="9818"/>
                  <a:pt x="3769" y="9882"/>
                </a:cubicBezTo>
                <a:cubicBezTo>
                  <a:pt x="3801" y="9913"/>
                  <a:pt x="3864" y="9945"/>
                  <a:pt x="3928" y="9945"/>
                </a:cubicBezTo>
                <a:cubicBezTo>
                  <a:pt x="4023" y="9945"/>
                  <a:pt x="4118" y="9882"/>
                  <a:pt x="4181" y="9787"/>
                </a:cubicBezTo>
                <a:cubicBezTo>
                  <a:pt x="4276" y="9660"/>
                  <a:pt x="4244" y="9470"/>
                  <a:pt x="4118" y="9375"/>
                </a:cubicBezTo>
                <a:cubicBezTo>
                  <a:pt x="4070" y="9339"/>
                  <a:pt x="4014" y="9321"/>
                  <a:pt x="3957" y="9321"/>
                </a:cubicBezTo>
                <a:close/>
                <a:moveTo>
                  <a:pt x="39609" y="9747"/>
                </a:moveTo>
                <a:cubicBezTo>
                  <a:pt x="39551" y="9747"/>
                  <a:pt x="39490" y="9762"/>
                  <a:pt x="39429" y="9787"/>
                </a:cubicBezTo>
                <a:cubicBezTo>
                  <a:pt x="39302" y="9882"/>
                  <a:pt x="39270" y="10072"/>
                  <a:pt x="39365" y="10230"/>
                </a:cubicBezTo>
                <a:cubicBezTo>
                  <a:pt x="39397" y="10325"/>
                  <a:pt x="39524" y="10357"/>
                  <a:pt x="39619" y="10357"/>
                </a:cubicBezTo>
                <a:cubicBezTo>
                  <a:pt x="39650" y="10357"/>
                  <a:pt x="39714" y="10357"/>
                  <a:pt x="39777" y="10325"/>
                </a:cubicBezTo>
                <a:cubicBezTo>
                  <a:pt x="39904" y="10230"/>
                  <a:pt x="39935" y="10040"/>
                  <a:pt x="39872" y="9913"/>
                </a:cubicBezTo>
                <a:lnTo>
                  <a:pt x="39840" y="9882"/>
                </a:lnTo>
                <a:cubicBezTo>
                  <a:pt x="39782" y="9785"/>
                  <a:pt x="39700" y="9747"/>
                  <a:pt x="39609" y="9747"/>
                </a:cubicBezTo>
                <a:close/>
                <a:moveTo>
                  <a:pt x="3105" y="10712"/>
                </a:moveTo>
                <a:cubicBezTo>
                  <a:pt x="2992" y="10712"/>
                  <a:pt x="2889" y="10771"/>
                  <a:pt x="2819" y="10863"/>
                </a:cubicBezTo>
                <a:lnTo>
                  <a:pt x="3072" y="11053"/>
                </a:lnTo>
                <a:lnTo>
                  <a:pt x="2819" y="10895"/>
                </a:lnTo>
                <a:lnTo>
                  <a:pt x="2819" y="10895"/>
                </a:lnTo>
                <a:cubicBezTo>
                  <a:pt x="2724" y="11022"/>
                  <a:pt x="2787" y="11212"/>
                  <a:pt x="2914" y="11307"/>
                </a:cubicBezTo>
                <a:cubicBezTo>
                  <a:pt x="2977" y="11338"/>
                  <a:pt x="3009" y="11338"/>
                  <a:pt x="3072" y="11338"/>
                </a:cubicBezTo>
                <a:cubicBezTo>
                  <a:pt x="3167" y="11338"/>
                  <a:pt x="3262" y="11275"/>
                  <a:pt x="3326" y="11180"/>
                </a:cubicBezTo>
                <a:cubicBezTo>
                  <a:pt x="3326" y="11180"/>
                  <a:pt x="3357" y="11148"/>
                  <a:pt x="3357" y="11148"/>
                </a:cubicBezTo>
                <a:cubicBezTo>
                  <a:pt x="3421" y="11022"/>
                  <a:pt x="3357" y="10832"/>
                  <a:pt x="3231" y="10737"/>
                </a:cubicBezTo>
                <a:cubicBezTo>
                  <a:pt x="3188" y="10720"/>
                  <a:pt x="3146" y="10712"/>
                  <a:pt x="3105" y="10712"/>
                </a:cubicBezTo>
                <a:close/>
                <a:moveTo>
                  <a:pt x="40419" y="11135"/>
                </a:moveTo>
                <a:cubicBezTo>
                  <a:pt x="40371" y="11135"/>
                  <a:pt x="40324" y="11149"/>
                  <a:pt x="40284" y="11180"/>
                </a:cubicBezTo>
                <a:cubicBezTo>
                  <a:pt x="40125" y="11243"/>
                  <a:pt x="40062" y="11433"/>
                  <a:pt x="40157" y="11560"/>
                </a:cubicBezTo>
                <a:lnTo>
                  <a:pt x="40157" y="11623"/>
                </a:lnTo>
                <a:cubicBezTo>
                  <a:pt x="40220" y="11718"/>
                  <a:pt x="40315" y="11750"/>
                  <a:pt x="40442" y="11750"/>
                </a:cubicBezTo>
                <a:cubicBezTo>
                  <a:pt x="40474" y="11750"/>
                  <a:pt x="40537" y="11750"/>
                  <a:pt x="40569" y="11718"/>
                </a:cubicBezTo>
                <a:cubicBezTo>
                  <a:pt x="40727" y="11655"/>
                  <a:pt x="40759" y="11465"/>
                  <a:pt x="40695" y="11307"/>
                </a:cubicBezTo>
                <a:lnTo>
                  <a:pt x="40695" y="11307"/>
                </a:lnTo>
                <a:lnTo>
                  <a:pt x="40410" y="11433"/>
                </a:lnTo>
                <a:lnTo>
                  <a:pt x="40664" y="11307"/>
                </a:lnTo>
                <a:cubicBezTo>
                  <a:pt x="40621" y="11199"/>
                  <a:pt x="40519" y="11135"/>
                  <a:pt x="40419" y="11135"/>
                </a:cubicBezTo>
                <a:close/>
                <a:moveTo>
                  <a:pt x="2321" y="12149"/>
                </a:moveTo>
                <a:cubicBezTo>
                  <a:pt x="2217" y="12149"/>
                  <a:pt x="2124" y="12212"/>
                  <a:pt x="2059" y="12320"/>
                </a:cubicBezTo>
                <a:lnTo>
                  <a:pt x="2059" y="12352"/>
                </a:lnTo>
                <a:cubicBezTo>
                  <a:pt x="1964" y="12510"/>
                  <a:pt x="2059" y="12668"/>
                  <a:pt x="2186" y="12732"/>
                </a:cubicBezTo>
                <a:cubicBezTo>
                  <a:pt x="2249" y="12763"/>
                  <a:pt x="2281" y="12763"/>
                  <a:pt x="2312" y="12763"/>
                </a:cubicBezTo>
                <a:cubicBezTo>
                  <a:pt x="2439" y="12763"/>
                  <a:pt x="2566" y="12700"/>
                  <a:pt x="2597" y="12573"/>
                </a:cubicBezTo>
                <a:cubicBezTo>
                  <a:pt x="2661" y="12415"/>
                  <a:pt x="2597" y="12257"/>
                  <a:pt x="2471" y="12193"/>
                </a:cubicBezTo>
                <a:cubicBezTo>
                  <a:pt x="2420" y="12163"/>
                  <a:pt x="2369" y="12149"/>
                  <a:pt x="2321" y="12149"/>
                </a:cubicBezTo>
                <a:close/>
                <a:moveTo>
                  <a:pt x="41159" y="12606"/>
                </a:moveTo>
                <a:cubicBezTo>
                  <a:pt x="41112" y="12606"/>
                  <a:pt x="41062" y="12617"/>
                  <a:pt x="41012" y="12637"/>
                </a:cubicBezTo>
                <a:cubicBezTo>
                  <a:pt x="40854" y="12700"/>
                  <a:pt x="40822" y="12890"/>
                  <a:pt x="40885" y="13048"/>
                </a:cubicBezTo>
                <a:cubicBezTo>
                  <a:pt x="40917" y="13143"/>
                  <a:pt x="41044" y="13207"/>
                  <a:pt x="41139" y="13207"/>
                </a:cubicBezTo>
                <a:cubicBezTo>
                  <a:pt x="41170" y="13207"/>
                  <a:pt x="41234" y="13207"/>
                  <a:pt x="41265" y="13175"/>
                </a:cubicBezTo>
                <a:cubicBezTo>
                  <a:pt x="41424" y="13112"/>
                  <a:pt x="41487" y="12953"/>
                  <a:pt x="41424" y="12795"/>
                </a:cubicBezTo>
                <a:lnTo>
                  <a:pt x="41392" y="12763"/>
                </a:lnTo>
                <a:cubicBezTo>
                  <a:pt x="41349" y="12655"/>
                  <a:pt x="41261" y="12606"/>
                  <a:pt x="41159" y="12606"/>
                </a:cubicBezTo>
                <a:close/>
                <a:moveTo>
                  <a:pt x="1685" y="13658"/>
                </a:moveTo>
                <a:cubicBezTo>
                  <a:pt x="1572" y="13658"/>
                  <a:pt x="1473" y="13723"/>
                  <a:pt x="1426" y="13840"/>
                </a:cubicBezTo>
                <a:lnTo>
                  <a:pt x="1394" y="13872"/>
                </a:lnTo>
                <a:cubicBezTo>
                  <a:pt x="1362" y="14030"/>
                  <a:pt x="1426" y="14188"/>
                  <a:pt x="1584" y="14252"/>
                </a:cubicBezTo>
                <a:lnTo>
                  <a:pt x="1679" y="14252"/>
                </a:lnTo>
                <a:cubicBezTo>
                  <a:pt x="1806" y="14252"/>
                  <a:pt x="1932" y="14188"/>
                  <a:pt x="1964" y="14062"/>
                </a:cubicBezTo>
                <a:cubicBezTo>
                  <a:pt x="2027" y="13903"/>
                  <a:pt x="1964" y="13713"/>
                  <a:pt x="1806" y="13682"/>
                </a:cubicBezTo>
                <a:cubicBezTo>
                  <a:pt x="1765" y="13665"/>
                  <a:pt x="1724" y="13658"/>
                  <a:pt x="1685" y="13658"/>
                </a:cubicBezTo>
                <a:close/>
                <a:moveTo>
                  <a:pt x="41766" y="14101"/>
                </a:moveTo>
                <a:cubicBezTo>
                  <a:pt x="41727" y="14101"/>
                  <a:pt x="41686" y="14109"/>
                  <a:pt x="41645" y="14125"/>
                </a:cubicBezTo>
                <a:cubicBezTo>
                  <a:pt x="41487" y="14188"/>
                  <a:pt x="41424" y="14379"/>
                  <a:pt x="41455" y="14505"/>
                </a:cubicBezTo>
                <a:cubicBezTo>
                  <a:pt x="41519" y="14632"/>
                  <a:pt x="41614" y="14727"/>
                  <a:pt x="41740" y="14727"/>
                </a:cubicBezTo>
                <a:cubicBezTo>
                  <a:pt x="41772" y="14727"/>
                  <a:pt x="41804" y="14727"/>
                  <a:pt x="41835" y="14695"/>
                </a:cubicBezTo>
                <a:cubicBezTo>
                  <a:pt x="41994" y="14632"/>
                  <a:pt x="42089" y="14474"/>
                  <a:pt x="42025" y="14315"/>
                </a:cubicBezTo>
                <a:lnTo>
                  <a:pt x="41994" y="14284"/>
                </a:lnTo>
                <a:cubicBezTo>
                  <a:pt x="41970" y="14166"/>
                  <a:pt x="41877" y="14101"/>
                  <a:pt x="41766" y="14101"/>
                </a:cubicBezTo>
                <a:close/>
                <a:moveTo>
                  <a:pt x="1167" y="15182"/>
                </a:moveTo>
                <a:cubicBezTo>
                  <a:pt x="1046" y="15182"/>
                  <a:pt x="937" y="15267"/>
                  <a:pt x="887" y="15392"/>
                </a:cubicBezTo>
                <a:lnTo>
                  <a:pt x="887" y="15424"/>
                </a:lnTo>
                <a:cubicBezTo>
                  <a:pt x="824" y="15582"/>
                  <a:pt x="919" y="15740"/>
                  <a:pt x="1077" y="15772"/>
                </a:cubicBezTo>
                <a:cubicBezTo>
                  <a:pt x="1109" y="15804"/>
                  <a:pt x="1141" y="15804"/>
                  <a:pt x="1172" y="15804"/>
                </a:cubicBezTo>
                <a:cubicBezTo>
                  <a:pt x="1299" y="15804"/>
                  <a:pt x="1426" y="15709"/>
                  <a:pt x="1457" y="15582"/>
                </a:cubicBezTo>
                <a:cubicBezTo>
                  <a:pt x="1521" y="15424"/>
                  <a:pt x="1426" y="15234"/>
                  <a:pt x="1267" y="15202"/>
                </a:cubicBezTo>
                <a:cubicBezTo>
                  <a:pt x="1233" y="15188"/>
                  <a:pt x="1200" y="15182"/>
                  <a:pt x="1167" y="15182"/>
                </a:cubicBezTo>
                <a:close/>
                <a:moveTo>
                  <a:pt x="42213" y="15639"/>
                </a:moveTo>
                <a:cubicBezTo>
                  <a:pt x="42193" y="15639"/>
                  <a:pt x="42173" y="15641"/>
                  <a:pt x="42152" y="15645"/>
                </a:cubicBezTo>
                <a:cubicBezTo>
                  <a:pt x="41994" y="15677"/>
                  <a:pt x="41899" y="15835"/>
                  <a:pt x="41930" y="15994"/>
                </a:cubicBezTo>
                <a:lnTo>
                  <a:pt x="41930" y="16057"/>
                </a:lnTo>
                <a:cubicBezTo>
                  <a:pt x="41994" y="16184"/>
                  <a:pt x="42089" y="16279"/>
                  <a:pt x="42215" y="16279"/>
                </a:cubicBezTo>
                <a:cubicBezTo>
                  <a:pt x="42247" y="16279"/>
                  <a:pt x="42279" y="16279"/>
                  <a:pt x="42310" y="16247"/>
                </a:cubicBezTo>
                <a:cubicBezTo>
                  <a:pt x="42469" y="16215"/>
                  <a:pt x="42564" y="16057"/>
                  <a:pt x="42532" y="15899"/>
                </a:cubicBezTo>
                <a:lnTo>
                  <a:pt x="42500" y="15867"/>
                </a:lnTo>
                <a:cubicBezTo>
                  <a:pt x="42473" y="15729"/>
                  <a:pt x="42349" y="15639"/>
                  <a:pt x="42213" y="15639"/>
                </a:cubicBezTo>
                <a:close/>
                <a:moveTo>
                  <a:pt x="794" y="16748"/>
                </a:moveTo>
                <a:cubicBezTo>
                  <a:pt x="658" y="16748"/>
                  <a:pt x="531" y="16837"/>
                  <a:pt x="476" y="16975"/>
                </a:cubicBezTo>
                <a:lnTo>
                  <a:pt x="476" y="17007"/>
                </a:lnTo>
                <a:cubicBezTo>
                  <a:pt x="444" y="17197"/>
                  <a:pt x="539" y="17324"/>
                  <a:pt x="697" y="17355"/>
                </a:cubicBezTo>
                <a:lnTo>
                  <a:pt x="761" y="17355"/>
                </a:lnTo>
                <a:cubicBezTo>
                  <a:pt x="919" y="17355"/>
                  <a:pt x="1046" y="17260"/>
                  <a:pt x="1077" y="17102"/>
                </a:cubicBezTo>
                <a:cubicBezTo>
                  <a:pt x="1109" y="16944"/>
                  <a:pt x="1014" y="16785"/>
                  <a:pt x="856" y="16754"/>
                </a:cubicBezTo>
                <a:cubicBezTo>
                  <a:pt x="835" y="16750"/>
                  <a:pt x="815" y="16748"/>
                  <a:pt x="794" y="16748"/>
                </a:cubicBezTo>
                <a:close/>
                <a:moveTo>
                  <a:pt x="42593" y="17223"/>
                </a:moveTo>
                <a:cubicBezTo>
                  <a:pt x="42573" y="17223"/>
                  <a:pt x="42553" y="17225"/>
                  <a:pt x="42532" y="17229"/>
                </a:cubicBezTo>
                <a:cubicBezTo>
                  <a:pt x="42374" y="17260"/>
                  <a:pt x="42279" y="17450"/>
                  <a:pt x="42310" y="17609"/>
                </a:cubicBezTo>
                <a:cubicBezTo>
                  <a:pt x="42342" y="17735"/>
                  <a:pt x="42437" y="17862"/>
                  <a:pt x="42595" y="17862"/>
                </a:cubicBezTo>
                <a:cubicBezTo>
                  <a:pt x="42595" y="17862"/>
                  <a:pt x="42627" y="17862"/>
                  <a:pt x="42627" y="17830"/>
                </a:cubicBezTo>
                <a:cubicBezTo>
                  <a:pt x="42817" y="17799"/>
                  <a:pt x="42912" y="17672"/>
                  <a:pt x="42880" y="17482"/>
                </a:cubicBezTo>
                <a:lnTo>
                  <a:pt x="42880" y="17450"/>
                </a:lnTo>
                <a:cubicBezTo>
                  <a:pt x="42853" y="17313"/>
                  <a:pt x="42729" y="17223"/>
                  <a:pt x="42593" y="17223"/>
                </a:cubicBezTo>
                <a:close/>
                <a:moveTo>
                  <a:pt x="479" y="18363"/>
                </a:moveTo>
                <a:cubicBezTo>
                  <a:pt x="342" y="18363"/>
                  <a:pt x="218" y="18456"/>
                  <a:pt x="191" y="18622"/>
                </a:cubicBezTo>
                <a:lnTo>
                  <a:pt x="191" y="18654"/>
                </a:lnTo>
                <a:cubicBezTo>
                  <a:pt x="159" y="18812"/>
                  <a:pt x="286" y="18939"/>
                  <a:pt x="444" y="18970"/>
                </a:cubicBezTo>
                <a:lnTo>
                  <a:pt x="476" y="18970"/>
                </a:lnTo>
                <a:cubicBezTo>
                  <a:pt x="634" y="18970"/>
                  <a:pt x="761" y="18844"/>
                  <a:pt x="792" y="18685"/>
                </a:cubicBezTo>
                <a:cubicBezTo>
                  <a:pt x="824" y="18527"/>
                  <a:pt x="697" y="18369"/>
                  <a:pt x="539" y="18369"/>
                </a:cubicBezTo>
                <a:cubicBezTo>
                  <a:pt x="519" y="18365"/>
                  <a:pt x="499" y="18363"/>
                  <a:pt x="479" y="18363"/>
                </a:cubicBezTo>
                <a:close/>
                <a:moveTo>
                  <a:pt x="42846" y="18838"/>
                </a:moveTo>
                <a:cubicBezTo>
                  <a:pt x="42826" y="18838"/>
                  <a:pt x="42806" y="18840"/>
                  <a:pt x="42785" y="18844"/>
                </a:cubicBezTo>
                <a:cubicBezTo>
                  <a:pt x="42627" y="18844"/>
                  <a:pt x="42532" y="19034"/>
                  <a:pt x="42532" y="19192"/>
                </a:cubicBezTo>
                <a:cubicBezTo>
                  <a:pt x="42564" y="19351"/>
                  <a:pt x="42690" y="19446"/>
                  <a:pt x="42817" y="19446"/>
                </a:cubicBezTo>
                <a:lnTo>
                  <a:pt x="42849" y="19446"/>
                </a:lnTo>
                <a:cubicBezTo>
                  <a:pt x="43007" y="19446"/>
                  <a:pt x="43134" y="19287"/>
                  <a:pt x="43134" y="19129"/>
                </a:cubicBezTo>
                <a:lnTo>
                  <a:pt x="43134" y="19097"/>
                </a:lnTo>
                <a:cubicBezTo>
                  <a:pt x="43106" y="18931"/>
                  <a:pt x="42982" y="18838"/>
                  <a:pt x="42846" y="18838"/>
                </a:cubicBezTo>
                <a:close/>
                <a:moveTo>
                  <a:pt x="300" y="19979"/>
                </a:moveTo>
                <a:cubicBezTo>
                  <a:pt x="165" y="19979"/>
                  <a:pt x="61" y="20095"/>
                  <a:pt x="32" y="20237"/>
                </a:cubicBezTo>
                <a:lnTo>
                  <a:pt x="32" y="20301"/>
                </a:lnTo>
                <a:cubicBezTo>
                  <a:pt x="32" y="20459"/>
                  <a:pt x="159" y="20586"/>
                  <a:pt x="317" y="20586"/>
                </a:cubicBezTo>
                <a:lnTo>
                  <a:pt x="349" y="20586"/>
                </a:lnTo>
                <a:cubicBezTo>
                  <a:pt x="507" y="20586"/>
                  <a:pt x="634" y="20427"/>
                  <a:pt x="634" y="20269"/>
                </a:cubicBezTo>
                <a:cubicBezTo>
                  <a:pt x="634" y="20111"/>
                  <a:pt x="507" y="19984"/>
                  <a:pt x="349" y="19984"/>
                </a:cubicBezTo>
                <a:cubicBezTo>
                  <a:pt x="332" y="19981"/>
                  <a:pt x="316" y="19979"/>
                  <a:pt x="300" y="19979"/>
                </a:cubicBezTo>
                <a:close/>
                <a:moveTo>
                  <a:pt x="42944" y="20427"/>
                </a:moveTo>
                <a:cubicBezTo>
                  <a:pt x="42785" y="20427"/>
                  <a:pt x="42659" y="20586"/>
                  <a:pt x="42659" y="20744"/>
                </a:cubicBezTo>
                <a:lnTo>
                  <a:pt x="42659" y="20776"/>
                </a:lnTo>
                <a:cubicBezTo>
                  <a:pt x="42659" y="20934"/>
                  <a:pt x="42785" y="21061"/>
                  <a:pt x="42944" y="21061"/>
                </a:cubicBezTo>
                <a:lnTo>
                  <a:pt x="42975" y="21061"/>
                </a:lnTo>
                <a:cubicBezTo>
                  <a:pt x="43134" y="21061"/>
                  <a:pt x="43260" y="20934"/>
                  <a:pt x="43260" y="20744"/>
                </a:cubicBezTo>
                <a:lnTo>
                  <a:pt x="42944" y="20744"/>
                </a:lnTo>
                <a:lnTo>
                  <a:pt x="43260" y="20712"/>
                </a:lnTo>
                <a:cubicBezTo>
                  <a:pt x="43229" y="20554"/>
                  <a:pt x="43102" y="20427"/>
                  <a:pt x="42944" y="20427"/>
                </a:cubicBezTo>
                <a:close/>
                <a:moveTo>
                  <a:pt x="317" y="21599"/>
                </a:moveTo>
                <a:cubicBezTo>
                  <a:pt x="127" y="21599"/>
                  <a:pt x="1" y="21726"/>
                  <a:pt x="1" y="21884"/>
                </a:cubicBezTo>
                <a:lnTo>
                  <a:pt x="1" y="21916"/>
                </a:lnTo>
                <a:cubicBezTo>
                  <a:pt x="1" y="22074"/>
                  <a:pt x="127" y="22232"/>
                  <a:pt x="317" y="22232"/>
                </a:cubicBezTo>
                <a:cubicBezTo>
                  <a:pt x="476" y="22232"/>
                  <a:pt x="602" y="22074"/>
                  <a:pt x="602" y="21916"/>
                </a:cubicBezTo>
                <a:lnTo>
                  <a:pt x="602" y="21884"/>
                </a:lnTo>
                <a:cubicBezTo>
                  <a:pt x="602" y="21726"/>
                  <a:pt x="476" y="21599"/>
                  <a:pt x="317" y="21599"/>
                </a:cubicBezTo>
                <a:close/>
                <a:moveTo>
                  <a:pt x="42975" y="22074"/>
                </a:moveTo>
                <a:cubicBezTo>
                  <a:pt x="42785" y="22074"/>
                  <a:pt x="42659" y="22201"/>
                  <a:pt x="42659" y="22359"/>
                </a:cubicBezTo>
                <a:lnTo>
                  <a:pt x="42659" y="22391"/>
                </a:lnTo>
                <a:cubicBezTo>
                  <a:pt x="42659" y="22549"/>
                  <a:pt x="42785" y="22707"/>
                  <a:pt x="42975" y="22707"/>
                </a:cubicBezTo>
                <a:cubicBezTo>
                  <a:pt x="43134" y="22707"/>
                  <a:pt x="43260" y="22549"/>
                  <a:pt x="43260" y="22391"/>
                </a:cubicBezTo>
                <a:lnTo>
                  <a:pt x="43260" y="22359"/>
                </a:lnTo>
                <a:cubicBezTo>
                  <a:pt x="43260" y="22201"/>
                  <a:pt x="43134" y="22074"/>
                  <a:pt x="42975" y="22074"/>
                </a:cubicBezTo>
                <a:close/>
                <a:moveTo>
                  <a:pt x="317" y="23214"/>
                </a:moveTo>
                <a:cubicBezTo>
                  <a:pt x="127" y="23214"/>
                  <a:pt x="1" y="23341"/>
                  <a:pt x="1" y="23499"/>
                </a:cubicBezTo>
                <a:lnTo>
                  <a:pt x="1" y="23562"/>
                </a:lnTo>
                <a:cubicBezTo>
                  <a:pt x="1" y="23721"/>
                  <a:pt x="127" y="23848"/>
                  <a:pt x="317" y="23848"/>
                </a:cubicBezTo>
                <a:cubicBezTo>
                  <a:pt x="476" y="23848"/>
                  <a:pt x="602" y="23721"/>
                  <a:pt x="602" y="23562"/>
                </a:cubicBezTo>
                <a:lnTo>
                  <a:pt x="602" y="23499"/>
                </a:lnTo>
                <a:cubicBezTo>
                  <a:pt x="602" y="23341"/>
                  <a:pt x="476" y="23214"/>
                  <a:pt x="317" y="23214"/>
                </a:cubicBezTo>
                <a:close/>
                <a:moveTo>
                  <a:pt x="42975" y="23689"/>
                </a:moveTo>
                <a:cubicBezTo>
                  <a:pt x="42785" y="23689"/>
                  <a:pt x="42659" y="23816"/>
                  <a:pt x="42659" y="23974"/>
                </a:cubicBezTo>
                <a:lnTo>
                  <a:pt x="42659" y="24006"/>
                </a:lnTo>
                <a:cubicBezTo>
                  <a:pt x="42659" y="24196"/>
                  <a:pt x="42785" y="24323"/>
                  <a:pt x="42975" y="24323"/>
                </a:cubicBezTo>
                <a:cubicBezTo>
                  <a:pt x="43134" y="24323"/>
                  <a:pt x="43260" y="24196"/>
                  <a:pt x="43260" y="24006"/>
                </a:cubicBezTo>
                <a:lnTo>
                  <a:pt x="43260" y="23974"/>
                </a:lnTo>
                <a:cubicBezTo>
                  <a:pt x="43260" y="23816"/>
                  <a:pt x="43134" y="23689"/>
                  <a:pt x="42975" y="23689"/>
                </a:cubicBezTo>
                <a:close/>
                <a:moveTo>
                  <a:pt x="317" y="24829"/>
                </a:moveTo>
                <a:cubicBezTo>
                  <a:pt x="127" y="24829"/>
                  <a:pt x="1" y="24956"/>
                  <a:pt x="1" y="25146"/>
                </a:cubicBezTo>
                <a:lnTo>
                  <a:pt x="1" y="25178"/>
                </a:lnTo>
                <a:cubicBezTo>
                  <a:pt x="1" y="25336"/>
                  <a:pt x="127" y="25463"/>
                  <a:pt x="317" y="25463"/>
                </a:cubicBezTo>
                <a:cubicBezTo>
                  <a:pt x="476" y="25463"/>
                  <a:pt x="602" y="25336"/>
                  <a:pt x="602" y="25178"/>
                </a:cubicBezTo>
                <a:lnTo>
                  <a:pt x="602" y="25146"/>
                </a:lnTo>
                <a:cubicBezTo>
                  <a:pt x="602" y="24956"/>
                  <a:pt x="476" y="24829"/>
                  <a:pt x="317" y="24829"/>
                </a:cubicBezTo>
                <a:close/>
                <a:moveTo>
                  <a:pt x="42975" y="25304"/>
                </a:moveTo>
                <a:cubicBezTo>
                  <a:pt x="42785" y="25304"/>
                  <a:pt x="42659" y="25431"/>
                  <a:pt x="42659" y="25589"/>
                </a:cubicBezTo>
                <a:lnTo>
                  <a:pt x="42659" y="25653"/>
                </a:lnTo>
                <a:cubicBezTo>
                  <a:pt x="42659" y="25811"/>
                  <a:pt x="42785" y="25938"/>
                  <a:pt x="42975" y="25938"/>
                </a:cubicBezTo>
                <a:cubicBezTo>
                  <a:pt x="43134" y="25938"/>
                  <a:pt x="43260" y="25811"/>
                  <a:pt x="43260" y="25653"/>
                </a:cubicBezTo>
                <a:lnTo>
                  <a:pt x="43260" y="25589"/>
                </a:lnTo>
                <a:cubicBezTo>
                  <a:pt x="43260" y="25431"/>
                  <a:pt x="43134" y="25304"/>
                  <a:pt x="42975" y="25304"/>
                </a:cubicBezTo>
                <a:close/>
                <a:moveTo>
                  <a:pt x="317" y="26444"/>
                </a:moveTo>
                <a:cubicBezTo>
                  <a:pt x="127" y="26444"/>
                  <a:pt x="1" y="26603"/>
                  <a:pt x="1" y="26761"/>
                </a:cubicBezTo>
                <a:lnTo>
                  <a:pt x="1" y="26793"/>
                </a:lnTo>
                <a:cubicBezTo>
                  <a:pt x="1" y="26951"/>
                  <a:pt x="127" y="27078"/>
                  <a:pt x="317" y="27078"/>
                </a:cubicBezTo>
                <a:cubicBezTo>
                  <a:pt x="476" y="27078"/>
                  <a:pt x="602" y="26951"/>
                  <a:pt x="602" y="26793"/>
                </a:cubicBezTo>
                <a:lnTo>
                  <a:pt x="602" y="26761"/>
                </a:lnTo>
                <a:cubicBezTo>
                  <a:pt x="602" y="26603"/>
                  <a:pt x="476" y="26444"/>
                  <a:pt x="317" y="26444"/>
                </a:cubicBezTo>
                <a:close/>
                <a:moveTo>
                  <a:pt x="42975" y="26951"/>
                </a:moveTo>
                <a:cubicBezTo>
                  <a:pt x="42785" y="26951"/>
                  <a:pt x="42659" y="27109"/>
                  <a:pt x="42659" y="27268"/>
                </a:cubicBezTo>
                <a:cubicBezTo>
                  <a:pt x="42659" y="27426"/>
                  <a:pt x="42785" y="27553"/>
                  <a:pt x="42975" y="27553"/>
                </a:cubicBezTo>
                <a:cubicBezTo>
                  <a:pt x="43134" y="27553"/>
                  <a:pt x="43260" y="27426"/>
                  <a:pt x="43260" y="27268"/>
                </a:cubicBezTo>
                <a:lnTo>
                  <a:pt x="43260" y="27236"/>
                </a:lnTo>
                <a:cubicBezTo>
                  <a:pt x="43260" y="27046"/>
                  <a:pt x="43134" y="26951"/>
                  <a:pt x="42975" y="26951"/>
                </a:cubicBezTo>
                <a:close/>
                <a:moveTo>
                  <a:pt x="317" y="28091"/>
                </a:moveTo>
                <a:cubicBezTo>
                  <a:pt x="127" y="28091"/>
                  <a:pt x="1" y="28218"/>
                  <a:pt x="1" y="28376"/>
                </a:cubicBezTo>
                <a:lnTo>
                  <a:pt x="1" y="28408"/>
                </a:lnTo>
                <a:cubicBezTo>
                  <a:pt x="1" y="28566"/>
                  <a:pt x="127" y="28693"/>
                  <a:pt x="317" y="28693"/>
                </a:cubicBezTo>
                <a:cubicBezTo>
                  <a:pt x="476" y="28693"/>
                  <a:pt x="602" y="28535"/>
                  <a:pt x="602" y="28376"/>
                </a:cubicBezTo>
                <a:cubicBezTo>
                  <a:pt x="602" y="28218"/>
                  <a:pt x="476" y="28091"/>
                  <a:pt x="317" y="28091"/>
                </a:cubicBezTo>
                <a:close/>
                <a:moveTo>
                  <a:pt x="42975" y="28566"/>
                </a:moveTo>
                <a:cubicBezTo>
                  <a:pt x="42785" y="28566"/>
                  <a:pt x="42659" y="28693"/>
                  <a:pt x="42659" y="28851"/>
                </a:cubicBezTo>
                <a:lnTo>
                  <a:pt x="42659" y="28883"/>
                </a:lnTo>
                <a:cubicBezTo>
                  <a:pt x="42659" y="29041"/>
                  <a:pt x="42785" y="29168"/>
                  <a:pt x="42975" y="29168"/>
                </a:cubicBezTo>
                <a:cubicBezTo>
                  <a:pt x="43134" y="29168"/>
                  <a:pt x="43260" y="29041"/>
                  <a:pt x="43260" y="28883"/>
                </a:cubicBezTo>
                <a:lnTo>
                  <a:pt x="43260" y="28851"/>
                </a:lnTo>
                <a:cubicBezTo>
                  <a:pt x="43260" y="28693"/>
                  <a:pt x="43134" y="28566"/>
                  <a:pt x="42975" y="28566"/>
                </a:cubicBezTo>
                <a:close/>
                <a:moveTo>
                  <a:pt x="317" y="29706"/>
                </a:moveTo>
                <a:cubicBezTo>
                  <a:pt x="127" y="29706"/>
                  <a:pt x="1" y="29833"/>
                  <a:pt x="1" y="29991"/>
                </a:cubicBezTo>
                <a:lnTo>
                  <a:pt x="1" y="30055"/>
                </a:lnTo>
                <a:cubicBezTo>
                  <a:pt x="1" y="30213"/>
                  <a:pt x="127" y="30340"/>
                  <a:pt x="317" y="30340"/>
                </a:cubicBezTo>
                <a:cubicBezTo>
                  <a:pt x="476" y="30340"/>
                  <a:pt x="602" y="30213"/>
                  <a:pt x="602" y="30055"/>
                </a:cubicBezTo>
                <a:lnTo>
                  <a:pt x="602" y="29991"/>
                </a:lnTo>
                <a:cubicBezTo>
                  <a:pt x="602" y="29833"/>
                  <a:pt x="476" y="29706"/>
                  <a:pt x="317" y="29706"/>
                </a:cubicBezTo>
                <a:close/>
                <a:moveTo>
                  <a:pt x="42975" y="30181"/>
                </a:moveTo>
                <a:cubicBezTo>
                  <a:pt x="42785" y="30181"/>
                  <a:pt x="42659" y="30308"/>
                  <a:pt x="42659" y="30466"/>
                </a:cubicBezTo>
                <a:lnTo>
                  <a:pt x="42659" y="30498"/>
                </a:lnTo>
                <a:cubicBezTo>
                  <a:pt x="42659" y="30688"/>
                  <a:pt x="42785" y="30815"/>
                  <a:pt x="42975" y="30815"/>
                </a:cubicBezTo>
                <a:cubicBezTo>
                  <a:pt x="43134" y="30815"/>
                  <a:pt x="43260" y="30688"/>
                  <a:pt x="43260" y="30498"/>
                </a:cubicBezTo>
                <a:lnTo>
                  <a:pt x="43260" y="30466"/>
                </a:lnTo>
                <a:cubicBezTo>
                  <a:pt x="43260" y="30308"/>
                  <a:pt x="43134" y="30181"/>
                  <a:pt x="42975" y="30181"/>
                </a:cubicBezTo>
                <a:close/>
                <a:moveTo>
                  <a:pt x="317" y="31321"/>
                </a:moveTo>
                <a:cubicBezTo>
                  <a:pt x="127" y="31321"/>
                  <a:pt x="1" y="31448"/>
                  <a:pt x="1" y="31638"/>
                </a:cubicBezTo>
                <a:lnTo>
                  <a:pt x="1" y="31670"/>
                </a:lnTo>
                <a:cubicBezTo>
                  <a:pt x="1" y="31828"/>
                  <a:pt x="127" y="31955"/>
                  <a:pt x="317" y="31955"/>
                </a:cubicBezTo>
                <a:cubicBezTo>
                  <a:pt x="476" y="31955"/>
                  <a:pt x="602" y="31828"/>
                  <a:pt x="602" y="31670"/>
                </a:cubicBezTo>
                <a:lnTo>
                  <a:pt x="602" y="31638"/>
                </a:lnTo>
                <a:cubicBezTo>
                  <a:pt x="602" y="31448"/>
                  <a:pt x="476" y="31321"/>
                  <a:pt x="317" y="31321"/>
                </a:cubicBezTo>
                <a:close/>
                <a:moveTo>
                  <a:pt x="42975" y="31796"/>
                </a:moveTo>
                <a:cubicBezTo>
                  <a:pt x="42785" y="31796"/>
                  <a:pt x="42659" y="31923"/>
                  <a:pt x="42659" y="32081"/>
                </a:cubicBezTo>
                <a:lnTo>
                  <a:pt x="42659" y="32145"/>
                </a:lnTo>
                <a:cubicBezTo>
                  <a:pt x="42659" y="32303"/>
                  <a:pt x="42785" y="32430"/>
                  <a:pt x="42975" y="32430"/>
                </a:cubicBezTo>
                <a:cubicBezTo>
                  <a:pt x="43134" y="32430"/>
                  <a:pt x="43260" y="32303"/>
                  <a:pt x="43260" y="32145"/>
                </a:cubicBezTo>
                <a:lnTo>
                  <a:pt x="43260" y="32081"/>
                </a:lnTo>
                <a:cubicBezTo>
                  <a:pt x="43260" y="31923"/>
                  <a:pt x="43134" y="31796"/>
                  <a:pt x="42975" y="31796"/>
                </a:cubicBezTo>
                <a:close/>
                <a:moveTo>
                  <a:pt x="317" y="32936"/>
                </a:moveTo>
                <a:cubicBezTo>
                  <a:pt x="127" y="32936"/>
                  <a:pt x="1" y="33095"/>
                  <a:pt x="1" y="33253"/>
                </a:cubicBezTo>
                <a:lnTo>
                  <a:pt x="1" y="33285"/>
                </a:lnTo>
                <a:cubicBezTo>
                  <a:pt x="1" y="33443"/>
                  <a:pt x="127" y="33570"/>
                  <a:pt x="317" y="33570"/>
                </a:cubicBezTo>
                <a:cubicBezTo>
                  <a:pt x="476" y="33570"/>
                  <a:pt x="602" y="33443"/>
                  <a:pt x="602" y="33285"/>
                </a:cubicBezTo>
                <a:lnTo>
                  <a:pt x="602" y="33253"/>
                </a:lnTo>
                <a:cubicBezTo>
                  <a:pt x="602" y="33095"/>
                  <a:pt x="476" y="32936"/>
                  <a:pt x="317" y="32936"/>
                </a:cubicBezTo>
                <a:close/>
                <a:moveTo>
                  <a:pt x="42975" y="33412"/>
                </a:moveTo>
                <a:cubicBezTo>
                  <a:pt x="42785" y="33412"/>
                  <a:pt x="42659" y="33570"/>
                  <a:pt x="42659" y="33728"/>
                </a:cubicBezTo>
                <a:lnTo>
                  <a:pt x="42659" y="33760"/>
                </a:lnTo>
                <a:cubicBezTo>
                  <a:pt x="42659" y="33918"/>
                  <a:pt x="42785" y="34045"/>
                  <a:pt x="42975" y="34045"/>
                </a:cubicBezTo>
                <a:cubicBezTo>
                  <a:pt x="43134" y="34045"/>
                  <a:pt x="43260" y="33918"/>
                  <a:pt x="43260" y="33760"/>
                </a:cubicBezTo>
                <a:lnTo>
                  <a:pt x="43260" y="33728"/>
                </a:lnTo>
                <a:cubicBezTo>
                  <a:pt x="43260" y="33570"/>
                  <a:pt x="43134" y="33412"/>
                  <a:pt x="42975" y="33412"/>
                </a:cubicBezTo>
                <a:close/>
                <a:moveTo>
                  <a:pt x="317" y="34583"/>
                </a:moveTo>
                <a:cubicBezTo>
                  <a:pt x="127" y="34583"/>
                  <a:pt x="1" y="34710"/>
                  <a:pt x="1" y="34868"/>
                </a:cubicBezTo>
                <a:lnTo>
                  <a:pt x="1" y="34900"/>
                </a:lnTo>
                <a:cubicBezTo>
                  <a:pt x="1" y="35058"/>
                  <a:pt x="127" y="35217"/>
                  <a:pt x="317" y="35217"/>
                </a:cubicBezTo>
                <a:cubicBezTo>
                  <a:pt x="476" y="35217"/>
                  <a:pt x="602" y="35058"/>
                  <a:pt x="602" y="34900"/>
                </a:cubicBezTo>
                <a:lnTo>
                  <a:pt x="602" y="34868"/>
                </a:lnTo>
                <a:cubicBezTo>
                  <a:pt x="602" y="34710"/>
                  <a:pt x="476" y="34583"/>
                  <a:pt x="317" y="34583"/>
                </a:cubicBezTo>
                <a:close/>
                <a:moveTo>
                  <a:pt x="42975" y="35058"/>
                </a:moveTo>
                <a:cubicBezTo>
                  <a:pt x="42785" y="35058"/>
                  <a:pt x="42659" y="35217"/>
                  <a:pt x="42659" y="35375"/>
                </a:cubicBezTo>
                <a:cubicBezTo>
                  <a:pt x="42659" y="35533"/>
                  <a:pt x="42785" y="35692"/>
                  <a:pt x="42975" y="35692"/>
                </a:cubicBezTo>
                <a:cubicBezTo>
                  <a:pt x="43134" y="35692"/>
                  <a:pt x="43260" y="35533"/>
                  <a:pt x="43260" y="35375"/>
                </a:cubicBezTo>
                <a:lnTo>
                  <a:pt x="43260" y="35343"/>
                </a:lnTo>
                <a:cubicBezTo>
                  <a:pt x="43260" y="35185"/>
                  <a:pt x="43134" y="35058"/>
                  <a:pt x="42975" y="35058"/>
                </a:cubicBezTo>
                <a:close/>
                <a:moveTo>
                  <a:pt x="317" y="36198"/>
                </a:moveTo>
                <a:cubicBezTo>
                  <a:pt x="127" y="36198"/>
                  <a:pt x="1" y="36325"/>
                  <a:pt x="1" y="36483"/>
                </a:cubicBezTo>
                <a:lnTo>
                  <a:pt x="1" y="36547"/>
                </a:lnTo>
                <a:cubicBezTo>
                  <a:pt x="1" y="36705"/>
                  <a:pt x="127" y="36800"/>
                  <a:pt x="317" y="36800"/>
                </a:cubicBezTo>
                <a:cubicBezTo>
                  <a:pt x="476" y="36800"/>
                  <a:pt x="602" y="36642"/>
                  <a:pt x="602" y="36483"/>
                </a:cubicBezTo>
                <a:cubicBezTo>
                  <a:pt x="602" y="36325"/>
                  <a:pt x="476" y="36198"/>
                  <a:pt x="317" y="36198"/>
                </a:cubicBezTo>
                <a:close/>
                <a:moveTo>
                  <a:pt x="42975" y="36673"/>
                </a:moveTo>
                <a:cubicBezTo>
                  <a:pt x="42785" y="36673"/>
                  <a:pt x="42659" y="36800"/>
                  <a:pt x="42659" y="36958"/>
                </a:cubicBezTo>
                <a:lnTo>
                  <a:pt x="42659" y="36990"/>
                </a:lnTo>
                <a:cubicBezTo>
                  <a:pt x="42659" y="37180"/>
                  <a:pt x="42785" y="37307"/>
                  <a:pt x="42975" y="37307"/>
                </a:cubicBezTo>
                <a:cubicBezTo>
                  <a:pt x="43134" y="37307"/>
                  <a:pt x="43260" y="37180"/>
                  <a:pt x="43260" y="36990"/>
                </a:cubicBezTo>
                <a:lnTo>
                  <a:pt x="43260" y="36958"/>
                </a:lnTo>
                <a:cubicBezTo>
                  <a:pt x="43260" y="36800"/>
                  <a:pt x="43134" y="36673"/>
                  <a:pt x="42975" y="36673"/>
                </a:cubicBezTo>
                <a:close/>
                <a:moveTo>
                  <a:pt x="317" y="37813"/>
                </a:moveTo>
                <a:cubicBezTo>
                  <a:pt x="127" y="37813"/>
                  <a:pt x="1" y="37940"/>
                  <a:pt x="1" y="38130"/>
                </a:cubicBezTo>
                <a:lnTo>
                  <a:pt x="1" y="38162"/>
                </a:lnTo>
                <a:cubicBezTo>
                  <a:pt x="1" y="38320"/>
                  <a:pt x="127" y="38447"/>
                  <a:pt x="317" y="38447"/>
                </a:cubicBezTo>
                <a:cubicBezTo>
                  <a:pt x="476" y="38447"/>
                  <a:pt x="602" y="38320"/>
                  <a:pt x="602" y="38162"/>
                </a:cubicBezTo>
                <a:lnTo>
                  <a:pt x="602" y="38130"/>
                </a:lnTo>
                <a:cubicBezTo>
                  <a:pt x="602" y="37940"/>
                  <a:pt x="476" y="37813"/>
                  <a:pt x="317" y="37813"/>
                </a:cubicBezTo>
                <a:close/>
                <a:moveTo>
                  <a:pt x="42975" y="38289"/>
                </a:moveTo>
                <a:cubicBezTo>
                  <a:pt x="42785" y="38289"/>
                  <a:pt x="42659" y="38415"/>
                  <a:pt x="42659" y="38574"/>
                </a:cubicBezTo>
                <a:lnTo>
                  <a:pt x="42659" y="38637"/>
                </a:lnTo>
                <a:cubicBezTo>
                  <a:pt x="42659" y="38795"/>
                  <a:pt x="42785" y="38922"/>
                  <a:pt x="42975" y="38922"/>
                </a:cubicBezTo>
                <a:cubicBezTo>
                  <a:pt x="43134" y="38922"/>
                  <a:pt x="43260" y="38795"/>
                  <a:pt x="43260" y="38637"/>
                </a:cubicBezTo>
                <a:lnTo>
                  <a:pt x="43260" y="38574"/>
                </a:lnTo>
                <a:cubicBezTo>
                  <a:pt x="43260" y="38415"/>
                  <a:pt x="43134" y="38289"/>
                  <a:pt x="42975" y="38289"/>
                </a:cubicBezTo>
                <a:close/>
                <a:moveTo>
                  <a:pt x="317" y="39429"/>
                </a:moveTo>
                <a:cubicBezTo>
                  <a:pt x="127" y="39429"/>
                  <a:pt x="1" y="39587"/>
                  <a:pt x="1" y="39745"/>
                </a:cubicBezTo>
                <a:lnTo>
                  <a:pt x="1" y="39777"/>
                </a:lnTo>
                <a:cubicBezTo>
                  <a:pt x="1" y="39935"/>
                  <a:pt x="127" y="40062"/>
                  <a:pt x="317" y="40062"/>
                </a:cubicBezTo>
                <a:cubicBezTo>
                  <a:pt x="476" y="40062"/>
                  <a:pt x="602" y="39935"/>
                  <a:pt x="602" y="39777"/>
                </a:cubicBezTo>
                <a:lnTo>
                  <a:pt x="602" y="39745"/>
                </a:lnTo>
                <a:cubicBezTo>
                  <a:pt x="602" y="39587"/>
                  <a:pt x="476" y="39429"/>
                  <a:pt x="317" y="39429"/>
                </a:cubicBezTo>
                <a:close/>
                <a:moveTo>
                  <a:pt x="42975" y="39904"/>
                </a:moveTo>
                <a:cubicBezTo>
                  <a:pt x="42785" y="39904"/>
                  <a:pt x="42659" y="40062"/>
                  <a:pt x="42659" y="40220"/>
                </a:cubicBezTo>
                <a:lnTo>
                  <a:pt x="42659" y="40252"/>
                </a:lnTo>
                <a:cubicBezTo>
                  <a:pt x="42659" y="40410"/>
                  <a:pt x="42785" y="40537"/>
                  <a:pt x="42975" y="40537"/>
                </a:cubicBezTo>
                <a:cubicBezTo>
                  <a:pt x="43134" y="40537"/>
                  <a:pt x="43260" y="40410"/>
                  <a:pt x="43260" y="40252"/>
                </a:cubicBezTo>
                <a:lnTo>
                  <a:pt x="43260" y="40220"/>
                </a:lnTo>
                <a:cubicBezTo>
                  <a:pt x="43260" y="40062"/>
                  <a:pt x="43134" y="39904"/>
                  <a:pt x="42975" y="39904"/>
                </a:cubicBezTo>
                <a:close/>
                <a:moveTo>
                  <a:pt x="317" y="41075"/>
                </a:moveTo>
                <a:cubicBezTo>
                  <a:pt x="127" y="41075"/>
                  <a:pt x="1" y="41202"/>
                  <a:pt x="1" y="41360"/>
                </a:cubicBezTo>
                <a:lnTo>
                  <a:pt x="1" y="41392"/>
                </a:lnTo>
                <a:cubicBezTo>
                  <a:pt x="1" y="41550"/>
                  <a:pt x="127" y="41709"/>
                  <a:pt x="317" y="41709"/>
                </a:cubicBezTo>
                <a:cubicBezTo>
                  <a:pt x="476" y="41709"/>
                  <a:pt x="602" y="41550"/>
                  <a:pt x="602" y="41392"/>
                </a:cubicBezTo>
                <a:lnTo>
                  <a:pt x="602" y="41360"/>
                </a:lnTo>
                <a:cubicBezTo>
                  <a:pt x="602" y="41202"/>
                  <a:pt x="476" y="41075"/>
                  <a:pt x="317" y="41075"/>
                </a:cubicBezTo>
                <a:close/>
                <a:moveTo>
                  <a:pt x="42975" y="41550"/>
                </a:moveTo>
                <a:cubicBezTo>
                  <a:pt x="42785" y="41550"/>
                  <a:pt x="42659" y="41677"/>
                  <a:pt x="42659" y="41835"/>
                </a:cubicBezTo>
                <a:lnTo>
                  <a:pt x="42659" y="41867"/>
                </a:lnTo>
                <a:cubicBezTo>
                  <a:pt x="42659" y="42025"/>
                  <a:pt x="42785" y="42184"/>
                  <a:pt x="42975" y="42184"/>
                </a:cubicBezTo>
                <a:cubicBezTo>
                  <a:pt x="43134" y="42184"/>
                  <a:pt x="43260" y="42025"/>
                  <a:pt x="43260" y="41867"/>
                </a:cubicBezTo>
                <a:lnTo>
                  <a:pt x="43260" y="41835"/>
                </a:lnTo>
                <a:cubicBezTo>
                  <a:pt x="43260" y="41677"/>
                  <a:pt x="43134" y="41550"/>
                  <a:pt x="42975" y="41550"/>
                </a:cubicBezTo>
                <a:close/>
                <a:moveTo>
                  <a:pt x="317" y="42690"/>
                </a:moveTo>
                <a:cubicBezTo>
                  <a:pt x="127" y="42690"/>
                  <a:pt x="1" y="42817"/>
                  <a:pt x="1" y="42976"/>
                </a:cubicBezTo>
                <a:lnTo>
                  <a:pt x="1" y="43039"/>
                </a:lnTo>
                <a:cubicBezTo>
                  <a:pt x="1" y="43197"/>
                  <a:pt x="127" y="43324"/>
                  <a:pt x="317" y="43324"/>
                </a:cubicBezTo>
                <a:cubicBezTo>
                  <a:pt x="476" y="43324"/>
                  <a:pt x="602" y="43197"/>
                  <a:pt x="602" y="43039"/>
                </a:cubicBezTo>
                <a:lnTo>
                  <a:pt x="602" y="42976"/>
                </a:lnTo>
                <a:cubicBezTo>
                  <a:pt x="602" y="42817"/>
                  <a:pt x="476" y="42690"/>
                  <a:pt x="317" y="42690"/>
                </a:cubicBezTo>
                <a:close/>
                <a:moveTo>
                  <a:pt x="42975" y="43166"/>
                </a:moveTo>
                <a:cubicBezTo>
                  <a:pt x="42785" y="43166"/>
                  <a:pt x="42659" y="43324"/>
                  <a:pt x="42659" y="43482"/>
                </a:cubicBezTo>
                <a:cubicBezTo>
                  <a:pt x="42659" y="43672"/>
                  <a:pt x="42785" y="43799"/>
                  <a:pt x="42975" y="43799"/>
                </a:cubicBezTo>
                <a:cubicBezTo>
                  <a:pt x="43134" y="43799"/>
                  <a:pt x="43260" y="43672"/>
                  <a:pt x="43260" y="43482"/>
                </a:cubicBezTo>
                <a:lnTo>
                  <a:pt x="43260" y="43451"/>
                </a:lnTo>
                <a:cubicBezTo>
                  <a:pt x="43260" y="43292"/>
                  <a:pt x="43134" y="43166"/>
                  <a:pt x="42975" y="43166"/>
                </a:cubicBezTo>
                <a:close/>
                <a:moveTo>
                  <a:pt x="317" y="44306"/>
                </a:moveTo>
                <a:cubicBezTo>
                  <a:pt x="127" y="44306"/>
                  <a:pt x="1" y="44432"/>
                  <a:pt x="1" y="44622"/>
                </a:cubicBezTo>
                <a:lnTo>
                  <a:pt x="1" y="44654"/>
                </a:lnTo>
                <a:cubicBezTo>
                  <a:pt x="1" y="44812"/>
                  <a:pt x="127" y="44939"/>
                  <a:pt x="317" y="44939"/>
                </a:cubicBezTo>
                <a:cubicBezTo>
                  <a:pt x="476" y="44939"/>
                  <a:pt x="602" y="44812"/>
                  <a:pt x="602" y="44654"/>
                </a:cubicBezTo>
                <a:lnTo>
                  <a:pt x="602" y="44622"/>
                </a:lnTo>
                <a:cubicBezTo>
                  <a:pt x="602" y="44432"/>
                  <a:pt x="476" y="44306"/>
                  <a:pt x="317" y="44306"/>
                </a:cubicBezTo>
                <a:close/>
                <a:moveTo>
                  <a:pt x="42975" y="44781"/>
                </a:moveTo>
                <a:cubicBezTo>
                  <a:pt x="42785" y="44781"/>
                  <a:pt x="42659" y="44907"/>
                  <a:pt x="42659" y="45066"/>
                </a:cubicBezTo>
                <a:lnTo>
                  <a:pt x="42659" y="45129"/>
                </a:lnTo>
                <a:cubicBezTo>
                  <a:pt x="42659" y="45287"/>
                  <a:pt x="42785" y="45414"/>
                  <a:pt x="42975" y="45414"/>
                </a:cubicBezTo>
                <a:cubicBezTo>
                  <a:pt x="43134" y="45414"/>
                  <a:pt x="43260" y="45287"/>
                  <a:pt x="43260" y="45129"/>
                </a:cubicBezTo>
                <a:lnTo>
                  <a:pt x="43260" y="45066"/>
                </a:lnTo>
                <a:cubicBezTo>
                  <a:pt x="43260" y="44907"/>
                  <a:pt x="43134" y="44781"/>
                  <a:pt x="42975" y="44781"/>
                </a:cubicBezTo>
                <a:close/>
                <a:moveTo>
                  <a:pt x="317" y="45921"/>
                </a:moveTo>
                <a:cubicBezTo>
                  <a:pt x="127" y="45921"/>
                  <a:pt x="1" y="46079"/>
                  <a:pt x="1" y="46237"/>
                </a:cubicBezTo>
                <a:lnTo>
                  <a:pt x="1" y="46269"/>
                </a:lnTo>
                <a:cubicBezTo>
                  <a:pt x="1" y="46427"/>
                  <a:pt x="127" y="46554"/>
                  <a:pt x="317" y="46554"/>
                </a:cubicBezTo>
                <a:cubicBezTo>
                  <a:pt x="476" y="46554"/>
                  <a:pt x="602" y="46396"/>
                  <a:pt x="602" y="46237"/>
                </a:cubicBezTo>
                <a:cubicBezTo>
                  <a:pt x="602" y="46079"/>
                  <a:pt x="476" y="45921"/>
                  <a:pt x="317" y="45921"/>
                </a:cubicBezTo>
                <a:close/>
                <a:moveTo>
                  <a:pt x="42975" y="46396"/>
                </a:moveTo>
                <a:cubicBezTo>
                  <a:pt x="42785" y="46396"/>
                  <a:pt x="42659" y="46554"/>
                  <a:pt x="42659" y="46712"/>
                </a:cubicBezTo>
                <a:lnTo>
                  <a:pt x="42659" y="46744"/>
                </a:lnTo>
                <a:cubicBezTo>
                  <a:pt x="42659" y="46902"/>
                  <a:pt x="42785" y="47029"/>
                  <a:pt x="42975" y="47029"/>
                </a:cubicBezTo>
                <a:cubicBezTo>
                  <a:pt x="43134" y="47029"/>
                  <a:pt x="43260" y="46902"/>
                  <a:pt x="43260" y="46744"/>
                </a:cubicBezTo>
                <a:lnTo>
                  <a:pt x="43260" y="46712"/>
                </a:lnTo>
                <a:cubicBezTo>
                  <a:pt x="43260" y="46554"/>
                  <a:pt x="43134" y="46396"/>
                  <a:pt x="42975" y="46396"/>
                </a:cubicBezTo>
                <a:close/>
                <a:moveTo>
                  <a:pt x="317" y="47568"/>
                </a:moveTo>
                <a:cubicBezTo>
                  <a:pt x="127" y="47568"/>
                  <a:pt x="1" y="47694"/>
                  <a:pt x="1" y="47853"/>
                </a:cubicBezTo>
                <a:lnTo>
                  <a:pt x="1" y="47884"/>
                </a:lnTo>
                <a:cubicBezTo>
                  <a:pt x="1" y="48043"/>
                  <a:pt x="127" y="48201"/>
                  <a:pt x="317" y="48201"/>
                </a:cubicBezTo>
                <a:cubicBezTo>
                  <a:pt x="476" y="48201"/>
                  <a:pt x="602" y="48043"/>
                  <a:pt x="602" y="47884"/>
                </a:cubicBezTo>
                <a:lnTo>
                  <a:pt x="602" y="47853"/>
                </a:lnTo>
                <a:cubicBezTo>
                  <a:pt x="602" y="47694"/>
                  <a:pt x="476" y="47568"/>
                  <a:pt x="317" y="47568"/>
                </a:cubicBezTo>
                <a:close/>
                <a:moveTo>
                  <a:pt x="42975" y="48043"/>
                </a:moveTo>
                <a:cubicBezTo>
                  <a:pt x="42785" y="48043"/>
                  <a:pt x="42659" y="48169"/>
                  <a:pt x="42659" y="48328"/>
                </a:cubicBezTo>
                <a:lnTo>
                  <a:pt x="42659" y="48359"/>
                </a:lnTo>
                <a:cubicBezTo>
                  <a:pt x="42659" y="48518"/>
                  <a:pt x="42785" y="48676"/>
                  <a:pt x="42975" y="48676"/>
                </a:cubicBezTo>
                <a:cubicBezTo>
                  <a:pt x="43134" y="48676"/>
                  <a:pt x="43260" y="48518"/>
                  <a:pt x="43260" y="48359"/>
                </a:cubicBezTo>
                <a:lnTo>
                  <a:pt x="43260" y="48328"/>
                </a:lnTo>
                <a:cubicBezTo>
                  <a:pt x="43260" y="48169"/>
                  <a:pt x="43134" y="48043"/>
                  <a:pt x="42975" y="48043"/>
                </a:cubicBezTo>
                <a:close/>
                <a:moveTo>
                  <a:pt x="317" y="49183"/>
                </a:moveTo>
                <a:cubicBezTo>
                  <a:pt x="127" y="49183"/>
                  <a:pt x="1" y="49309"/>
                  <a:pt x="1" y="49468"/>
                </a:cubicBezTo>
                <a:lnTo>
                  <a:pt x="1" y="49531"/>
                </a:lnTo>
                <a:cubicBezTo>
                  <a:pt x="1" y="49689"/>
                  <a:pt x="127" y="49816"/>
                  <a:pt x="317" y="49816"/>
                </a:cubicBezTo>
                <a:cubicBezTo>
                  <a:pt x="476" y="49816"/>
                  <a:pt x="602" y="49689"/>
                  <a:pt x="602" y="49531"/>
                </a:cubicBezTo>
                <a:lnTo>
                  <a:pt x="602" y="49468"/>
                </a:lnTo>
                <a:cubicBezTo>
                  <a:pt x="602" y="49309"/>
                  <a:pt x="476" y="49183"/>
                  <a:pt x="317" y="49183"/>
                </a:cubicBezTo>
                <a:close/>
                <a:moveTo>
                  <a:pt x="42975" y="49658"/>
                </a:moveTo>
                <a:cubicBezTo>
                  <a:pt x="42785" y="49658"/>
                  <a:pt x="42659" y="49784"/>
                  <a:pt x="42659" y="49943"/>
                </a:cubicBezTo>
                <a:lnTo>
                  <a:pt x="42659" y="49974"/>
                </a:lnTo>
                <a:cubicBezTo>
                  <a:pt x="42659" y="50164"/>
                  <a:pt x="42785" y="50291"/>
                  <a:pt x="42975" y="50291"/>
                </a:cubicBezTo>
                <a:cubicBezTo>
                  <a:pt x="43134" y="50291"/>
                  <a:pt x="43260" y="50164"/>
                  <a:pt x="43260" y="49974"/>
                </a:cubicBezTo>
                <a:lnTo>
                  <a:pt x="43260" y="49943"/>
                </a:lnTo>
                <a:cubicBezTo>
                  <a:pt x="43260" y="49784"/>
                  <a:pt x="43134" y="49658"/>
                  <a:pt x="42975" y="49658"/>
                </a:cubicBezTo>
                <a:close/>
                <a:moveTo>
                  <a:pt x="317" y="50798"/>
                </a:moveTo>
                <a:cubicBezTo>
                  <a:pt x="127" y="50798"/>
                  <a:pt x="1" y="50924"/>
                  <a:pt x="1" y="51114"/>
                </a:cubicBezTo>
                <a:lnTo>
                  <a:pt x="1" y="51146"/>
                </a:lnTo>
                <a:cubicBezTo>
                  <a:pt x="1" y="51304"/>
                  <a:pt x="127" y="51431"/>
                  <a:pt x="317" y="51431"/>
                </a:cubicBezTo>
                <a:cubicBezTo>
                  <a:pt x="476" y="51431"/>
                  <a:pt x="602" y="51304"/>
                  <a:pt x="602" y="51146"/>
                </a:cubicBezTo>
                <a:lnTo>
                  <a:pt x="602" y="51114"/>
                </a:lnTo>
                <a:cubicBezTo>
                  <a:pt x="602" y="50924"/>
                  <a:pt x="476" y="50798"/>
                  <a:pt x="317" y="50798"/>
                </a:cubicBezTo>
                <a:close/>
                <a:moveTo>
                  <a:pt x="42975" y="51304"/>
                </a:moveTo>
                <a:cubicBezTo>
                  <a:pt x="42785" y="51304"/>
                  <a:pt x="42659" y="51463"/>
                  <a:pt x="42659" y="51621"/>
                </a:cubicBezTo>
                <a:cubicBezTo>
                  <a:pt x="42659" y="51779"/>
                  <a:pt x="42785" y="51906"/>
                  <a:pt x="42975" y="51906"/>
                </a:cubicBezTo>
                <a:cubicBezTo>
                  <a:pt x="43134" y="51906"/>
                  <a:pt x="43260" y="51779"/>
                  <a:pt x="43260" y="51621"/>
                </a:cubicBezTo>
                <a:lnTo>
                  <a:pt x="43260" y="51558"/>
                </a:lnTo>
                <a:cubicBezTo>
                  <a:pt x="43260" y="51399"/>
                  <a:pt x="43134" y="51304"/>
                  <a:pt x="42975" y="51304"/>
                </a:cubicBezTo>
                <a:close/>
                <a:moveTo>
                  <a:pt x="317" y="52413"/>
                </a:moveTo>
                <a:cubicBezTo>
                  <a:pt x="127" y="52413"/>
                  <a:pt x="1" y="52571"/>
                  <a:pt x="1" y="52730"/>
                </a:cubicBezTo>
                <a:lnTo>
                  <a:pt x="1" y="52761"/>
                </a:lnTo>
                <a:cubicBezTo>
                  <a:pt x="1" y="52920"/>
                  <a:pt x="127" y="53046"/>
                  <a:pt x="317" y="53046"/>
                </a:cubicBezTo>
                <a:cubicBezTo>
                  <a:pt x="476" y="53046"/>
                  <a:pt x="602" y="52920"/>
                  <a:pt x="602" y="52761"/>
                </a:cubicBezTo>
                <a:lnTo>
                  <a:pt x="602" y="52730"/>
                </a:lnTo>
                <a:cubicBezTo>
                  <a:pt x="602" y="52571"/>
                  <a:pt x="476" y="52413"/>
                  <a:pt x="317" y="52413"/>
                </a:cubicBezTo>
                <a:close/>
                <a:moveTo>
                  <a:pt x="42975" y="52888"/>
                </a:moveTo>
                <a:cubicBezTo>
                  <a:pt x="42785" y="52888"/>
                  <a:pt x="42659" y="53046"/>
                  <a:pt x="42659" y="53205"/>
                </a:cubicBezTo>
                <a:lnTo>
                  <a:pt x="42659" y="53236"/>
                </a:lnTo>
                <a:cubicBezTo>
                  <a:pt x="42659" y="53395"/>
                  <a:pt x="42785" y="53521"/>
                  <a:pt x="42975" y="53521"/>
                </a:cubicBezTo>
                <a:cubicBezTo>
                  <a:pt x="43134" y="53521"/>
                  <a:pt x="43260" y="53395"/>
                  <a:pt x="43260" y="53236"/>
                </a:cubicBezTo>
                <a:lnTo>
                  <a:pt x="43260" y="53205"/>
                </a:lnTo>
                <a:cubicBezTo>
                  <a:pt x="43260" y="53046"/>
                  <a:pt x="43134" y="52888"/>
                  <a:pt x="42975" y="52888"/>
                </a:cubicBezTo>
                <a:close/>
                <a:moveTo>
                  <a:pt x="317" y="54060"/>
                </a:moveTo>
                <a:cubicBezTo>
                  <a:pt x="127" y="54060"/>
                  <a:pt x="1" y="54186"/>
                  <a:pt x="1" y="54345"/>
                </a:cubicBezTo>
                <a:lnTo>
                  <a:pt x="1" y="54376"/>
                </a:lnTo>
                <a:cubicBezTo>
                  <a:pt x="1" y="54535"/>
                  <a:pt x="127" y="54693"/>
                  <a:pt x="317" y="54693"/>
                </a:cubicBezTo>
                <a:cubicBezTo>
                  <a:pt x="476" y="54693"/>
                  <a:pt x="602" y="54535"/>
                  <a:pt x="602" y="54376"/>
                </a:cubicBezTo>
                <a:lnTo>
                  <a:pt x="602" y="54345"/>
                </a:lnTo>
                <a:cubicBezTo>
                  <a:pt x="602" y="54186"/>
                  <a:pt x="476" y="54060"/>
                  <a:pt x="317" y="54060"/>
                </a:cubicBezTo>
                <a:close/>
                <a:moveTo>
                  <a:pt x="42975" y="54535"/>
                </a:moveTo>
                <a:cubicBezTo>
                  <a:pt x="42785" y="54535"/>
                  <a:pt x="42659" y="54661"/>
                  <a:pt x="42659" y="54820"/>
                </a:cubicBezTo>
                <a:lnTo>
                  <a:pt x="42659" y="54851"/>
                </a:lnTo>
                <a:cubicBezTo>
                  <a:pt x="42659" y="55010"/>
                  <a:pt x="42785" y="55168"/>
                  <a:pt x="42975" y="55168"/>
                </a:cubicBezTo>
                <a:cubicBezTo>
                  <a:pt x="43134" y="55168"/>
                  <a:pt x="43260" y="55010"/>
                  <a:pt x="43260" y="54851"/>
                </a:cubicBezTo>
                <a:lnTo>
                  <a:pt x="43260" y="54820"/>
                </a:lnTo>
                <a:cubicBezTo>
                  <a:pt x="43260" y="54661"/>
                  <a:pt x="43134" y="54535"/>
                  <a:pt x="42975" y="54535"/>
                </a:cubicBezTo>
                <a:close/>
                <a:moveTo>
                  <a:pt x="317" y="55675"/>
                </a:moveTo>
                <a:cubicBezTo>
                  <a:pt x="127" y="55675"/>
                  <a:pt x="1" y="55801"/>
                  <a:pt x="1" y="55960"/>
                </a:cubicBezTo>
                <a:lnTo>
                  <a:pt x="1" y="56023"/>
                </a:lnTo>
                <a:cubicBezTo>
                  <a:pt x="1" y="56181"/>
                  <a:pt x="127" y="56308"/>
                  <a:pt x="317" y="56308"/>
                </a:cubicBezTo>
                <a:cubicBezTo>
                  <a:pt x="476" y="56308"/>
                  <a:pt x="602" y="56181"/>
                  <a:pt x="602" y="56023"/>
                </a:cubicBezTo>
                <a:lnTo>
                  <a:pt x="602" y="55960"/>
                </a:lnTo>
                <a:cubicBezTo>
                  <a:pt x="602" y="55801"/>
                  <a:pt x="476" y="55675"/>
                  <a:pt x="317" y="55675"/>
                </a:cubicBezTo>
                <a:close/>
                <a:moveTo>
                  <a:pt x="42975" y="56150"/>
                </a:moveTo>
                <a:cubicBezTo>
                  <a:pt x="42785" y="56150"/>
                  <a:pt x="42659" y="56276"/>
                  <a:pt x="42659" y="56435"/>
                </a:cubicBezTo>
                <a:lnTo>
                  <a:pt x="42659" y="56466"/>
                </a:lnTo>
                <a:cubicBezTo>
                  <a:pt x="42659" y="56656"/>
                  <a:pt x="42785" y="56783"/>
                  <a:pt x="42975" y="56783"/>
                </a:cubicBezTo>
                <a:cubicBezTo>
                  <a:pt x="43134" y="56783"/>
                  <a:pt x="43260" y="56656"/>
                  <a:pt x="43260" y="56466"/>
                </a:cubicBezTo>
                <a:lnTo>
                  <a:pt x="43260" y="56435"/>
                </a:lnTo>
                <a:cubicBezTo>
                  <a:pt x="43260" y="56276"/>
                  <a:pt x="43134" y="56150"/>
                  <a:pt x="42975" y="56150"/>
                </a:cubicBezTo>
                <a:close/>
                <a:moveTo>
                  <a:pt x="317" y="57290"/>
                </a:moveTo>
                <a:cubicBezTo>
                  <a:pt x="127" y="57290"/>
                  <a:pt x="1" y="57417"/>
                  <a:pt x="1" y="57607"/>
                </a:cubicBezTo>
                <a:lnTo>
                  <a:pt x="1" y="57638"/>
                </a:lnTo>
                <a:cubicBezTo>
                  <a:pt x="1" y="57797"/>
                  <a:pt x="127" y="57923"/>
                  <a:pt x="317" y="57923"/>
                </a:cubicBezTo>
                <a:cubicBezTo>
                  <a:pt x="476" y="57923"/>
                  <a:pt x="602" y="57797"/>
                  <a:pt x="602" y="57638"/>
                </a:cubicBezTo>
                <a:lnTo>
                  <a:pt x="602" y="57607"/>
                </a:lnTo>
                <a:cubicBezTo>
                  <a:pt x="602" y="57417"/>
                  <a:pt x="476" y="57290"/>
                  <a:pt x="317" y="57290"/>
                </a:cubicBezTo>
                <a:close/>
                <a:moveTo>
                  <a:pt x="42975" y="57765"/>
                </a:moveTo>
                <a:cubicBezTo>
                  <a:pt x="42785" y="57765"/>
                  <a:pt x="42659" y="57892"/>
                  <a:pt x="42659" y="58050"/>
                </a:cubicBezTo>
                <a:lnTo>
                  <a:pt x="42659" y="58113"/>
                </a:lnTo>
                <a:cubicBezTo>
                  <a:pt x="42659" y="58272"/>
                  <a:pt x="42785" y="58398"/>
                  <a:pt x="42975" y="58398"/>
                </a:cubicBezTo>
                <a:cubicBezTo>
                  <a:pt x="43134" y="58398"/>
                  <a:pt x="43260" y="58272"/>
                  <a:pt x="43260" y="58113"/>
                </a:cubicBezTo>
                <a:lnTo>
                  <a:pt x="43260" y="58050"/>
                </a:lnTo>
                <a:cubicBezTo>
                  <a:pt x="43260" y="57892"/>
                  <a:pt x="43134" y="57765"/>
                  <a:pt x="42975" y="57765"/>
                </a:cubicBezTo>
                <a:close/>
                <a:moveTo>
                  <a:pt x="317" y="58905"/>
                </a:moveTo>
                <a:cubicBezTo>
                  <a:pt x="127" y="58905"/>
                  <a:pt x="1" y="59063"/>
                  <a:pt x="1" y="59222"/>
                </a:cubicBezTo>
                <a:lnTo>
                  <a:pt x="1" y="59253"/>
                </a:lnTo>
                <a:cubicBezTo>
                  <a:pt x="1" y="59412"/>
                  <a:pt x="127" y="59538"/>
                  <a:pt x="317" y="59538"/>
                </a:cubicBezTo>
                <a:cubicBezTo>
                  <a:pt x="476" y="59538"/>
                  <a:pt x="602" y="59412"/>
                  <a:pt x="602" y="59253"/>
                </a:cubicBezTo>
                <a:lnTo>
                  <a:pt x="602" y="59222"/>
                </a:lnTo>
                <a:cubicBezTo>
                  <a:pt x="602" y="59063"/>
                  <a:pt x="476" y="58905"/>
                  <a:pt x="317" y="58905"/>
                </a:cubicBezTo>
                <a:close/>
                <a:moveTo>
                  <a:pt x="42975" y="59380"/>
                </a:moveTo>
                <a:cubicBezTo>
                  <a:pt x="42785" y="59380"/>
                  <a:pt x="42659" y="59538"/>
                  <a:pt x="42659" y="59697"/>
                </a:cubicBezTo>
                <a:lnTo>
                  <a:pt x="42659" y="59728"/>
                </a:lnTo>
                <a:cubicBezTo>
                  <a:pt x="42659" y="59887"/>
                  <a:pt x="42785" y="60013"/>
                  <a:pt x="42975" y="60013"/>
                </a:cubicBezTo>
                <a:cubicBezTo>
                  <a:pt x="43134" y="60013"/>
                  <a:pt x="43260" y="59887"/>
                  <a:pt x="43260" y="59728"/>
                </a:cubicBezTo>
                <a:lnTo>
                  <a:pt x="43260" y="59697"/>
                </a:lnTo>
                <a:cubicBezTo>
                  <a:pt x="43260" y="59538"/>
                  <a:pt x="43134" y="59380"/>
                  <a:pt x="42975" y="59380"/>
                </a:cubicBezTo>
                <a:close/>
                <a:moveTo>
                  <a:pt x="317" y="60552"/>
                </a:moveTo>
                <a:cubicBezTo>
                  <a:pt x="127" y="60552"/>
                  <a:pt x="1" y="60678"/>
                  <a:pt x="1" y="60837"/>
                </a:cubicBezTo>
                <a:lnTo>
                  <a:pt x="1" y="60868"/>
                </a:lnTo>
                <a:cubicBezTo>
                  <a:pt x="1" y="61027"/>
                  <a:pt x="127" y="61153"/>
                  <a:pt x="317" y="61153"/>
                </a:cubicBezTo>
                <a:cubicBezTo>
                  <a:pt x="476" y="61153"/>
                  <a:pt x="602" y="60995"/>
                  <a:pt x="602" y="60837"/>
                </a:cubicBezTo>
                <a:cubicBezTo>
                  <a:pt x="602" y="60678"/>
                  <a:pt x="476" y="60552"/>
                  <a:pt x="317" y="60552"/>
                </a:cubicBezTo>
                <a:close/>
                <a:moveTo>
                  <a:pt x="42975" y="61027"/>
                </a:moveTo>
                <a:cubicBezTo>
                  <a:pt x="42785" y="61027"/>
                  <a:pt x="42659" y="61185"/>
                  <a:pt x="42659" y="61343"/>
                </a:cubicBezTo>
                <a:cubicBezTo>
                  <a:pt x="42659" y="61502"/>
                  <a:pt x="42785" y="61660"/>
                  <a:pt x="42975" y="61660"/>
                </a:cubicBezTo>
                <a:cubicBezTo>
                  <a:pt x="43134" y="61660"/>
                  <a:pt x="43260" y="61502"/>
                  <a:pt x="43260" y="61343"/>
                </a:cubicBezTo>
                <a:lnTo>
                  <a:pt x="43260" y="61312"/>
                </a:lnTo>
                <a:cubicBezTo>
                  <a:pt x="43260" y="61153"/>
                  <a:pt x="43134" y="61027"/>
                  <a:pt x="42975" y="61027"/>
                </a:cubicBezTo>
                <a:close/>
                <a:moveTo>
                  <a:pt x="317" y="62167"/>
                </a:moveTo>
                <a:cubicBezTo>
                  <a:pt x="127" y="62167"/>
                  <a:pt x="1" y="62294"/>
                  <a:pt x="1" y="62452"/>
                </a:cubicBezTo>
                <a:lnTo>
                  <a:pt x="1" y="62515"/>
                </a:lnTo>
                <a:cubicBezTo>
                  <a:pt x="1" y="62674"/>
                  <a:pt x="127" y="62800"/>
                  <a:pt x="317" y="62800"/>
                </a:cubicBezTo>
                <a:cubicBezTo>
                  <a:pt x="476" y="62800"/>
                  <a:pt x="602" y="62674"/>
                  <a:pt x="602" y="62515"/>
                </a:cubicBezTo>
                <a:lnTo>
                  <a:pt x="602" y="62452"/>
                </a:lnTo>
                <a:cubicBezTo>
                  <a:pt x="602" y="62294"/>
                  <a:pt x="476" y="62167"/>
                  <a:pt x="317" y="62167"/>
                </a:cubicBezTo>
                <a:close/>
                <a:moveTo>
                  <a:pt x="42975" y="62642"/>
                </a:moveTo>
                <a:cubicBezTo>
                  <a:pt x="42785" y="62642"/>
                  <a:pt x="42659" y="62769"/>
                  <a:pt x="42659" y="62927"/>
                </a:cubicBezTo>
                <a:lnTo>
                  <a:pt x="42659" y="62959"/>
                </a:lnTo>
                <a:cubicBezTo>
                  <a:pt x="42659" y="63149"/>
                  <a:pt x="42785" y="63275"/>
                  <a:pt x="42975" y="63275"/>
                </a:cubicBezTo>
                <a:cubicBezTo>
                  <a:pt x="43134" y="63275"/>
                  <a:pt x="43260" y="63149"/>
                  <a:pt x="43260" y="62959"/>
                </a:cubicBezTo>
                <a:lnTo>
                  <a:pt x="43260" y="62927"/>
                </a:lnTo>
                <a:cubicBezTo>
                  <a:pt x="43260" y="62769"/>
                  <a:pt x="43134" y="62642"/>
                  <a:pt x="42975" y="62642"/>
                </a:cubicBezTo>
                <a:close/>
                <a:moveTo>
                  <a:pt x="317" y="63782"/>
                </a:moveTo>
                <a:cubicBezTo>
                  <a:pt x="127" y="63782"/>
                  <a:pt x="1" y="63909"/>
                  <a:pt x="1" y="64099"/>
                </a:cubicBezTo>
                <a:lnTo>
                  <a:pt x="1" y="64130"/>
                </a:lnTo>
                <a:cubicBezTo>
                  <a:pt x="1" y="64289"/>
                  <a:pt x="127" y="64415"/>
                  <a:pt x="317" y="64415"/>
                </a:cubicBezTo>
                <a:cubicBezTo>
                  <a:pt x="476" y="64415"/>
                  <a:pt x="602" y="64289"/>
                  <a:pt x="602" y="64130"/>
                </a:cubicBezTo>
                <a:lnTo>
                  <a:pt x="602" y="64099"/>
                </a:lnTo>
                <a:cubicBezTo>
                  <a:pt x="602" y="63909"/>
                  <a:pt x="476" y="63782"/>
                  <a:pt x="317" y="63782"/>
                </a:cubicBezTo>
                <a:close/>
                <a:moveTo>
                  <a:pt x="42975" y="64257"/>
                </a:moveTo>
                <a:cubicBezTo>
                  <a:pt x="42785" y="64257"/>
                  <a:pt x="42659" y="64384"/>
                  <a:pt x="42659" y="64542"/>
                </a:cubicBezTo>
                <a:lnTo>
                  <a:pt x="42659" y="64605"/>
                </a:lnTo>
                <a:cubicBezTo>
                  <a:pt x="42659" y="64764"/>
                  <a:pt x="42785" y="64890"/>
                  <a:pt x="42975" y="64890"/>
                </a:cubicBezTo>
                <a:cubicBezTo>
                  <a:pt x="43134" y="64890"/>
                  <a:pt x="43260" y="64764"/>
                  <a:pt x="43260" y="64605"/>
                </a:cubicBezTo>
                <a:lnTo>
                  <a:pt x="43260" y="64542"/>
                </a:lnTo>
                <a:cubicBezTo>
                  <a:pt x="43260" y="64384"/>
                  <a:pt x="43134" y="64257"/>
                  <a:pt x="42975" y="64257"/>
                </a:cubicBezTo>
                <a:close/>
                <a:moveTo>
                  <a:pt x="317" y="65397"/>
                </a:moveTo>
                <a:cubicBezTo>
                  <a:pt x="127" y="65397"/>
                  <a:pt x="1" y="65555"/>
                  <a:pt x="1" y="65714"/>
                </a:cubicBezTo>
                <a:lnTo>
                  <a:pt x="1" y="65745"/>
                </a:lnTo>
                <a:cubicBezTo>
                  <a:pt x="1" y="65904"/>
                  <a:pt x="127" y="66030"/>
                  <a:pt x="317" y="66030"/>
                </a:cubicBezTo>
                <a:cubicBezTo>
                  <a:pt x="476" y="66030"/>
                  <a:pt x="602" y="65904"/>
                  <a:pt x="602" y="65745"/>
                </a:cubicBezTo>
                <a:lnTo>
                  <a:pt x="602" y="65714"/>
                </a:lnTo>
                <a:cubicBezTo>
                  <a:pt x="602" y="65555"/>
                  <a:pt x="476" y="65397"/>
                  <a:pt x="317" y="65397"/>
                </a:cubicBezTo>
                <a:close/>
                <a:moveTo>
                  <a:pt x="42975" y="65872"/>
                </a:moveTo>
                <a:cubicBezTo>
                  <a:pt x="42785" y="65872"/>
                  <a:pt x="42659" y="65999"/>
                  <a:pt x="42659" y="66189"/>
                </a:cubicBezTo>
                <a:lnTo>
                  <a:pt x="42659" y="66220"/>
                </a:lnTo>
                <a:cubicBezTo>
                  <a:pt x="42659" y="66379"/>
                  <a:pt x="42785" y="66506"/>
                  <a:pt x="42975" y="66506"/>
                </a:cubicBezTo>
                <a:cubicBezTo>
                  <a:pt x="43134" y="66506"/>
                  <a:pt x="43260" y="66379"/>
                  <a:pt x="43260" y="66220"/>
                </a:cubicBezTo>
                <a:lnTo>
                  <a:pt x="43260" y="66189"/>
                </a:lnTo>
                <a:cubicBezTo>
                  <a:pt x="43260" y="65999"/>
                  <a:pt x="43134" y="65872"/>
                  <a:pt x="42975" y="65872"/>
                </a:cubicBezTo>
                <a:close/>
                <a:moveTo>
                  <a:pt x="317" y="67044"/>
                </a:moveTo>
                <a:cubicBezTo>
                  <a:pt x="127" y="67044"/>
                  <a:pt x="1" y="67171"/>
                  <a:pt x="1" y="67329"/>
                </a:cubicBezTo>
                <a:lnTo>
                  <a:pt x="1" y="67361"/>
                </a:lnTo>
                <a:cubicBezTo>
                  <a:pt x="1" y="67519"/>
                  <a:pt x="127" y="67677"/>
                  <a:pt x="317" y="67677"/>
                </a:cubicBezTo>
                <a:cubicBezTo>
                  <a:pt x="476" y="67677"/>
                  <a:pt x="602" y="67519"/>
                  <a:pt x="602" y="67361"/>
                </a:cubicBezTo>
                <a:lnTo>
                  <a:pt x="602" y="67329"/>
                </a:lnTo>
                <a:cubicBezTo>
                  <a:pt x="602" y="67171"/>
                  <a:pt x="476" y="67044"/>
                  <a:pt x="317" y="67044"/>
                </a:cubicBezTo>
                <a:close/>
                <a:moveTo>
                  <a:pt x="42975" y="67519"/>
                </a:moveTo>
                <a:cubicBezTo>
                  <a:pt x="42785" y="67519"/>
                  <a:pt x="42659" y="67646"/>
                  <a:pt x="42659" y="67804"/>
                </a:cubicBezTo>
                <a:lnTo>
                  <a:pt x="42659" y="67836"/>
                </a:lnTo>
                <a:cubicBezTo>
                  <a:pt x="42659" y="67994"/>
                  <a:pt x="42785" y="68152"/>
                  <a:pt x="42975" y="68152"/>
                </a:cubicBezTo>
                <a:cubicBezTo>
                  <a:pt x="43134" y="68152"/>
                  <a:pt x="43260" y="67994"/>
                  <a:pt x="43260" y="67836"/>
                </a:cubicBezTo>
                <a:lnTo>
                  <a:pt x="43260" y="67804"/>
                </a:lnTo>
                <a:cubicBezTo>
                  <a:pt x="43260" y="67646"/>
                  <a:pt x="43134" y="67519"/>
                  <a:pt x="42975" y="67519"/>
                </a:cubicBezTo>
                <a:close/>
                <a:moveTo>
                  <a:pt x="317" y="68659"/>
                </a:moveTo>
                <a:cubicBezTo>
                  <a:pt x="127" y="68659"/>
                  <a:pt x="1" y="68786"/>
                  <a:pt x="1" y="68944"/>
                </a:cubicBezTo>
                <a:lnTo>
                  <a:pt x="1" y="69007"/>
                </a:lnTo>
                <a:cubicBezTo>
                  <a:pt x="1" y="69166"/>
                  <a:pt x="127" y="69261"/>
                  <a:pt x="317" y="69261"/>
                </a:cubicBezTo>
                <a:cubicBezTo>
                  <a:pt x="476" y="69261"/>
                  <a:pt x="602" y="69102"/>
                  <a:pt x="602" y="68944"/>
                </a:cubicBezTo>
                <a:cubicBezTo>
                  <a:pt x="602" y="68786"/>
                  <a:pt x="476" y="68659"/>
                  <a:pt x="317" y="68659"/>
                </a:cubicBezTo>
                <a:close/>
                <a:moveTo>
                  <a:pt x="42975" y="69134"/>
                </a:moveTo>
                <a:cubicBezTo>
                  <a:pt x="42785" y="69134"/>
                  <a:pt x="42659" y="69292"/>
                  <a:pt x="42659" y="69451"/>
                </a:cubicBezTo>
                <a:cubicBezTo>
                  <a:pt x="42659" y="69641"/>
                  <a:pt x="42785" y="69767"/>
                  <a:pt x="42975" y="69767"/>
                </a:cubicBezTo>
                <a:cubicBezTo>
                  <a:pt x="43134" y="69767"/>
                  <a:pt x="43260" y="69641"/>
                  <a:pt x="43260" y="69451"/>
                </a:cubicBezTo>
                <a:lnTo>
                  <a:pt x="43260" y="69419"/>
                </a:lnTo>
                <a:cubicBezTo>
                  <a:pt x="43260" y="69261"/>
                  <a:pt x="43134" y="69134"/>
                  <a:pt x="42975" y="69134"/>
                </a:cubicBezTo>
                <a:close/>
                <a:moveTo>
                  <a:pt x="317" y="70274"/>
                </a:moveTo>
                <a:cubicBezTo>
                  <a:pt x="127" y="70274"/>
                  <a:pt x="1" y="70401"/>
                  <a:pt x="1" y="70591"/>
                </a:cubicBezTo>
                <a:lnTo>
                  <a:pt x="1" y="70622"/>
                </a:lnTo>
                <a:cubicBezTo>
                  <a:pt x="1" y="70781"/>
                  <a:pt x="127" y="70907"/>
                  <a:pt x="317" y="70907"/>
                </a:cubicBezTo>
                <a:cubicBezTo>
                  <a:pt x="476" y="70907"/>
                  <a:pt x="602" y="70781"/>
                  <a:pt x="602" y="70622"/>
                </a:cubicBezTo>
                <a:lnTo>
                  <a:pt x="602" y="70591"/>
                </a:lnTo>
                <a:cubicBezTo>
                  <a:pt x="602" y="70401"/>
                  <a:pt x="476" y="70274"/>
                  <a:pt x="317" y="70274"/>
                </a:cubicBezTo>
                <a:close/>
                <a:moveTo>
                  <a:pt x="42975" y="70749"/>
                </a:moveTo>
                <a:cubicBezTo>
                  <a:pt x="42785" y="70749"/>
                  <a:pt x="42659" y="70876"/>
                  <a:pt x="42659" y="71034"/>
                </a:cubicBezTo>
                <a:lnTo>
                  <a:pt x="42659" y="71097"/>
                </a:lnTo>
                <a:cubicBezTo>
                  <a:pt x="42659" y="71256"/>
                  <a:pt x="42785" y="71383"/>
                  <a:pt x="42975" y="71383"/>
                </a:cubicBezTo>
                <a:cubicBezTo>
                  <a:pt x="43134" y="71383"/>
                  <a:pt x="43260" y="71256"/>
                  <a:pt x="43260" y="71097"/>
                </a:cubicBezTo>
                <a:lnTo>
                  <a:pt x="43260" y="71034"/>
                </a:lnTo>
                <a:cubicBezTo>
                  <a:pt x="43260" y="70876"/>
                  <a:pt x="43134" y="70749"/>
                  <a:pt x="42975" y="70749"/>
                </a:cubicBezTo>
                <a:close/>
                <a:moveTo>
                  <a:pt x="317" y="71889"/>
                </a:moveTo>
                <a:cubicBezTo>
                  <a:pt x="159" y="71921"/>
                  <a:pt x="32" y="72048"/>
                  <a:pt x="32" y="72206"/>
                </a:cubicBezTo>
                <a:lnTo>
                  <a:pt x="317" y="72238"/>
                </a:lnTo>
                <a:lnTo>
                  <a:pt x="32" y="72238"/>
                </a:lnTo>
                <a:cubicBezTo>
                  <a:pt x="32" y="72396"/>
                  <a:pt x="159" y="72523"/>
                  <a:pt x="317" y="72523"/>
                </a:cubicBezTo>
                <a:lnTo>
                  <a:pt x="349" y="72523"/>
                </a:lnTo>
                <a:cubicBezTo>
                  <a:pt x="507" y="72523"/>
                  <a:pt x="634" y="72396"/>
                  <a:pt x="634" y="72206"/>
                </a:cubicBezTo>
                <a:lnTo>
                  <a:pt x="634" y="72174"/>
                </a:lnTo>
                <a:cubicBezTo>
                  <a:pt x="602" y="72016"/>
                  <a:pt x="476" y="71889"/>
                  <a:pt x="317" y="71889"/>
                </a:cubicBezTo>
                <a:close/>
                <a:moveTo>
                  <a:pt x="42944" y="72364"/>
                </a:moveTo>
                <a:cubicBezTo>
                  <a:pt x="42785" y="72364"/>
                  <a:pt x="42627" y="72491"/>
                  <a:pt x="42627" y="72649"/>
                </a:cubicBezTo>
                <a:lnTo>
                  <a:pt x="42627" y="72681"/>
                </a:lnTo>
                <a:cubicBezTo>
                  <a:pt x="42595" y="72839"/>
                  <a:pt x="42722" y="72998"/>
                  <a:pt x="42880" y="72998"/>
                </a:cubicBezTo>
                <a:lnTo>
                  <a:pt x="42912" y="72998"/>
                </a:lnTo>
                <a:cubicBezTo>
                  <a:pt x="43070" y="72998"/>
                  <a:pt x="43197" y="72871"/>
                  <a:pt x="43197" y="72713"/>
                </a:cubicBezTo>
                <a:lnTo>
                  <a:pt x="42912" y="72649"/>
                </a:lnTo>
                <a:lnTo>
                  <a:pt x="43197" y="72681"/>
                </a:lnTo>
                <a:cubicBezTo>
                  <a:pt x="43229" y="72523"/>
                  <a:pt x="43102" y="72396"/>
                  <a:pt x="42944" y="72364"/>
                </a:cubicBezTo>
                <a:close/>
                <a:moveTo>
                  <a:pt x="493" y="73531"/>
                </a:moveTo>
                <a:cubicBezTo>
                  <a:pt x="477" y="73531"/>
                  <a:pt x="460" y="73533"/>
                  <a:pt x="444" y="73536"/>
                </a:cubicBezTo>
                <a:cubicBezTo>
                  <a:pt x="286" y="73536"/>
                  <a:pt x="159" y="73694"/>
                  <a:pt x="191" y="73853"/>
                </a:cubicBezTo>
                <a:lnTo>
                  <a:pt x="191" y="73884"/>
                </a:lnTo>
                <a:cubicBezTo>
                  <a:pt x="191" y="74043"/>
                  <a:pt x="317" y="74138"/>
                  <a:pt x="476" y="74138"/>
                </a:cubicBezTo>
                <a:lnTo>
                  <a:pt x="507" y="74138"/>
                </a:lnTo>
                <a:cubicBezTo>
                  <a:pt x="666" y="74106"/>
                  <a:pt x="792" y="73948"/>
                  <a:pt x="761" y="73789"/>
                </a:cubicBezTo>
                <a:cubicBezTo>
                  <a:pt x="761" y="73648"/>
                  <a:pt x="634" y="73531"/>
                  <a:pt x="493" y="73531"/>
                </a:cubicBezTo>
                <a:close/>
                <a:moveTo>
                  <a:pt x="42728" y="74006"/>
                </a:moveTo>
                <a:cubicBezTo>
                  <a:pt x="42570" y="74006"/>
                  <a:pt x="42465" y="74123"/>
                  <a:pt x="42437" y="74264"/>
                </a:cubicBezTo>
                <a:cubicBezTo>
                  <a:pt x="42405" y="74423"/>
                  <a:pt x="42532" y="74581"/>
                  <a:pt x="42690" y="74613"/>
                </a:cubicBezTo>
                <a:lnTo>
                  <a:pt x="42722" y="74613"/>
                </a:lnTo>
                <a:cubicBezTo>
                  <a:pt x="42880" y="74613"/>
                  <a:pt x="43007" y="74518"/>
                  <a:pt x="43007" y="74359"/>
                </a:cubicBezTo>
                <a:lnTo>
                  <a:pt x="43039" y="74328"/>
                </a:lnTo>
                <a:cubicBezTo>
                  <a:pt x="43039" y="74169"/>
                  <a:pt x="42944" y="74011"/>
                  <a:pt x="42785" y="74011"/>
                </a:cubicBezTo>
                <a:cubicBezTo>
                  <a:pt x="42766" y="74008"/>
                  <a:pt x="42746" y="74006"/>
                  <a:pt x="42728" y="74006"/>
                </a:cubicBezTo>
                <a:close/>
                <a:moveTo>
                  <a:pt x="727" y="75113"/>
                </a:moveTo>
                <a:cubicBezTo>
                  <a:pt x="707" y="75113"/>
                  <a:pt x="686" y="75115"/>
                  <a:pt x="666" y="75119"/>
                </a:cubicBezTo>
                <a:cubicBezTo>
                  <a:pt x="507" y="75151"/>
                  <a:pt x="412" y="75309"/>
                  <a:pt x="444" y="75468"/>
                </a:cubicBezTo>
                <a:lnTo>
                  <a:pt x="444" y="75499"/>
                </a:lnTo>
                <a:cubicBezTo>
                  <a:pt x="476" y="75658"/>
                  <a:pt x="602" y="75721"/>
                  <a:pt x="729" y="75721"/>
                </a:cubicBezTo>
                <a:lnTo>
                  <a:pt x="792" y="75721"/>
                </a:lnTo>
                <a:cubicBezTo>
                  <a:pt x="951" y="75689"/>
                  <a:pt x="1046" y="75531"/>
                  <a:pt x="1014" y="75341"/>
                </a:cubicBezTo>
                <a:cubicBezTo>
                  <a:pt x="986" y="75203"/>
                  <a:pt x="863" y="75113"/>
                  <a:pt x="727" y="75113"/>
                </a:cubicBezTo>
                <a:close/>
                <a:moveTo>
                  <a:pt x="42451" y="75590"/>
                </a:moveTo>
                <a:cubicBezTo>
                  <a:pt x="42310" y="75590"/>
                  <a:pt x="42177" y="75706"/>
                  <a:pt x="42120" y="75848"/>
                </a:cubicBezTo>
                <a:cubicBezTo>
                  <a:pt x="42089" y="76006"/>
                  <a:pt x="42215" y="76165"/>
                  <a:pt x="42374" y="76196"/>
                </a:cubicBezTo>
                <a:lnTo>
                  <a:pt x="42437" y="76196"/>
                </a:lnTo>
                <a:cubicBezTo>
                  <a:pt x="42564" y="76196"/>
                  <a:pt x="42690" y="76101"/>
                  <a:pt x="42722" y="75975"/>
                </a:cubicBezTo>
                <a:lnTo>
                  <a:pt x="42722" y="75943"/>
                </a:lnTo>
                <a:cubicBezTo>
                  <a:pt x="42754" y="75784"/>
                  <a:pt x="42659" y="75626"/>
                  <a:pt x="42500" y="75594"/>
                </a:cubicBezTo>
                <a:cubicBezTo>
                  <a:pt x="42484" y="75591"/>
                  <a:pt x="42467" y="75590"/>
                  <a:pt x="42451" y="75590"/>
                </a:cubicBezTo>
                <a:close/>
                <a:moveTo>
                  <a:pt x="1107" y="76697"/>
                </a:moveTo>
                <a:cubicBezTo>
                  <a:pt x="1087" y="76697"/>
                  <a:pt x="1066" y="76699"/>
                  <a:pt x="1046" y="76703"/>
                </a:cubicBezTo>
                <a:cubicBezTo>
                  <a:pt x="887" y="76766"/>
                  <a:pt x="792" y="76925"/>
                  <a:pt x="824" y="77083"/>
                </a:cubicBezTo>
                <a:lnTo>
                  <a:pt x="856" y="77115"/>
                </a:lnTo>
                <a:cubicBezTo>
                  <a:pt x="887" y="77241"/>
                  <a:pt x="982" y="77336"/>
                  <a:pt x="1141" y="77336"/>
                </a:cubicBezTo>
                <a:cubicBezTo>
                  <a:pt x="1141" y="77336"/>
                  <a:pt x="1172" y="77336"/>
                  <a:pt x="1204" y="77305"/>
                </a:cubicBezTo>
                <a:cubicBezTo>
                  <a:pt x="1362" y="77273"/>
                  <a:pt x="1457" y="77115"/>
                  <a:pt x="1426" y="76956"/>
                </a:cubicBezTo>
                <a:lnTo>
                  <a:pt x="1394" y="76925"/>
                </a:lnTo>
                <a:cubicBezTo>
                  <a:pt x="1366" y="76787"/>
                  <a:pt x="1243" y="76697"/>
                  <a:pt x="1107" y="76697"/>
                </a:cubicBezTo>
                <a:close/>
                <a:moveTo>
                  <a:pt x="42004" y="77161"/>
                </a:moveTo>
                <a:cubicBezTo>
                  <a:pt x="41876" y="77161"/>
                  <a:pt x="41761" y="77270"/>
                  <a:pt x="41709" y="77400"/>
                </a:cubicBezTo>
                <a:cubicBezTo>
                  <a:pt x="41677" y="77526"/>
                  <a:pt x="41772" y="77716"/>
                  <a:pt x="41899" y="77748"/>
                </a:cubicBezTo>
                <a:cubicBezTo>
                  <a:pt x="41930" y="77780"/>
                  <a:pt x="41962" y="77780"/>
                  <a:pt x="41994" y="77780"/>
                </a:cubicBezTo>
                <a:cubicBezTo>
                  <a:pt x="42120" y="77780"/>
                  <a:pt x="42247" y="77685"/>
                  <a:pt x="42279" y="77558"/>
                </a:cubicBezTo>
                <a:lnTo>
                  <a:pt x="42310" y="77526"/>
                </a:lnTo>
                <a:cubicBezTo>
                  <a:pt x="42342" y="77368"/>
                  <a:pt x="42247" y="77210"/>
                  <a:pt x="42089" y="77178"/>
                </a:cubicBezTo>
                <a:cubicBezTo>
                  <a:pt x="42060" y="77167"/>
                  <a:pt x="42032" y="77161"/>
                  <a:pt x="42004" y="77161"/>
                </a:cubicBezTo>
                <a:close/>
                <a:moveTo>
                  <a:pt x="1624" y="78235"/>
                </a:moveTo>
                <a:cubicBezTo>
                  <a:pt x="1590" y="78235"/>
                  <a:pt x="1555" y="78241"/>
                  <a:pt x="1521" y="78255"/>
                </a:cubicBezTo>
                <a:cubicBezTo>
                  <a:pt x="1362" y="78318"/>
                  <a:pt x="1299" y="78476"/>
                  <a:pt x="1331" y="78635"/>
                </a:cubicBezTo>
                <a:lnTo>
                  <a:pt x="1362" y="78666"/>
                </a:lnTo>
                <a:cubicBezTo>
                  <a:pt x="1394" y="78793"/>
                  <a:pt x="1521" y="78856"/>
                  <a:pt x="1647" y="78856"/>
                </a:cubicBezTo>
                <a:lnTo>
                  <a:pt x="1742" y="78856"/>
                </a:lnTo>
                <a:cubicBezTo>
                  <a:pt x="1901" y="78793"/>
                  <a:pt x="1964" y="78603"/>
                  <a:pt x="1932" y="78445"/>
                </a:cubicBezTo>
                <a:lnTo>
                  <a:pt x="1901" y="78413"/>
                </a:lnTo>
                <a:cubicBezTo>
                  <a:pt x="1851" y="78314"/>
                  <a:pt x="1744" y="78235"/>
                  <a:pt x="1624" y="78235"/>
                </a:cubicBezTo>
                <a:close/>
                <a:moveTo>
                  <a:pt x="41478" y="78678"/>
                </a:moveTo>
                <a:cubicBezTo>
                  <a:pt x="41348" y="78678"/>
                  <a:pt x="41220" y="78764"/>
                  <a:pt x="41170" y="78888"/>
                </a:cubicBezTo>
                <a:cubicBezTo>
                  <a:pt x="41139" y="79046"/>
                  <a:pt x="41202" y="79205"/>
                  <a:pt x="41360" y="79268"/>
                </a:cubicBezTo>
                <a:cubicBezTo>
                  <a:pt x="41392" y="79300"/>
                  <a:pt x="41424" y="79300"/>
                  <a:pt x="41455" y="79300"/>
                </a:cubicBezTo>
                <a:cubicBezTo>
                  <a:pt x="41582" y="79300"/>
                  <a:pt x="41677" y="79236"/>
                  <a:pt x="41740" y="79110"/>
                </a:cubicBezTo>
                <a:lnTo>
                  <a:pt x="41740" y="79078"/>
                </a:lnTo>
                <a:cubicBezTo>
                  <a:pt x="41804" y="78920"/>
                  <a:pt x="41740" y="78761"/>
                  <a:pt x="41582" y="78698"/>
                </a:cubicBezTo>
                <a:cubicBezTo>
                  <a:pt x="41548" y="78684"/>
                  <a:pt x="41513" y="78678"/>
                  <a:pt x="41478" y="78678"/>
                </a:cubicBezTo>
                <a:close/>
                <a:moveTo>
                  <a:pt x="2243" y="79719"/>
                </a:moveTo>
                <a:cubicBezTo>
                  <a:pt x="2204" y="79719"/>
                  <a:pt x="2163" y="79727"/>
                  <a:pt x="2122" y="79743"/>
                </a:cubicBezTo>
                <a:cubicBezTo>
                  <a:pt x="1964" y="79838"/>
                  <a:pt x="1901" y="79996"/>
                  <a:pt x="1964" y="80155"/>
                </a:cubicBezTo>
                <a:cubicBezTo>
                  <a:pt x="1964" y="80155"/>
                  <a:pt x="1996" y="80186"/>
                  <a:pt x="1996" y="80186"/>
                </a:cubicBezTo>
                <a:cubicBezTo>
                  <a:pt x="2027" y="80281"/>
                  <a:pt x="2122" y="80345"/>
                  <a:pt x="2249" y="80345"/>
                </a:cubicBezTo>
                <a:cubicBezTo>
                  <a:pt x="2281" y="80345"/>
                  <a:pt x="2344" y="80345"/>
                  <a:pt x="2376" y="80313"/>
                </a:cubicBezTo>
                <a:cubicBezTo>
                  <a:pt x="2534" y="80250"/>
                  <a:pt x="2566" y="80060"/>
                  <a:pt x="2502" y="79901"/>
                </a:cubicBezTo>
                <a:cubicBezTo>
                  <a:pt x="2455" y="79784"/>
                  <a:pt x="2356" y="79719"/>
                  <a:pt x="2243" y="79719"/>
                </a:cubicBezTo>
                <a:close/>
                <a:moveTo>
                  <a:pt x="40827" y="80162"/>
                </a:moveTo>
                <a:cubicBezTo>
                  <a:pt x="40713" y="80162"/>
                  <a:pt x="40607" y="80227"/>
                  <a:pt x="40537" y="80345"/>
                </a:cubicBezTo>
                <a:lnTo>
                  <a:pt x="40537" y="80376"/>
                </a:lnTo>
                <a:cubicBezTo>
                  <a:pt x="40474" y="80503"/>
                  <a:pt x="40537" y="80693"/>
                  <a:pt x="40664" y="80757"/>
                </a:cubicBezTo>
                <a:cubicBezTo>
                  <a:pt x="40727" y="80788"/>
                  <a:pt x="40759" y="80788"/>
                  <a:pt x="40790" y="80788"/>
                </a:cubicBezTo>
                <a:cubicBezTo>
                  <a:pt x="40917" y="80788"/>
                  <a:pt x="41012" y="80725"/>
                  <a:pt x="41075" y="80598"/>
                </a:cubicBezTo>
                <a:cubicBezTo>
                  <a:pt x="41139" y="80440"/>
                  <a:pt x="41075" y="80250"/>
                  <a:pt x="40949" y="80186"/>
                </a:cubicBezTo>
                <a:cubicBezTo>
                  <a:pt x="40908" y="80170"/>
                  <a:pt x="40867" y="80162"/>
                  <a:pt x="40827" y="80162"/>
                </a:cubicBezTo>
                <a:close/>
                <a:moveTo>
                  <a:pt x="2974" y="81169"/>
                </a:moveTo>
                <a:cubicBezTo>
                  <a:pt x="2923" y="81169"/>
                  <a:pt x="2869" y="81180"/>
                  <a:pt x="2819" y="81200"/>
                </a:cubicBezTo>
                <a:cubicBezTo>
                  <a:pt x="2692" y="81295"/>
                  <a:pt x="2629" y="81485"/>
                  <a:pt x="2724" y="81612"/>
                </a:cubicBezTo>
                <a:lnTo>
                  <a:pt x="3009" y="81517"/>
                </a:lnTo>
                <a:lnTo>
                  <a:pt x="3009" y="81517"/>
                </a:lnTo>
                <a:lnTo>
                  <a:pt x="2724" y="81643"/>
                </a:lnTo>
                <a:cubicBezTo>
                  <a:pt x="2787" y="81738"/>
                  <a:pt x="2882" y="81802"/>
                  <a:pt x="3009" y="81802"/>
                </a:cubicBezTo>
                <a:cubicBezTo>
                  <a:pt x="3041" y="81802"/>
                  <a:pt x="3104" y="81802"/>
                  <a:pt x="3136" y="81770"/>
                </a:cubicBezTo>
                <a:cubicBezTo>
                  <a:pt x="3294" y="81675"/>
                  <a:pt x="3326" y="81485"/>
                  <a:pt x="3262" y="81358"/>
                </a:cubicBezTo>
                <a:lnTo>
                  <a:pt x="3231" y="81327"/>
                </a:lnTo>
                <a:cubicBezTo>
                  <a:pt x="3188" y="81218"/>
                  <a:pt x="3085" y="81169"/>
                  <a:pt x="2974" y="81169"/>
                </a:cubicBezTo>
                <a:close/>
                <a:moveTo>
                  <a:pt x="40048" y="81597"/>
                </a:moveTo>
                <a:cubicBezTo>
                  <a:pt x="39949" y="81597"/>
                  <a:pt x="39851" y="81654"/>
                  <a:pt x="39809" y="81738"/>
                </a:cubicBezTo>
                <a:lnTo>
                  <a:pt x="39777" y="81770"/>
                </a:lnTo>
                <a:cubicBezTo>
                  <a:pt x="39682" y="81897"/>
                  <a:pt x="39745" y="82087"/>
                  <a:pt x="39872" y="82182"/>
                </a:cubicBezTo>
                <a:cubicBezTo>
                  <a:pt x="39935" y="82213"/>
                  <a:pt x="39967" y="82213"/>
                  <a:pt x="40030" y="82213"/>
                </a:cubicBezTo>
                <a:cubicBezTo>
                  <a:pt x="40125" y="82213"/>
                  <a:pt x="40220" y="82182"/>
                  <a:pt x="40284" y="82087"/>
                </a:cubicBezTo>
                <a:lnTo>
                  <a:pt x="40315" y="82055"/>
                </a:lnTo>
                <a:cubicBezTo>
                  <a:pt x="40379" y="81897"/>
                  <a:pt x="40347" y="81707"/>
                  <a:pt x="40189" y="81643"/>
                </a:cubicBezTo>
                <a:cubicBezTo>
                  <a:pt x="40146" y="81612"/>
                  <a:pt x="40097" y="81597"/>
                  <a:pt x="40048" y="81597"/>
                </a:cubicBezTo>
                <a:close/>
                <a:moveTo>
                  <a:pt x="3806" y="82548"/>
                </a:moveTo>
                <a:cubicBezTo>
                  <a:pt x="3752" y="82548"/>
                  <a:pt x="3695" y="82562"/>
                  <a:pt x="3642" y="82593"/>
                </a:cubicBezTo>
                <a:cubicBezTo>
                  <a:pt x="3516" y="82688"/>
                  <a:pt x="3484" y="82878"/>
                  <a:pt x="3579" y="83005"/>
                </a:cubicBezTo>
                <a:cubicBezTo>
                  <a:pt x="3579" y="83037"/>
                  <a:pt x="3611" y="83037"/>
                  <a:pt x="3611" y="83037"/>
                </a:cubicBezTo>
                <a:cubicBezTo>
                  <a:pt x="3642" y="83132"/>
                  <a:pt x="3737" y="83163"/>
                  <a:pt x="3833" y="83163"/>
                </a:cubicBezTo>
                <a:cubicBezTo>
                  <a:pt x="3896" y="83163"/>
                  <a:pt x="3928" y="83163"/>
                  <a:pt x="3991" y="83100"/>
                </a:cubicBezTo>
                <a:cubicBezTo>
                  <a:pt x="4118" y="83037"/>
                  <a:pt x="4149" y="82815"/>
                  <a:pt x="4054" y="82688"/>
                </a:cubicBezTo>
                <a:cubicBezTo>
                  <a:pt x="4012" y="82604"/>
                  <a:pt x="3913" y="82548"/>
                  <a:pt x="3806" y="82548"/>
                </a:cubicBezTo>
                <a:close/>
                <a:moveTo>
                  <a:pt x="39171" y="82983"/>
                </a:moveTo>
                <a:cubicBezTo>
                  <a:pt x="39073" y="82983"/>
                  <a:pt x="38969" y="83033"/>
                  <a:pt x="38890" y="83132"/>
                </a:cubicBezTo>
                <a:cubicBezTo>
                  <a:pt x="38827" y="83258"/>
                  <a:pt x="38858" y="83448"/>
                  <a:pt x="38985" y="83543"/>
                </a:cubicBezTo>
                <a:cubicBezTo>
                  <a:pt x="39017" y="83575"/>
                  <a:pt x="39080" y="83575"/>
                  <a:pt x="39144" y="83575"/>
                </a:cubicBezTo>
                <a:cubicBezTo>
                  <a:pt x="39239" y="83575"/>
                  <a:pt x="39334" y="83543"/>
                  <a:pt x="39397" y="83448"/>
                </a:cubicBezTo>
                <a:lnTo>
                  <a:pt x="39429" y="83417"/>
                </a:lnTo>
                <a:cubicBezTo>
                  <a:pt x="39492" y="83290"/>
                  <a:pt x="39460" y="83132"/>
                  <a:pt x="39334" y="83037"/>
                </a:cubicBezTo>
                <a:cubicBezTo>
                  <a:pt x="39286" y="83001"/>
                  <a:pt x="39230" y="82983"/>
                  <a:pt x="39171" y="82983"/>
                </a:cubicBezTo>
                <a:close/>
                <a:moveTo>
                  <a:pt x="4782" y="83874"/>
                </a:moveTo>
                <a:cubicBezTo>
                  <a:pt x="4716" y="83874"/>
                  <a:pt x="4648" y="83900"/>
                  <a:pt x="4593" y="83955"/>
                </a:cubicBezTo>
                <a:cubicBezTo>
                  <a:pt x="4466" y="84050"/>
                  <a:pt x="4434" y="84240"/>
                  <a:pt x="4529" y="84367"/>
                </a:cubicBezTo>
                <a:lnTo>
                  <a:pt x="4783" y="84208"/>
                </a:lnTo>
                <a:lnTo>
                  <a:pt x="4783" y="84208"/>
                </a:lnTo>
                <a:lnTo>
                  <a:pt x="4561" y="84398"/>
                </a:lnTo>
                <a:cubicBezTo>
                  <a:pt x="4624" y="84462"/>
                  <a:pt x="4719" y="84493"/>
                  <a:pt x="4783" y="84493"/>
                </a:cubicBezTo>
                <a:cubicBezTo>
                  <a:pt x="4846" y="84493"/>
                  <a:pt x="4909" y="84493"/>
                  <a:pt x="4973" y="84430"/>
                </a:cubicBezTo>
                <a:cubicBezTo>
                  <a:pt x="5099" y="84335"/>
                  <a:pt x="5131" y="84145"/>
                  <a:pt x="5036" y="84018"/>
                </a:cubicBezTo>
                <a:cubicBezTo>
                  <a:pt x="5004" y="84018"/>
                  <a:pt x="5004" y="83987"/>
                  <a:pt x="5004" y="83987"/>
                </a:cubicBezTo>
                <a:cubicBezTo>
                  <a:pt x="4951" y="83916"/>
                  <a:pt x="4868" y="83874"/>
                  <a:pt x="4782" y="83874"/>
                </a:cubicBezTo>
                <a:close/>
                <a:moveTo>
                  <a:pt x="38203" y="84280"/>
                </a:moveTo>
                <a:cubicBezTo>
                  <a:pt x="38102" y="84280"/>
                  <a:pt x="37998" y="84322"/>
                  <a:pt x="37940" y="84398"/>
                </a:cubicBezTo>
                <a:cubicBezTo>
                  <a:pt x="37845" y="84525"/>
                  <a:pt x="37877" y="84715"/>
                  <a:pt x="38003" y="84810"/>
                </a:cubicBezTo>
                <a:cubicBezTo>
                  <a:pt x="38035" y="84842"/>
                  <a:pt x="38098" y="84873"/>
                  <a:pt x="38162" y="84873"/>
                </a:cubicBezTo>
                <a:cubicBezTo>
                  <a:pt x="38257" y="84873"/>
                  <a:pt x="38352" y="84842"/>
                  <a:pt x="38415" y="84778"/>
                </a:cubicBezTo>
                <a:lnTo>
                  <a:pt x="38415" y="84747"/>
                </a:lnTo>
                <a:cubicBezTo>
                  <a:pt x="38542" y="84620"/>
                  <a:pt x="38510" y="84430"/>
                  <a:pt x="38383" y="84335"/>
                </a:cubicBezTo>
                <a:cubicBezTo>
                  <a:pt x="38333" y="84298"/>
                  <a:pt x="38269" y="84280"/>
                  <a:pt x="38203" y="84280"/>
                </a:cubicBezTo>
                <a:close/>
                <a:moveTo>
                  <a:pt x="5807" y="85122"/>
                </a:moveTo>
                <a:cubicBezTo>
                  <a:pt x="5737" y="85122"/>
                  <a:pt x="5665" y="85146"/>
                  <a:pt x="5606" y="85190"/>
                </a:cubicBezTo>
                <a:cubicBezTo>
                  <a:pt x="5479" y="85317"/>
                  <a:pt x="5479" y="85507"/>
                  <a:pt x="5606" y="85602"/>
                </a:cubicBezTo>
                <a:lnTo>
                  <a:pt x="5606" y="85634"/>
                </a:lnTo>
                <a:cubicBezTo>
                  <a:pt x="5669" y="85697"/>
                  <a:pt x="5733" y="85729"/>
                  <a:pt x="5828" y="85729"/>
                </a:cubicBezTo>
                <a:cubicBezTo>
                  <a:pt x="5891" y="85729"/>
                  <a:pt x="5954" y="85697"/>
                  <a:pt x="6018" y="85634"/>
                </a:cubicBezTo>
                <a:cubicBezTo>
                  <a:pt x="6144" y="85539"/>
                  <a:pt x="6144" y="85348"/>
                  <a:pt x="6018" y="85222"/>
                </a:cubicBezTo>
                <a:cubicBezTo>
                  <a:pt x="5967" y="85154"/>
                  <a:pt x="5889" y="85122"/>
                  <a:pt x="5807" y="85122"/>
                </a:cubicBezTo>
                <a:close/>
                <a:moveTo>
                  <a:pt x="37121" y="85475"/>
                </a:moveTo>
                <a:cubicBezTo>
                  <a:pt x="37045" y="85475"/>
                  <a:pt x="36974" y="85507"/>
                  <a:pt x="36927" y="85570"/>
                </a:cubicBezTo>
                <a:lnTo>
                  <a:pt x="36895" y="85602"/>
                </a:lnTo>
                <a:cubicBezTo>
                  <a:pt x="36768" y="85729"/>
                  <a:pt x="36768" y="85919"/>
                  <a:pt x="36895" y="86014"/>
                </a:cubicBezTo>
                <a:cubicBezTo>
                  <a:pt x="36958" y="86077"/>
                  <a:pt x="37022" y="86077"/>
                  <a:pt x="37085" y="86077"/>
                </a:cubicBezTo>
                <a:cubicBezTo>
                  <a:pt x="37180" y="86077"/>
                  <a:pt x="37243" y="86077"/>
                  <a:pt x="37307" y="86014"/>
                </a:cubicBezTo>
                <a:lnTo>
                  <a:pt x="37117" y="85760"/>
                </a:lnTo>
                <a:lnTo>
                  <a:pt x="37117" y="85760"/>
                </a:lnTo>
                <a:lnTo>
                  <a:pt x="37338" y="85982"/>
                </a:lnTo>
                <a:cubicBezTo>
                  <a:pt x="37465" y="85855"/>
                  <a:pt x="37465" y="85665"/>
                  <a:pt x="37338" y="85570"/>
                </a:cubicBezTo>
                <a:cubicBezTo>
                  <a:pt x="37275" y="85507"/>
                  <a:pt x="37196" y="85475"/>
                  <a:pt x="37121" y="85475"/>
                </a:cubicBezTo>
                <a:close/>
                <a:moveTo>
                  <a:pt x="6953" y="86278"/>
                </a:moveTo>
                <a:cubicBezTo>
                  <a:pt x="6868" y="86278"/>
                  <a:pt x="6782" y="86311"/>
                  <a:pt x="6714" y="86362"/>
                </a:cubicBezTo>
                <a:cubicBezTo>
                  <a:pt x="6619" y="86489"/>
                  <a:pt x="6619" y="86679"/>
                  <a:pt x="6746" y="86805"/>
                </a:cubicBezTo>
                <a:lnTo>
                  <a:pt x="6968" y="86615"/>
                </a:lnTo>
                <a:lnTo>
                  <a:pt x="6778" y="86837"/>
                </a:lnTo>
                <a:cubicBezTo>
                  <a:pt x="6809" y="86869"/>
                  <a:pt x="6904" y="86900"/>
                  <a:pt x="6968" y="86900"/>
                </a:cubicBezTo>
                <a:cubicBezTo>
                  <a:pt x="7063" y="86900"/>
                  <a:pt x="7126" y="86869"/>
                  <a:pt x="7189" y="86805"/>
                </a:cubicBezTo>
                <a:cubicBezTo>
                  <a:pt x="7284" y="86679"/>
                  <a:pt x="7284" y="86489"/>
                  <a:pt x="7158" y="86394"/>
                </a:cubicBezTo>
                <a:lnTo>
                  <a:pt x="7158" y="86362"/>
                </a:lnTo>
                <a:cubicBezTo>
                  <a:pt x="7099" y="86303"/>
                  <a:pt x="7026" y="86278"/>
                  <a:pt x="6953" y="86278"/>
                </a:cubicBezTo>
                <a:close/>
                <a:moveTo>
                  <a:pt x="35957" y="86615"/>
                </a:moveTo>
                <a:cubicBezTo>
                  <a:pt x="35874" y="86615"/>
                  <a:pt x="35787" y="86647"/>
                  <a:pt x="35723" y="86710"/>
                </a:cubicBezTo>
                <a:cubicBezTo>
                  <a:pt x="35628" y="86805"/>
                  <a:pt x="35597" y="86995"/>
                  <a:pt x="35723" y="87122"/>
                </a:cubicBezTo>
                <a:cubicBezTo>
                  <a:pt x="35787" y="87185"/>
                  <a:pt x="35850" y="87217"/>
                  <a:pt x="35945" y="87217"/>
                </a:cubicBezTo>
                <a:cubicBezTo>
                  <a:pt x="36008" y="87217"/>
                  <a:pt x="36072" y="87217"/>
                  <a:pt x="36135" y="87154"/>
                </a:cubicBezTo>
                <a:lnTo>
                  <a:pt x="36167" y="87122"/>
                </a:lnTo>
                <a:cubicBezTo>
                  <a:pt x="36293" y="86995"/>
                  <a:pt x="36293" y="86837"/>
                  <a:pt x="36167" y="86710"/>
                </a:cubicBezTo>
                <a:cubicBezTo>
                  <a:pt x="36119" y="86647"/>
                  <a:pt x="36040" y="86615"/>
                  <a:pt x="35957" y="86615"/>
                </a:cubicBezTo>
                <a:close/>
                <a:moveTo>
                  <a:pt x="8157" y="87339"/>
                </a:moveTo>
                <a:cubicBezTo>
                  <a:pt x="8072" y="87339"/>
                  <a:pt x="7986" y="87371"/>
                  <a:pt x="7918" y="87439"/>
                </a:cubicBezTo>
                <a:cubicBezTo>
                  <a:pt x="7823" y="87597"/>
                  <a:pt x="7854" y="87787"/>
                  <a:pt x="7981" y="87882"/>
                </a:cubicBezTo>
                <a:lnTo>
                  <a:pt x="8013" y="87882"/>
                </a:lnTo>
                <a:cubicBezTo>
                  <a:pt x="8076" y="87945"/>
                  <a:pt x="8108" y="87977"/>
                  <a:pt x="8171" y="87977"/>
                </a:cubicBezTo>
                <a:cubicBezTo>
                  <a:pt x="8266" y="87977"/>
                  <a:pt x="8361" y="87914"/>
                  <a:pt x="8425" y="87850"/>
                </a:cubicBezTo>
                <a:cubicBezTo>
                  <a:pt x="8520" y="87724"/>
                  <a:pt x="8488" y="87502"/>
                  <a:pt x="8361" y="87407"/>
                </a:cubicBezTo>
                <a:cubicBezTo>
                  <a:pt x="8302" y="87363"/>
                  <a:pt x="8230" y="87339"/>
                  <a:pt x="8157" y="87339"/>
                </a:cubicBezTo>
                <a:close/>
                <a:moveTo>
                  <a:pt x="34709" y="87659"/>
                </a:moveTo>
                <a:cubicBezTo>
                  <a:pt x="34642" y="87659"/>
                  <a:pt x="34575" y="87682"/>
                  <a:pt x="34520" y="87724"/>
                </a:cubicBezTo>
                <a:cubicBezTo>
                  <a:pt x="34393" y="87819"/>
                  <a:pt x="34361" y="88009"/>
                  <a:pt x="34456" y="88135"/>
                </a:cubicBezTo>
                <a:cubicBezTo>
                  <a:pt x="34520" y="88230"/>
                  <a:pt x="34615" y="88262"/>
                  <a:pt x="34678" y="88262"/>
                </a:cubicBezTo>
                <a:cubicBezTo>
                  <a:pt x="34742" y="88262"/>
                  <a:pt x="34805" y="88230"/>
                  <a:pt x="34868" y="88199"/>
                </a:cubicBezTo>
                <a:cubicBezTo>
                  <a:pt x="34868" y="88199"/>
                  <a:pt x="34900" y="88167"/>
                  <a:pt x="34900" y="88167"/>
                </a:cubicBezTo>
                <a:cubicBezTo>
                  <a:pt x="35027" y="88072"/>
                  <a:pt x="35027" y="87914"/>
                  <a:pt x="34932" y="87787"/>
                </a:cubicBezTo>
                <a:cubicBezTo>
                  <a:pt x="34878" y="87698"/>
                  <a:pt x="34794" y="87659"/>
                  <a:pt x="34709" y="87659"/>
                </a:cubicBezTo>
                <a:close/>
                <a:moveTo>
                  <a:pt x="9486" y="88325"/>
                </a:moveTo>
                <a:cubicBezTo>
                  <a:pt x="9385" y="88325"/>
                  <a:pt x="9280" y="88368"/>
                  <a:pt x="9216" y="88452"/>
                </a:cubicBezTo>
                <a:cubicBezTo>
                  <a:pt x="9121" y="88579"/>
                  <a:pt x="9153" y="88769"/>
                  <a:pt x="9311" y="88864"/>
                </a:cubicBezTo>
                <a:lnTo>
                  <a:pt x="9311" y="88895"/>
                </a:lnTo>
                <a:cubicBezTo>
                  <a:pt x="9375" y="88927"/>
                  <a:pt x="9438" y="88927"/>
                  <a:pt x="9501" y="88927"/>
                </a:cubicBezTo>
                <a:cubicBezTo>
                  <a:pt x="9596" y="88927"/>
                  <a:pt x="9691" y="88895"/>
                  <a:pt x="9755" y="88800"/>
                </a:cubicBezTo>
                <a:cubicBezTo>
                  <a:pt x="9818" y="88674"/>
                  <a:pt x="9786" y="88484"/>
                  <a:pt x="9660" y="88389"/>
                </a:cubicBezTo>
                <a:lnTo>
                  <a:pt x="9628" y="88357"/>
                </a:lnTo>
                <a:cubicBezTo>
                  <a:pt x="9586" y="88336"/>
                  <a:pt x="9536" y="88325"/>
                  <a:pt x="9486" y="88325"/>
                </a:cubicBezTo>
                <a:close/>
                <a:moveTo>
                  <a:pt x="33414" y="88589"/>
                </a:moveTo>
                <a:cubicBezTo>
                  <a:pt x="33357" y="88589"/>
                  <a:pt x="33301" y="88606"/>
                  <a:pt x="33253" y="88642"/>
                </a:cubicBezTo>
                <a:lnTo>
                  <a:pt x="33221" y="88674"/>
                </a:lnTo>
                <a:cubicBezTo>
                  <a:pt x="33063" y="88769"/>
                  <a:pt x="33031" y="88927"/>
                  <a:pt x="33126" y="89054"/>
                </a:cubicBezTo>
                <a:cubicBezTo>
                  <a:pt x="33190" y="89149"/>
                  <a:pt x="33285" y="89212"/>
                  <a:pt x="33380" y="89212"/>
                </a:cubicBezTo>
                <a:cubicBezTo>
                  <a:pt x="33443" y="89212"/>
                  <a:pt x="33506" y="89180"/>
                  <a:pt x="33538" y="89149"/>
                </a:cubicBezTo>
                <a:lnTo>
                  <a:pt x="33570" y="89149"/>
                </a:lnTo>
                <a:cubicBezTo>
                  <a:pt x="33696" y="89054"/>
                  <a:pt x="33728" y="88864"/>
                  <a:pt x="33665" y="88737"/>
                </a:cubicBezTo>
                <a:cubicBezTo>
                  <a:pt x="33605" y="88638"/>
                  <a:pt x="33509" y="88589"/>
                  <a:pt x="33414" y="88589"/>
                </a:cubicBezTo>
                <a:close/>
                <a:moveTo>
                  <a:pt x="10834" y="89198"/>
                </a:moveTo>
                <a:cubicBezTo>
                  <a:pt x="10733" y="89198"/>
                  <a:pt x="10641" y="89254"/>
                  <a:pt x="10578" y="89339"/>
                </a:cubicBezTo>
                <a:cubicBezTo>
                  <a:pt x="10483" y="89465"/>
                  <a:pt x="10546" y="89655"/>
                  <a:pt x="10673" y="89750"/>
                </a:cubicBezTo>
                <a:cubicBezTo>
                  <a:pt x="10673" y="89750"/>
                  <a:pt x="10705" y="89782"/>
                  <a:pt x="10705" y="89782"/>
                </a:cubicBezTo>
                <a:cubicBezTo>
                  <a:pt x="10768" y="89782"/>
                  <a:pt x="10800" y="89814"/>
                  <a:pt x="10863" y="89814"/>
                </a:cubicBezTo>
                <a:cubicBezTo>
                  <a:pt x="10958" y="89814"/>
                  <a:pt x="11053" y="89750"/>
                  <a:pt x="11116" y="89655"/>
                </a:cubicBezTo>
                <a:cubicBezTo>
                  <a:pt x="11180" y="89497"/>
                  <a:pt x="11116" y="89307"/>
                  <a:pt x="10990" y="89244"/>
                </a:cubicBezTo>
                <a:cubicBezTo>
                  <a:pt x="10937" y="89212"/>
                  <a:pt x="10884" y="89198"/>
                  <a:pt x="10834" y="89198"/>
                </a:cubicBezTo>
                <a:close/>
                <a:moveTo>
                  <a:pt x="32013" y="89444"/>
                </a:moveTo>
                <a:cubicBezTo>
                  <a:pt x="31951" y="89444"/>
                  <a:pt x="31887" y="89461"/>
                  <a:pt x="31828" y="89497"/>
                </a:cubicBezTo>
                <a:cubicBezTo>
                  <a:pt x="31701" y="89560"/>
                  <a:pt x="31670" y="89750"/>
                  <a:pt x="31733" y="89877"/>
                </a:cubicBezTo>
                <a:cubicBezTo>
                  <a:pt x="31796" y="89972"/>
                  <a:pt x="31891" y="90035"/>
                  <a:pt x="31986" y="90035"/>
                </a:cubicBezTo>
                <a:cubicBezTo>
                  <a:pt x="32050" y="90035"/>
                  <a:pt x="32113" y="90035"/>
                  <a:pt x="32145" y="90004"/>
                </a:cubicBezTo>
                <a:cubicBezTo>
                  <a:pt x="32145" y="90004"/>
                  <a:pt x="32176" y="89972"/>
                  <a:pt x="32176" y="89972"/>
                </a:cubicBezTo>
                <a:cubicBezTo>
                  <a:pt x="32303" y="89909"/>
                  <a:pt x="32335" y="89719"/>
                  <a:pt x="32271" y="89592"/>
                </a:cubicBezTo>
                <a:cubicBezTo>
                  <a:pt x="32212" y="89493"/>
                  <a:pt x="32115" y="89444"/>
                  <a:pt x="32013" y="89444"/>
                </a:cubicBezTo>
                <a:close/>
                <a:moveTo>
                  <a:pt x="12248" y="89959"/>
                </a:moveTo>
                <a:cubicBezTo>
                  <a:pt x="12148" y="89959"/>
                  <a:pt x="12046" y="90023"/>
                  <a:pt x="12003" y="90130"/>
                </a:cubicBezTo>
                <a:cubicBezTo>
                  <a:pt x="11940" y="90257"/>
                  <a:pt x="11971" y="90447"/>
                  <a:pt x="12130" y="90511"/>
                </a:cubicBezTo>
                <a:lnTo>
                  <a:pt x="12161" y="90542"/>
                </a:lnTo>
                <a:cubicBezTo>
                  <a:pt x="12225" y="90574"/>
                  <a:pt x="12256" y="90574"/>
                  <a:pt x="12288" y="90574"/>
                </a:cubicBezTo>
                <a:cubicBezTo>
                  <a:pt x="12383" y="90574"/>
                  <a:pt x="12510" y="90511"/>
                  <a:pt x="12541" y="90384"/>
                </a:cubicBezTo>
                <a:cubicBezTo>
                  <a:pt x="12605" y="90257"/>
                  <a:pt x="12541" y="90067"/>
                  <a:pt x="12383" y="90004"/>
                </a:cubicBezTo>
                <a:cubicBezTo>
                  <a:pt x="12343" y="89973"/>
                  <a:pt x="12295" y="89959"/>
                  <a:pt x="12248" y="89959"/>
                </a:cubicBezTo>
                <a:close/>
                <a:moveTo>
                  <a:pt x="30556" y="90170"/>
                </a:moveTo>
                <a:cubicBezTo>
                  <a:pt x="30516" y="90170"/>
                  <a:pt x="30475" y="90177"/>
                  <a:pt x="30435" y="90194"/>
                </a:cubicBezTo>
                <a:lnTo>
                  <a:pt x="30403" y="90226"/>
                </a:lnTo>
                <a:cubicBezTo>
                  <a:pt x="30245" y="90289"/>
                  <a:pt x="30181" y="90447"/>
                  <a:pt x="30276" y="90606"/>
                </a:cubicBezTo>
                <a:cubicBezTo>
                  <a:pt x="30308" y="90701"/>
                  <a:pt x="30435" y="90764"/>
                  <a:pt x="30530" y="90764"/>
                </a:cubicBezTo>
                <a:lnTo>
                  <a:pt x="30656" y="90764"/>
                </a:lnTo>
                <a:lnTo>
                  <a:pt x="30561" y="90479"/>
                </a:lnTo>
                <a:lnTo>
                  <a:pt x="30561" y="90479"/>
                </a:lnTo>
                <a:lnTo>
                  <a:pt x="30688" y="90732"/>
                </a:lnTo>
                <a:cubicBezTo>
                  <a:pt x="30846" y="90669"/>
                  <a:pt x="30910" y="90479"/>
                  <a:pt x="30846" y="90352"/>
                </a:cubicBezTo>
                <a:cubicBezTo>
                  <a:pt x="30776" y="90235"/>
                  <a:pt x="30670" y="90170"/>
                  <a:pt x="30556" y="90170"/>
                </a:cubicBezTo>
                <a:close/>
                <a:moveTo>
                  <a:pt x="13732" y="90613"/>
                </a:moveTo>
                <a:cubicBezTo>
                  <a:pt x="13624" y="90613"/>
                  <a:pt x="13507" y="90678"/>
                  <a:pt x="13460" y="90796"/>
                </a:cubicBezTo>
                <a:cubicBezTo>
                  <a:pt x="13397" y="90954"/>
                  <a:pt x="13492" y="91144"/>
                  <a:pt x="13650" y="91176"/>
                </a:cubicBezTo>
                <a:lnTo>
                  <a:pt x="13682" y="91207"/>
                </a:lnTo>
                <a:cubicBezTo>
                  <a:pt x="13713" y="91207"/>
                  <a:pt x="13745" y="91239"/>
                  <a:pt x="13777" y="91239"/>
                </a:cubicBezTo>
                <a:cubicBezTo>
                  <a:pt x="13903" y="91239"/>
                  <a:pt x="13998" y="91144"/>
                  <a:pt x="14030" y="91017"/>
                </a:cubicBezTo>
                <a:cubicBezTo>
                  <a:pt x="14093" y="90859"/>
                  <a:pt x="13998" y="90701"/>
                  <a:pt x="13840" y="90637"/>
                </a:cubicBezTo>
                <a:cubicBezTo>
                  <a:pt x="13807" y="90621"/>
                  <a:pt x="13770" y="90613"/>
                  <a:pt x="13732" y="90613"/>
                </a:cubicBezTo>
                <a:close/>
                <a:moveTo>
                  <a:pt x="29067" y="90803"/>
                </a:moveTo>
                <a:cubicBezTo>
                  <a:pt x="29028" y="90803"/>
                  <a:pt x="28987" y="90811"/>
                  <a:pt x="28946" y="90827"/>
                </a:cubicBezTo>
                <a:cubicBezTo>
                  <a:pt x="28788" y="90859"/>
                  <a:pt x="28693" y="91049"/>
                  <a:pt x="28756" y="91176"/>
                </a:cubicBezTo>
                <a:cubicBezTo>
                  <a:pt x="28788" y="91302"/>
                  <a:pt x="28914" y="91397"/>
                  <a:pt x="29041" y="91397"/>
                </a:cubicBezTo>
                <a:cubicBezTo>
                  <a:pt x="29073" y="91397"/>
                  <a:pt x="29104" y="91397"/>
                  <a:pt x="29136" y="91366"/>
                </a:cubicBezTo>
                <a:lnTo>
                  <a:pt x="29168" y="91366"/>
                </a:lnTo>
                <a:cubicBezTo>
                  <a:pt x="29326" y="91302"/>
                  <a:pt x="29389" y="91144"/>
                  <a:pt x="29326" y="90986"/>
                </a:cubicBezTo>
                <a:cubicBezTo>
                  <a:pt x="29279" y="90868"/>
                  <a:pt x="29180" y="90803"/>
                  <a:pt x="29067" y="90803"/>
                </a:cubicBezTo>
                <a:close/>
                <a:moveTo>
                  <a:pt x="15259" y="91156"/>
                </a:moveTo>
                <a:cubicBezTo>
                  <a:pt x="15138" y="91156"/>
                  <a:pt x="15030" y="91241"/>
                  <a:pt x="14980" y="91366"/>
                </a:cubicBezTo>
                <a:cubicBezTo>
                  <a:pt x="14948" y="91524"/>
                  <a:pt x="15043" y="91682"/>
                  <a:pt x="15202" y="91746"/>
                </a:cubicBezTo>
                <a:lnTo>
                  <a:pt x="15328" y="91746"/>
                </a:lnTo>
                <a:cubicBezTo>
                  <a:pt x="15455" y="91746"/>
                  <a:pt x="15550" y="91682"/>
                  <a:pt x="15582" y="91556"/>
                </a:cubicBezTo>
                <a:cubicBezTo>
                  <a:pt x="15645" y="91397"/>
                  <a:pt x="15518" y="91207"/>
                  <a:pt x="15360" y="91176"/>
                </a:cubicBezTo>
                <a:cubicBezTo>
                  <a:pt x="15326" y="91162"/>
                  <a:pt x="15292" y="91156"/>
                  <a:pt x="15259" y="91156"/>
                </a:cubicBezTo>
                <a:close/>
                <a:moveTo>
                  <a:pt x="27487" y="91296"/>
                </a:moveTo>
                <a:cubicBezTo>
                  <a:pt x="27467" y="91296"/>
                  <a:pt x="27446" y="91298"/>
                  <a:pt x="27426" y="91302"/>
                </a:cubicBezTo>
                <a:cubicBezTo>
                  <a:pt x="27268" y="91366"/>
                  <a:pt x="27173" y="91524"/>
                  <a:pt x="27204" y="91682"/>
                </a:cubicBezTo>
                <a:cubicBezTo>
                  <a:pt x="27236" y="91809"/>
                  <a:pt x="27363" y="91904"/>
                  <a:pt x="27489" y="91904"/>
                </a:cubicBezTo>
                <a:cubicBezTo>
                  <a:pt x="27521" y="91904"/>
                  <a:pt x="27553" y="91904"/>
                  <a:pt x="27584" y="91872"/>
                </a:cubicBezTo>
                <a:lnTo>
                  <a:pt x="27616" y="91872"/>
                </a:lnTo>
                <a:cubicBezTo>
                  <a:pt x="27774" y="91841"/>
                  <a:pt x="27838" y="91651"/>
                  <a:pt x="27806" y="91524"/>
                </a:cubicBezTo>
                <a:cubicBezTo>
                  <a:pt x="27751" y="91386"/>
                  <a:pt x="27624" y="91296"/>
                  <a:pt x="27487" y="91296"/>
                </a:cubicBezTo>
                <a:close/>
                <a:moveTo>
                  <a:pt x="16851" y="91581"/>
                </a:moveTo>
                <a:cubicBezTo>
                  <a:pt x="16715" y="91581"/>
                  <a:pt x="16591" y="91671"/>
                  <a:pt x="16563" y="91809"/>
                </a:cubicBezTo>
                <a:cubicBezTo>
                  <a:pt x="16532" y="91967"/>
                  <a:pt x="16627" y="92126"/>
                  <a:pt x="16785" y="92157"/>
                </a:cubicBezTo>
                <a:lnTo>
                  <a:pt x="16817" y="92157"/>
                </a:lnTo>
                <a:cubicBezTo>
                  <a:pt x="16848" y="92157"/>
                  <a:pt x="16880" y="92189"/>
                  <a:pt x="16880" y="92189"/>
                </a:cubicBezTo>
                <a:cubicBezTo>
                  <a:pt x="17007" y="92189"/>
                  <a:pt x="17134" y="92062"/>
                  <a:pt x="17165" y="91936"/>
                </a:cubicBezTo>
                <a:cubicBezTo>
                  <a:pt x="17197" y="91777"/>
                  <a:pt x="17070" y="91619"/>
                  <a:pt x="16912" y="91587"/>
                </a:cubicBezTo>
                <a:cubicBezTo>
                  <a:pt x="16891" y="91583"/>
                  <a:pt x="16871" y="91581"/>
                  <a:pt x="16851" y="91581"/>
                </a:cubicBezTo>
                <a:close/>
                <a:moveTo>
                  <a:pt x="25967" y="91676"/>
                </a:moveTo>
                <a:cubicBezTo>
                  <a:pt x="25947" y="91676"/>
                  <a:pt x="25926" y="91678"/>
                  <a:pt x="25906" y="91682"/>
                </a:cubicBezTo>
                <a:lnTo>
                  <a:pt x="25843" y="91682"/>
                </a:lnTo>
                <a:cubicBezTo>
                  <a:pt x="25684" y="91714"/>
                  <a:pt x="25589" y="91872"/>
                  <a:pt x="25621" y="92031"/>
                </a:cubicBezTo>
                <a:cubicBezTo>
                  <a:pt x="25652" y="92157"/>
                  <a:pt x="25811" y="92252"/>
                  <a:pt x="25938" y="92252"/>
                </a:cubicBezTo>
                <a:lnTo>
                  <a:pt x="26033" y="92252"/>
                </a:lnTo>
                <a:cubicBezTo>
                  <a:pt x="26159" y="92221"/>
                  <a:pt x="26286" y="92062"/>
                  <a:pt x="26254" y="91904"/>
                </a:cubicBezTo>
                <a:cubicBezTo>
                  <a:pt x="26227" y="91766"/>
                  <a:pt x="26103" y="91676"/>
                  <a:pt x="25967" y="91676"/>
                </a:cubicBezTo>
                <a:close/>
                <a:moveTo>
                  <a:pt x="18446" y="91867"/>
                </a:moveTo>
                <a:cubicBezTo>
                  <a:pt x="18305" y="91867"/>
                  <a:pt x="18175" y="91984"/>
                  <a:pt x="18147" y="92126"/>
                </a:cubicBezTo>
                <a:cubicBezTo>
                  <a:pt x="18115" y="92284"/>
                  <a:pt x="18242" y="92442"/>
                  <a:pt x="18400" y="92474"/>
                </a:cubicBezTo>
                <a:lnTo>
                  <a:pt x="18495" y="92474"/>
                </a:lnTo>
                <a:cubicBezTo>
                  <a:pt x="18622" y="92474"/>
                  <a:pt x="18749" y="92347"/>
                  <a:pt x="18780" y="92221"/>
                </a:cubicBezTo>
                <a:cubicBezTo>
                  <a:pt x="18812" y="92062"/>
                  <a:pt x="18685" y="91904"/>
                  <a:pt x="18527" y="91872"/>
                </a:cubicBezTo>
                <a:lnTo>
                  <a:pt x="18495" y="91872"/>
                </a:lnTo>
                <a:cubicBezTo>
                  <a:pt x="18479" y="91869"/>
                  <a:pt x="18462" y="91867"/>
                  <a:pt x="18446" y="91867"/>
                </a:cubicBezTo>
                <a:close/>
                <a:moveTo>
                  <a:pt x="24372" y="91931"/>
                </a:moveTo>
                <a:cubicBezTo>
                  <a:pt x="24355" y="91931"/>
                  <a:pt x="24339" y="91932"/>
                  <a:pt x="24322" y="91936"/>
                </a:cubicBezTo>
                <a:lnTo>
                  <a:pt x="24291" y="91936"/>
                </a:lnTo>
                <a:cubicBezTo>
                  <a:pt x="24101" y="91967"/>
                  <a:pt x="24006" y="92126"/>
                  <a:pt x="24037" y="92284"/>
                </a:cubicBezTo>
                <a:cubicBezTo>
                  <a:pt x="24037" y="92411"/>
                  <a:pt x="24164" y="92537"/>
                  <a:pt x="24322" y="92537"/>
                </a:cubicBezTo>
                <a:lnTo>
                  <a:pt x="24354" y="92537"/>
                </a:lnTo>
                <a:lnTo>
                  <a:pt x="24354" y="92221"/>
                </a:lnTo>
                <a:lnTo>
                  <a:pt x="24386" y="92537"/>
                </a:lnTo>
                <a:cubicBezTo>
                  <a:pt x="24544" y="92506"/>
                  <a:pt x="24671" y="92347"/>
                  <a:pt x="24639" y="92189"/>
                </a:cubicBezTo>
                <a:cubicBezTo>
                  <a:pt x="24639" y="92047"/>
                  <a:pt x="24512" y="91931"/>
                  <a:pt x="24372" y="91931"/>
                </a:cubicBezTo>
                <a:close/>
                <a:moveTo>
                  <a:pt x="20079" y="92031"/>
                </a:moveTo>
                <a:cubicBezTo>
                  <a:pt x="19920" y="92031"/>
                  <a:pt x="19762" y="92157"/>
                  <a:pt x="19762" y="92316"/>
                </a:cubicBezTo>
                <a:cubicBezTo>
                  <a:pt x="19762" y="92474"/>
                  <a:pt x="19889" y="92632"/>
                  <a:pt x="20047" y="92632"/>
                </a:cubicBezTo>
                <a:lnTo>
                  <a:pt x="20110" y="92347"/>
                </a:lnTo>
                <a:lnTo>
                  <a:pt x="20110" y="92347"/>
                </a:lnTo>
                <a:lnTo>
                  <a:pt x="20079" y="92632"/>
                </a:lnTo>
                <a:lnTo>
                  <a:pt x="20110" y="92632"/>
                </a:lnTo>
                <a:cubicBezTo>
                  <a:pt x="20237" y="92632"/>
                  <a:pt x="20395" y="92506"/>
                  <a:pt x="20395" y="92379"/>
                </a:cubicBezTo>
                <a:cubicBezTo>
                  <a:pt x="20395" y="92189"/>
                  <a:pt x="20269" y="92062"/>
                  <a:pt x="20110" y="92062"/>
                </a:cubicBezTo>
                <a:lnTo>
                  <a:pt x="20079" y="92031"/>
                </a:lnTo>
                <a:close/>
                <a:moveTo>
                  <a:pt x="22676" y="92062"/>
                </a:moveTo>
                <a:cubicBezTo>
                  <a:pt x="22517" y="92094"/>
                  <a:pt x="22391" y="92221"/>
                  <a:pt x="22391" y="92379"/>
                </a:cubicBezTo>
                <a:cubicBezTo>
                  <a:pt x="22422" y="92537"/>
                  <a:pt x="22549" y="92664"/>
                  <a:pt x="22707" y="92664"/>
                </a:cubicBezTo>
                <a:lnTo>
                  <a:pt x="22739" y="92664"/>
                </a:lnTo>
                <a:cubicBezTo>
                  <a:pt x="22929" y="92664"/>
                  <a:pt x="23056" y="92506"/>
                  <a:pt x="23024" y="92347"/>
                </a:cubicBezTo>
                <a:cubicBezTo>
                  <a:pt x="23024" y="92189"/>
                  <a:pt x="22897" y="92062"/>
                  <a:pt x="22739" y="92062"/>
                </a:cubicBezTo>
                <a:close/>
                <a:moveTo>
                  <a:pt x="21694" y="92094"/>
                </a:moveTo>
                <a:cubicBezTo>
                  <a:pt x="21504" y="92094"/>
                  <a:pt x="21377" y="92221"/>
                  <a:pt x="21377" y="92379"/>
                </a:cubicBezTo>
                <a:cubicBezTo>
                  <a:pt x="21377" y="92537"/>
                  <a:pt x="21504" y="92696"/>
                  <a:pt x="21694" y="92696"/>
                </a:cubicBezTo>
                <a:lnTo>
                  <a:pt x="21726" y="92696"/>
                </a:lnTo>
                <a:cubicBezTo>
                  <a:pt x="21884" y="92696"/>
                  <a:pt x="22011" y="92537"/>
                  <a:pt x="22011" y="92379"/>
                </a:cubicBezTo>
                <a:cubicBezTo>
                  <a:pt x="22011" y="92221"/>
                  <a:pt x="21884" y="92094"/>
                  <a:pt x="21726" y="92094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7104400" y="1428088"/>
            <a:ext cx="106900" cy="125125"/>
          </a:xfrm>
          <a:custGeom>
            <a:rect b="b" l="l" r="r" t="t"/>
            <a:pathLst>
              <a:path extrusionOk="0" h="5005" w="4276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7"/>
          <p:cNvSpPr/>
          <p:nvPr/>
        </p:nvSpPr>
        <p:spPr>
          <a:xfrm>
            <a:off x="8055863" y="2975000"/>
            <a:ext cx="159175" cy="137775"/>
          </a:xfrm>
          <a:custGeom>
            <a:rect b="b" l="l" r="r" t="t"/>
            <a:pathLst>
              <a:path extrusionOk="0" h="5511" w="6367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7"/>
          <p:cNvSpPr/>
          <p:nvPr/>
        </p:nvSpPr>
        <p:spPr>
          <a:xfrm>
            <a:off x="7253109" y="1088460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7"/>
          <p:cNvSpPr/>
          <p:nvPr/>
        </p:nvSpPr>
        <p:spPr>
          <a:xfrm>
            <a:off x="2345466" y="938958"/>
            <a:ext cx="103236" cy="103236"/>
          </a:xfrm>
          <a:custGeom>
            <a:rect b="b" l="l" r="r" t="t"/>
            <a:pathLst>
              <a:path extrusionOk="0" h="3453" w="3453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7"/>
          <p:cNvSpPr/>
          <p:nvPr/>
        </p:nvSpPr>
        <p:spPr>
          <a:xfrm>
            <a:off x="7954754" y="660662"/>
            <a:ext cx="102309" cy="103236"/>
          </a:xfrm>
          <a:custGeom>
            <a:rect b="b" l="l" r="r" t="t"/>
            <a:pathLst>
              <a:path extrusionOk="0" h="3453" w="3422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7"/>
          <p:cNvSpPr/>
          <p:nvPr/>
        </p:nvSpPr>
        <p:spPr>
          <a:xfrm>
            <a:off x="1484180" y="802452"/>
            <a:ext cx="104193" cy="104193"/>
          </a:xfrm>
          <a:custGeom>
            <a:rect b="b" l="l" r="r" t="t"/>
            <a:pathLst>
              <a:path extrusionOk="0" h="3485" w="3485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7"/>
          <p:cNvSpPr/>
          <p:nvPr/>
        </p:nvSpPr>
        <p:spPr>
          <a:xfrm>
            <a:off x="6999586" y="200873"/>
            <a:ext cx="104163" cy="104163"/>
          </a:xfrm>
          <a:custGeom>
            <a:rect b="b" l="l" r="r" t="t"/>
            <a:pathLst>
              <a:path extrusionOk="0" h="3484" w="3484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7"/>
          <p:cNvSpPr/>
          <p:nvPr/>
        </p:nvSpPr>
        <p:spPr>
          <a:xfrm>
            <a:off x="90349" y="3535552"/>
            <a:ext cx="389176" cy="336885"/>
          </a:xfrm>
          <a:custGeom>
            <a:rect b="b" l="l" r="r" t="t"/>
            <a:pathLst>
              <a:path extrusionOk="0" h="11268" w="13017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7"/>
          <p:cNvSpPr/>
          <p:nvPr/>
        </p:nvSpPr>
        <p:spPr>
          <a:xfrm>
            <a:off x="8241657" y="976358"/>
            <a:ext cx="661871" cy="28433"/>
          </a:xfrm>
          <a:custGeom>
            <a:rect b="b" l="l" r="r" t="t"/>
            <a:pathLst>
              <a:path extrusionOk="0" h="951" w="22138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7"/>
          <p:cNvSpPr/>
          <p:nvPr/>
        </p:nvSpPr>
        <p:spPr>
          <a:xfrm>
            <a:off x="8574654" y="1766444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7"/>
          <p:cNvSpPr/>
          <p:nvPr/>
        </p:nvSpPr>
        <p:spPr>
          <a:xfrm>
            <a:off x="7907566" y="4529907"/>
            <a:ext cx="392016" cy="328574"/>
          </a:xfrm>
          <a:custGeom>
            <a:rect b="b" l="l" r="r" t="t"/>
            <a:pathLst>
              <a:path extrusionOk="0" h="10990" w="13112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7">
            <a:hlinkClick/>
          </p:cNvPr>
          <p:cNvSpPr/>
          <p:nvPr/>
        </p:nvSpPr>
        <p:spPr>
          <a:xfrm>
            <a:off x="8609361" y="2336495"/>
            <a:ext cx="322624" cy="470498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7">
            <a:hlinkClick action="ppaction://hlinksldjump" r:id="rId3"/>
          </p:cNvPr>
          <p:cNvSpPr/>
          <p:nvPr/>
        </p:nvSpPr>
        <p:spPr>
          <a:xfrm flipH="1">
            <a:off x="157037" y="159004"/>
            <a:ext cx="322500" cy="284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Agency by Slidesgo">
  <a:themeElements>
    <a:clrScheme name="Simple Light">
      <a:dk1>
        <a:srgbClr val="A2B7C0"/>
      </a:dk1>
      <a:lt1>
        <a:srgbClr val="A2B7C0"/>
      </a:lt1>
      <a:dk2>
        <a:srgbClr val="F7D382"/>
      </a:dk2>
      <a:lt2>
        <a:srgbClr val="F7D382"/>
      </a:lt2>
      <a:accent1>
        <a:srgbClr val="F7D382"/>
      </a:accent1>
      <a:accent2>
        <a:srgbClr val="F7D382"/>
      </a:accent2>
      <a:accent3>
        <a:srgbClr val="F7D382"/>
      </a:accent3>
      <a:accent4>
        <a:srgbClr val="F7D382"/>
      </a:accent4>
      <a:accent5>
        <a:srgbClr val="F7D382"/>
      </a:accent5>
      <a:accent6>
        <a:srgbClr val="2C3E50"/>
      </a:accent6>
      <a:hlink>
        <a:srgbClr val="2C3E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