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FCBE600-5F7A-4F18-A30B-C93D78F50496}">
          <p14:sldIdLst>
            <p14:sldId id="256"/>
            <p14:sldId id="257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4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1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2362-C6E6-49A9-A585-38091BCE4248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3256-5213-4457-94A2-453BCF6D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2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0823" y="1254035"/>
            <a:ext cx="9144000" cy="1123406"/>
          </a:xfrm>
        </p:spPr>
        <p:txBody>
          <a:bodyPr/>
          <a:lstStyle/>
          <a:p>
            <a:r>
              <a:rPr lang="en-US" dirty="0" err="1" smtClean="0"/>
              <a:t>PointSIFT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PointCNN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83337" y="5799911"/>
            <a:ext cx="308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报告人：李东威</a:t>
            </a:r>
            <a:endParaRPr lang="en-US" altLang="zh-CN" dirty="0" smtClean="0"/>
          </a:p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2019.04.19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08770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PointCNN</a:t>
            </a:r>
            <a:r>
              <a:rPr lang="zh-CN" altLang="en-US" dirty="0" smtClean="0"/>
              <a:t>：解决方法，学习变换矩阵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948" y="2387903"/>
            <a:ext cx="9690463" cy="25997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56" y="2094264"/>
            <a:ext cx="7160897" cy="31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08770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PointCNN</a:t>
            </a:r>
            <a:r>
              <a:rPr lang="zh-CN" altLang="en-US" dirty="0" smtClean="0"/>
              <a:t>：是否具有排序不变性？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0" y="1071153"/>
            <a:ext cx="10975757" cy="2838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097" y="4197527"/>
            <a:ext cx="11077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在</a:t>
            </a:r>
            <a:r>
              <a:rPr lang="zh-CN" altLang="en-US" dirty="0"/>
              <a:t>理想情况下，对于同一个</a:t>
            </a:r>
            <a:r>
              <a:rPr lang="en-US" altLang="zh-CN" dirty="0"/>
              <a:t>Patch</a:t>
            </a:r>
            <a:r>
              <a:rPr lang="zh-CN" altLang="en-US" dirty="0"/>
              <a:t>，不同的排序所产生的特征矩阵应该是相同的，</a:t>
            </a:r>
            <a:r>
              <a:rPr lang="zh-CN" altLang="en-US" dirty="0" smtClean="0"/>
              <a:t>也就是对应图中</a:t>
            </a:r>
            <a:r>
              <a:rPr lang="zh-CN" altLang="en-US" dirty="0"/>
              <a:t>的</a:t>
            </a:r>
            <a:r>
              <a:rPr lang="zh-CN" altLang="en-US" dirty="0" smtClean="0"/>
              <a:t>相同颜色的点聚集成一个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05096" y="5098291"/>
            <a:ext cx="1100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第三张图代表经过了变换的特征，他们高度相似，距离很近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,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证明了排序不变性</a:t>
            </a:r>
          </a:p>
        </p:txBody>
      </p:sp>
    </p:spTree>
    <p:extLst>
      <p:ext uri="{BB962C8B-B14F-4D97-AF65-F5344CB8AC3E}">
        <p14:creationId xmlns:p14="http://schemas.microsoft.com/office/powerpoint/2010/main" val="2946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08770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PointCNN</a:t>
            </a:r>
            <a:r>
              <a:rPr lang="zh-CN" altLang="en-US" dirty="0" smtClean="0"/>
              <a:t>：亮点和问题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714103" y="913787"/>
            <a:ext cx="10798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亮点：</a:t>
            </a:r>
            <a:endParaRPr lang="en-US" altLang="zh-CN" b="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1 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这个和</a:t>
            </a:r>
            <a:r>
              <a:rPr lang="en-US" altLang="zh-CN" b="0" i="0" dirty="0" err="1" smtClean="0">
                <a:solidFill>
                  <a:srgbClr val="24292E"/>
                </a:solidFill>
                <a:effectLst/>
                <a:latin typeface="-apple-system"/>
              </a:rPr>
              <a:t>PointNet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相比，提出了不同的解决排序不变性的方法，也就是学习一个矩阵，作者说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Pooling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的方式会丢掉一些信息，这样做更好，同时参数也会减少</a:t>
            </a:r>
            <a:endParaRPr lang="en-US" altLang="zh-CN" b="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endParaRPr lang="zh-CN" altLang="en-US" b="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2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更高的精度，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更快的速度（对比</a:t>
            </a:r>
            <a:r>
              <a:rPr lang="en-US" altLang="zh-CN" b="0" i="0" dirty="0" err="1" smtClean="0">
                <a:solidFill>
                  <a:srgbClr val="24292E"/>
                </a:solidFill>
                <a:effectLst/>
                <a:latin typeface="-apple-system"/>
              </a:rPr>
              <a:t>PointNet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++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）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3" y="2583766"/>
            <a:ext cx="10027512" cy="15266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9493" y="4334581"/>
            <a:ext cx="11203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问题：</a:t>
            </a: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作者也说，对于排序不变性没有解决的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很好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zh-CN" alt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搜索的时候也可能漏掉点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？因为</a:t>
            </a:r>
            <a:r>
              <a:rPr lang="en-US" altLang="zh-CN" dirty="0" err="1" smtClean="0">
                <a:solidFill>
                  <a:srgbClr val="24292E"/>
                </a:solidFill>
                <a:latin typeface="-apple-system"/>
              </a:rPr>
              <a:t>PointNet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++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用的搜索方式和这个差不多，所以这个也可能漏点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107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没有跟上最新的研究进展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实验做得少，代码写得少（难以</a:t>
            </a:r>
            <a:r>
              <a:rPr lang="zh-CN" altLang="en-US" smtClean="0"/>
              <a:t>深入了解）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展望：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按照</a:t>
            </a:r>
            <a:r>
              <a:rPr lang="en-US" altLang="zh-CN" dirty="0" err="1" smtClean="0"/>
              <a:t>LeaderBoard</a:t>
            </a:r>
            <a:r>
              <a:rPr lang="zh-CN" altLang="en-US" dirty="0" smtClean="0"/>
              <a:t>的顺序看新论文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看代码，发现问题并改进（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网络每个部分是否达到了理想的效果，点云哪些地方分割的不好）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-1"/>
            <a:ext cx="10877006" cy="757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问题和展望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84386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PointSIFT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6" y="1942012"/>
            <a:ext cx="10159496" cy="45842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888164"/>
            <a:ext cx="715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这篇文章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提出了一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个模块，输入点云，输出具有特好表达能力的点云特征，同时特征维度不变，能够嵌入不同的</a:t>
            </a:r>
            <a:r>
              <a:rPr lang="en-US" altLang="zh-CN" dirty="0" err="1" smtClean="0">
                <a:solidFill>
                  <a:srgbClr val="24292E"/>
                </a:solidFill>
                <a:latin typeface="-apple-system"/>
              </a:rPr>
              <a:t>PointNet_based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8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84386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PointSIFT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PointSIFT</a:t>
            </a:r>
            <a:r>
              <a:rPr lang="en-US" altLang="zh-CN" dirty="0" smtClean="0"/>
              <a:t> Module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2548" y="1010193"/>
            <a:ext cx="469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OE Unit</a:t>
            </a:r>
            <a:endParaRPr 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71" y="2166383"/>
            <a:ext cx="9227140" cy="34714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63671" y="1117914"/>
            <a:ext cx="798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输入一个点的特征，输出具有方向信息的特征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局部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特征描述子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7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84386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PointSIFT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PointSIFT</a:t>
            </a:r>
            <a:r>
              <a:rPr lang="en-US" altLang="zh-CN" dirty="0" smtClean="0"/>
              <a:t> Module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2548" y="1010193"/>
            <a:ext cx="469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en-US" sz="3200" dirty="0" smtClean="0"/>
              <a:t> </a:t>
            </a:r>
            <a:r>
              <a:rPr lang="en-US" altLang="zh-CN" sz="3200" dirty="0" err="1" smtClean="0"/>
              <a:t>PointSIFT</a:t>
            </a:r>
            <a:r>
              <a:rPr lang="en-US" altLang="zh-CN" sz="3200" dirty="0" smtClean="0"/>
              <a:t> Module</a:t>
            </a:r>
            <a:endParaRPr 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" t="629" r="4105" b="16600"/>
          <a:stretch/>
        </p:blipFill>
        <p:spPr>
          <a:xfrm>
            <a:off x="4861016" y="1302580"/>
            <a:ext cx="5284376" cy="52251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1371" y="2177143"/>
            <a:ext cx="358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亮点：自动选择合适的</a:t>
            </a:r>
            <a:r>
              <a:rPr lang="en-US" altLang="zh-CN" dirty="0" smtClean="0"/>
              <a:t>Scale</a:t>
            </a:r>
          </a:p>
          <a:p>
            <a:r>
              <a:rPr lang="en-US" altLang="zh-CN" dirty="0" smtClean="0"/>
              <a:t>Multi-scale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84386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PointSIFT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Insight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2548" y="1010193"/>
            <a:ext cx="1134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更好的选点方法（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方向）更好的表达能力（与</a:t>
            </a:r>
            <a:r>
              <a:rPr lang="en-US" altLang="zh-CN" sz="3200" dirty="0" smtClean="0"/>
              <a:t>KNN</a:t>
            </a:r>
            <a:r>
              <a:rPr lang="zh-CN" altLang="en-US" sz="3200" dirty="0" smtClean="0"/>
              <a:t>比较）</a:t>
            </a:r>
            <a:endParaRPr 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1" y="1847515"/>
            <a:ext cx="6705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84386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PointSIFT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Insight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2547" y="1010193"/>
            <a:ext cx="701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不会丢失点（与</a:t>
            </a:r>
            <a:r>
              <a:rPr lang="en-US" altLang="zh-CN" sz="3200" dirty="0" err="1" smtClean="0"/>
              <a:t>PointNet</a:t>
            </a:r>
            <a:r>
              <a:rPr lang="en-US" altLang="zh-CN" sz="3200" dirty="0" smtClean="0"/>
              <a:t>++</a:t>
            </a:r>
            <a:r>
              <a:rPr lang="zh-CN" altLang="en-US" sz="3200" dirty="0" smtClean="0"/>
              <a:t>比较）？</a:t>
            </a:r>
            <a:endParaRPr 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89" y="2546576"/>
            <a:ext cx="9350910" cy="20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84386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PointSIFT</a:t>
            </a:r>
            <a:r>
              <a:rPr lang="zh-CN" altLang="en-US" dirty="0" smtClean="0"/>
              <a:t>：实验结果和缺点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7" y="1568842"/>
            <a:ext cx="5579752" cy="51086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93280" y="1568842"/>
            <a:ext cx="368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 </a:t>
            </a:r>
            <a:r>
              <a:rPr lang="zh-CN" altLang="en-US" sz="2400" dirty="0" smtClean="0"/>
              <a:t>计算量大</a:t>
            </a:r>
            <a:endParaRPr lang="en-US" altLang="zh-CN" sz="2400" dirty="0" smtClean="0"/>
          </a:p>
          <a:p>
            <a:endParaRPr lang="en-US" sz="2400" dirty="0"/>
          </a:p>
          <a:p>
            <a:r>
              <a:rPr lang="en-US" altLang="zh-CN" sz="2400" dirty="0" smtClean="0"/>
              <a:t>2 </a:t>
            </a:r>
            <a:r>
              <a:rPr lang="zh-CN" altLang="en-US" sz="2400" dirty="0" smtClean="0"/>
              <a:t>复现困难？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363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84386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PointCNN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0" y="888164"/>
            <a:ext cx="7154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这篇文章提出了直接用于点云数据的卷积运算方法，使用了这种类似于二维的卷积算子，然后整个网络类似于</a:t>
            </a:r>
            <a:r>
              <a:rPr lang="en-US" altLang="zh-CN" b="0" i="0" dirty="0" err="1" smtClean="0">
                <a:solidFill>
                  <a:srgbClr val="24292E"/>
                </a:solidFill>
                <a:effectLst/>
                <a:latin typeface="-apple-system"/>
              </a:rPr>
              <a:t>Unet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，达到了高于</a:t>
            </a:r>
            <a:r>
              <a:rPr lang="en-US" altLang="zh-CN" b="0" i="0" dirty="0" err="1" smtClean="0">
                <a:solidFill>
                  <a:srgbClr val="24292E"/>
                </a:solidFill>
                <a:effectLst/>
                <a:latin typeface="-apple-system"/>
              </a:rPr>
              <a:t>PointNet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++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的效果。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" y="2046514"/>
            <a:ext cx="8096250" cy="4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8438606" cy="7576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PointCNN</a:t>
            </a:r>
            <a:r>
              <a:rPr lang="zh-CN" altLang="en-US" dirty="0" smtClean="0"/>
              <a:t>：卷积直接使用的缺陷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83269"/>
            <a:ext cx="715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1 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结构信息，希望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2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和</a:t>
            </a:r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3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应该是不同的特征矩阵</a:t>
            </a:r>
            <a:endParaRPr lang="en-US" altLang="zh-CN" b="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2 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排序不变性，希望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3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4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是相同的特征矩阵</a:t>
            </a:r>
            <a:endParaRPr 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16" y="2055223"/>
            <a:ext cx="11517391" cy="371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451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微软雅黑 Light</vt:lpstr>
      <vt:lpstr>等线</vt:lpstr>
      <vt:lpstr>等线 Light</vt:lpstr>
      <vt:lpstr>Arial</vt:lpstr>
      <vt:lpstr>Calibri</vt:lpstr>
      <vt:lpstr>Calibri Light</vt:lpstr>
      <vt:lpstr>Office 主题​​</vt:lpstr>
      <vt:lpstr>PointSIFT和PointCNN</vt:lpstr>
      <vt:lpstr>PointSIFT</vt:lpstr>
      <vt:lpstr>PointSIFT：PointSIFT Module</vt:lpstr>
      <vt:lpstr>PointSIFT：PointSIFT Module</vt:lpstr>
      <vt:lpstr>PointSIFT：Insight</vt:lpstr>
      <vt:lpstr>PointSIFT：Insight</vt:lpstr>
      <vt:lpstr>PointSIFT：实验结果和缺点</vt:lpstr>
      <vt:lpstr>PointCNN</vt:lpstr>
      <vt:lpstr>PointCNN：卷积直接使用的缺陷</vt:lpstr>
      <vt:lpstr>PointCNN：解决方法，学习变换矩阵</vt:lpstr>
      <vt:lpstr>PointCNN：是否具有排序不变性？</vt:lpstr>
      <vt:lpstr>PointCNN：亮点和问题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Wesley</dc:creator>
  <cp:lastModifiedBy>Wesley</cp:lastModifiedBy>
  <cp:revision>26</cp:revision>
  <dcterms:created xsi:type="dcterms:W3CDTF">2019-04-19T03:44:55Z</dcterms:created>
  <dcterms:modified xsi:type="dcterms:W3CDTF">2019-04-19T11:27:44Z</dcterms:modified>
</cp:coreProperties>
</file>