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304" r:id="rId2"/>
    <p:sldId id="389" r:id="rId3"/>
    <p:sldId id="390" r:id="rId4"/>
    <p:sldId id="391" r:id="rId5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307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146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453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292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7598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438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6743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6583" algn="l" defTabSz="798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B050"/>
    <a:srgbClr val="C00000"/>
    <a:srgbClr val="00FFFF"/>
    <a:srgbClr val="92D050"/>
    <a:srgbClr val="FF00FF"/>
    <a:srgbClr val="97E4FF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5" autoAdjust="0"/>
    <p:restoredTop sz="90113" autoAdjust="0"/>
  </p:normalViewPr>
  <p:slideViewPr>
    <p:cSldViewPr>
      <p:cViewPr varScale="1">
        <p:scale>
          <a:sx n="77" d="100"/>
          <a:sy n="77" d="100"/>
        </p:scale>
        <p:origin x="1848" y="72"/>
      </p:cViewPr>
      <p:guideLst>
        <p:guide orient="horz" pos="2161"/>
        <p:guide pos="3841"/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1860-5156-40DC-9E59-743B1D41751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B25F-535F-4C5D-B1DA-56F763568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6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9307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9146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98453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98292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97598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438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6743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6583" algn="l" defTabSz="79861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1E62-D991-4ED4-BFF3-EF64CEF0F5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4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5B25F-535F-4C5D-B1DA-56F763568B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9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5B25F-535F-4C5D-B1DA-56F763568B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71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5B25F-535F-4C5D-B1DA-56F763568B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0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18-E118-4BC1-AB57-AE0C9810D9FB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B427-A777-4E73-B18C-AD56BFF03D25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3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323D-136B-4A84-AA81-0CE43F1FF4CD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8BB1-025A-4453-A120-2A31EE4CA129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7514" y="6320212"/>
            <a:ext cx="21336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E1D4E539-7ADC-4EAE-B951-4D0795672B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993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84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982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975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97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967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960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7CD-A892-4EFC-9780-57AC3C591470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8AD4-8830-4288-B3EC-17CD44FFE8DA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307" indent="0">
              <a:buNone/>
              <a:defRPr sz="1800" b="1"/>
            </a:lvl2pPr>
            <a:lvl3pPr marL="799146" indent="0">
              <a:buNone/>
              <a:defRPr sz="1600" b="1"/>
            </a:lvl3pPr>
            <a:lvl4pPr marL="1198453" indent="0">
              <a:buNone/>
              <a:defRPr sz="1400" b="1"/>
            </a:lvl4pPr>
            <a:lvl5pPr marL="1598292" indent="0">
              <a:buNone/>
              <a:defRPr sz="1400" b="1"/>
            </a:lvl5pPr>
            <a:lvl6pPr marL="1997598" indent="0">
              <a:buNone/>
              <a:defRPr sz="1400" b="1"/>
            </a:lvl6pPr>
            <a:lvl7pPr marL="2397438" indent="0">
              <a:buNone/>
              <a:defRPr sz="1400" b="1"/>
            </a:lvl7pPr>
            <a:lvl8pPr marL="2796743" indent="0">
              <a:buNone/>
              <a:defRPr sz="1400" b="1"/>
            </a:lvl8pPr>
            <a:lvl9pPr marL="319605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2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307" indent="0">
              <a:buNone/>
              <a:defRPr sz="1800" b="1"/>
            </a:lvl2pPr>
            <a:lvl3pPr marL="799146" indent="0">
              <a:buNone/>
              <a:defRPr sz="1600" b="1"/>
            </a:lvl3pPr>
            <a:lvl4pPr marL="1198453" indent="0">
              <a:buNone/>
              <a:defRPr sz="1400" b="1"/>
            </a:lvl4pPr>
            <a:lvl5pPr marL="1598292" indent="0">
              <a:buNone/>
              <a:defRPr sz="1400" b="1"/>
            </a:lvl5pPr>
            <a:lvl6pPr marL="1997598" indent="0">
              <a:buNone/>
              <a:defRPr sz="1400" b="1"/>
            </a:lvl6pPr>
            <a:lvl7pPr marL="2397438" indent="0">
              <a:buNone/>
              <a:defRPr sz="1400" b="1"/>
            </a:lvl7pPr>
            <a:lvl8pPr marL="2796743" indent="0">
              <a:buNone/>
              <a:defRPr sz="1400" b="1"/>
            </a:lvl8pPr>
            <a:lvl9pPr marL="319605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82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2EB9-FD21-42F7-B84A-86212E67FA0C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60355" y="6452637"/>
            <a:ext cx="581201" cy="292961"/>
          </a:xfrm>
          <a:prstGeom prst="rect">
            <a:avLst/>
          </a:prstGeom>
        </p:spPr>
        <p:txBody>
          <a:bodyPr wrap="square" lIns="76769" tIns="38384" rIns="76769" bIns="38384">
            <a:spAutoFit/>
          </a:bodyPr>
          <a:lstStyle/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767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49B6-2196-4D13-94AB-7CCC303807BE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8FE2-51A2-47E9-9F99-79EE84282B47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5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399307" indent="0">
              <a:buNone/>
              <a:defRPr sz="1000"/>
            </a:lvl2pPr>
            <a:lvl3pPr marL="799146" indent="0">
              <a:buNone/>
              <a:defRPr sz="800"/>
            </a:lvl3pPr>
            <a:lvl4pPr marL="1198453" indent="0">
              <a:buNone/>
              <a:defRPr sz="800"/>
            </a:lvl4pPr>
            <a:lvl5pPr marL="1598292" indent="0">
              <a:buNone/>
              <a:defRPr sz="800"/>
            </a:lvl5pPr>
            <a:lvl6pPr marL="1997598" indent="0">
              <a:buNone/>
              <a:defRPr sz="800"/>
            </a:lvl6pPr>
            <a:lvl7pPr marL="2397438" indent="0">
              <a:buNone/>
              <a:defRPr sz="800"/>
            </a:lvl7pPr>
            <a:lvl8pPr marL="2796743" indent="0">
              <a:buNone/>
              <a:defRPr sz="800"/>
            </a:lvl8pPr>
            <a:lvl9pPr marL="319605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6046-073A-49EB-B5EE-6C6D657B78E3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90" y="612782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399307" indent="0">
              <a:buNone/>
              <a:defRPr sz="2400"/>
            </a:lvl2pPr>
            <a:lvl3pPr marL="799146" indent="0">
              <a:buNone/>
              <a:defRPr sz="2100"/>
            </a:lvl3pPr>
            <a:lvl4pPr marL="1198453" indent="0">
              <a:buNone/>
              <a:defRPr sz="1800"/>
            </a:lvl4pPr>
            <a:lvl5pPr marL="1598292" indent="0">
              <a:buNone/>
              <a:defRPr sz="1800"/>
            </a:lvl5pPr>
            <a:lvl6pPr marL="1997598" indent="0">
              <a:buNone/>
              <a:defRPr sz="1800"/>
            </a:lvl6pPr>
            <a:lvl7pPr marL="2397438" indent="0">
              <a:buNone/>
              <a:defRPr sz="1800"/>
            </a:lvl7pPr>
            <a:lvl8pPr marL="2796743" indent="0">
              <a:buNone/>
              <a:defRPr sz="1800"/>
            </a:lvl8pPr>
            <a:lvl9pPr marL="319605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399307" indent="0">
              <a:buNone/>
              <a:defRPr sz="1000"/>
            </a:lvl2pPr>
            <a:lvl3pPr marL="799146" indent="0">
              <a:buNone/>
              <a:defRPr sz="800"/>
            </a:lvl3pPr>
            <a:lvl4pPr marL="1198453" indent="0">
              <a:buNone/>
              <a:defRPr sz="800"/>
            </a:lvl4pPr>
            <a:lvl5pPr marL="1598292" indent="0">
              <a:buNone/>
              <a:defRPr sz="800"/>
            </a:lvl5pPr>
            <a:lvl6pPr marL="1997598" indent="0">
              <a:buNone/>
              <a:defRPr sz="800"/>
            </a:lvl6pPr>
            <a:lvl7pPr marL="2397438" indent="0">
              <a:buNone/>
              <a:defRPr sz="800"/>
            </a:lvl7pPr>
            <a:lvl8pPr marL="2796743" indent="0">
              <a:buNone/>
              <a:defRPr sz="800"/>
            </a:lvl8pPr>
            <a:lvl9pPr marL="319605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DA32-6511-4531-BBFA-5E0370756BEC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43"/>
            <a:ext cx="8229600" cy="1143000"/>
          </a:xfrm>
          <a:prstGeom prst="rect">
            <a:avLst/>
          </a:prstGeom>
        </p:spPr>
        <p:txBody>
          <a:bodyPr vert="horz" lIns="79909" tIns="39955" rIns="79909" bIns="3995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79909" tIns="39955" rIns="79909" bIns="3995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4" y="6356351"/>
            <a:ext cx="2133600" cy="365125"/>
          </a:xfrm>
          <a:prstGeom prst="rect">
            <a:avLst/>
          </a:prstGeom>
        </p:spPr>
        <p:txBody>
          <a:bodyPr vert="horz" lIns="79909" tIns="39955" rIns="79909" bIns="39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4A86-C7A5-49CD-A05B-C8EEEDF315BC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79909" tIns="39955" rIns="79909" bIns="39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2" y="6356351"/>
            <a:ext cx="2133600" cy="365125"/>
          </a:xfrm>
          <a:prstGeom prst="rect">
            <a:avLst/>
          </a:prstGeom>
        </p:spPr>
        <p:txBody>
          <a:bodyPr vert="horz" lIns="79909" tIns="39955" rIns="79909" bIns="39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548" y="18544"/>
            <a:ext cx="9157547" cy="6850064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69" tIns="38384" rIns="76769" bIns="38384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  <p:txStyles>
    <p:titleStyle>
      <a:lvl1pPr algn="ctr" defTabSz="79861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613" indent="-299613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339" indent="-249500" algn="l" defTabSz="798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66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373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7678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8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96823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96664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970" indent="-199920" algn="l" defTabSz="798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307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146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453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292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7598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438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6743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6050" algn="l" defTabSz="798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200"/>
          <p:cNvSpPr/>
          <p:nvPr/>
        </p:nvSpPr>
        <p:spPr>
          <a:xfrm>
            <a:off x="-13548" y="18544"/>
            <a:ext cx="9157547" cy="6850064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69" tIns="38384" rIns="76769" bIns="38384" rtlCol="0" anchor="ctr"/>
          <a:lstStyle/>
          <a:p>
            <a:pPr algn="ctr"/>
            <a:endParaRPr lang="zh-CN" altLang="en-US"/>
          </a:p>
        </p:txBody>
      </p:sp>
      <p:sp>
        <p:nvSpPr>
          <p:cNvPr id="252" name="TextBox 42"/>
          <p:cNvSpPr txBox="1"/>
          <p:nvPr/>
        </p:nvSpPr>
        <p:spPr>
          <a:xfrm>
            <a:off x="-108520" y="2929880"/>
            <a:ext cx="5071232" cy="770015"/>
          </a:xfrm>
          <a:prstGeom prst="rect">
            <a:avLst/>
          </a:prstGeom>
          <a:noFill/>
        </p:spPr>
        <p:txBody>
          <a:bodyPr wrap="square" lIns="76769" tIns="38384" rIns="76769" bIns="38384" rtlCol="0">
            <a:spAutoFit/>
          </a:bodyPr>
          <a:lstStyle/>
          <a:p>
            <a:pPr algn="ctr"/>
            <a:r>
              <a:rPr lang="zh-TW" altLang="en-US" sz="4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謝治宇</a:t>
            </a:r>
            <a:endParaRPr lang="zh-CN" altLang="en-US" sz="4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文本框 27"/>
          <p:cNvSpPr txBox="1"/>
          <p:nvPr/>
        </p:nvSpPr>
        <p:spPr>
          <a:xfrm>
            <a:off x="611560" y="3636421"/>
            <a:ext cx="3748261" cy="385294"/>
          </a:xfrm>
          <a:prstGeom prst="rect">
            <a:avLst/>
          </a:prstGeom>
          <a:noFill/>
        </p:spPr>
        <p:txBody>
          <a:bodyPr wrap="square" lIns="76769" tIns="38384" rIns="76769" bIns="38384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造字工房典黑（非商用）常规体" pitchFamily="2" charset="-122"/>
                <a:ea typeface="造字工房典黑（非商用）常规体" pitchFamily="2" charset="-122"/>
              </a:rPr>
              <a:t>2022/01/10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造字工房典黑（非商用）常规体" pitchFamily="2" charset="-122"/>
              <a:ea typeface="造字工房典黑（非商用）常规体" pitchFamily="2" charset="-122"/>
            </a:endParaRPr>
          </a:p>
        </p:txBody>
      </p:sp>
      <p:sp>
        <p:nvSpPr>
          <p:cNvPr id="254" name="文本框 20"/>
          <p:cNvSpPr txBox="1"/>
          <p:nvPr/>
        </p:nvSpPr>
        <p:spPr>
          <a:xfrm>
            <a:off x="-1605" y="2060848"/>
            <a:ext cx="4650129" cy="846959"/>
          </a:xfrm>
          <a:prstGeom prst="rect">
            <a:avLst/>
          </a:prstGeom>
          <a:noFill/>
        </p:spPr>
        <p:txBody>
          <a:bodyPr wrap="square" lIns="76769" tIns="38384" rIns="76769" bIns="38384" rtlCol="0">
            <a:spAutoFit/>
          </a:bodyPr>
          <a:lstStyle/>
          <a:p>
            <a:pPr algn="r"/>
            <a:r>
              <a:rPr lang="zh-TW" altLang="en-US" sz="5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程式說明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-266638"/>
            <a:ext cx="5328592" cy="712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" y="10616"/>
            <a:ext cx="74472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8D7135-47EE-4F35-A79D-5E92B92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4E539-7ADC-4EAE-B951-4D0795672BAE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1" name="组合 3">
            <a:extLst>
              <a:ext uri="{FF2B5EF4-FFF2-40B4-BE49-F238E27FC236}">
                <a16:creationId xmlns:a16="http://schemas.microsoft.com/office/drawing/2014/main" id="{3FE53871-D7D9-4D47-A5C2-69AC624AF038}"/>
              </a:ext>
            </a:extLst>
          </p:cNvPr>
          <p:cNvGrpSpPr/>
          <p:nvPr/>
        </p:nvGrpSpPr>
        <p:grpSpPr>
          <a:xfrm>
            <a:off x="738523" y="349374"/>
            <a:ext cx="7988808" cy="646331"/>
            <a:chOff x="-2979839" y="492994"/>
            <a:chExt cx="7768160" cy="635210"/>
          </a:xfrm>
        </p:grpSpPr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9F8B3753-EB71-49E4-8F74-534700F51037}"/>
                </a:ext>
              </a:extLst>
            </p:cNvPr>
            <p:cNvSpPr txBox="1"/>
            <p:nvPr/>
          </p:nvSpPr>
          <p:spPr>
            <a:xfrm>
              <a:off x="-2979839" y="492994"/>
              <a:ext cx="7492050" cy="63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抽水站警戒推播程式</a:t>
              </a:r>
            </a:p>
          </p:txBody>
        </p:sp>
        <p:sp>
          <p:nvSpPr>
            <p:cNvPr id="13" name="Freeform 514">
              <a:extLst>
                <a:ext uri="{FF2B5EF4-FFF2-40B4-BE49-F238E27FC236}">
                  <a16:creationId xmlns:a16="http://schemas.microsoft.com/office/drawing/2014/main" id="{81CEFBE1-CC9F-4C41-93BA-BD511C2E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9988" y="631778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110D1FF-AB6E-46D8-A308-225BFAD44378}"/>
              </a:ext>
            </a:extLst>
          </p:cNvPr>
          <p:cNvSpPr txBox="1"/>
          <p:nvPr/>
        </p:nvSpPr>
        <p:spPr>
          <a:xfrm>
            <a:off x="-10954" y="1695745"/>
            <a:ext cx="91438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第一階段注意值：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水位值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EL26.5m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，罐頭文字例：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橋水位達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EL26.5m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，建請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視水情狀況預備啟動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抽水站。」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第二階段注意值：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水位值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EL27.9m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，罐頭文字例：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橋水位達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EL27.9m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，建請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視水情狀況加強抽水能量，預備開啟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機組。」。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第三階段注意值：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水位值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EL28.4m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，罐頭文字例：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 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溪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橋水位達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EL28.4m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，建請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視水情狀況啟動</a:t>
            </a:r>
            <a:r>
              <a: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，疏散撤離低窪地區保全對象。 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81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" y="10616"/>
            <a:ext cx="74472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8D7135-47EE-4F35-A79D-5E92B92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4E539-7ADC-4EAE-B951-4D0795672BAE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1" name="组合 3">
            <a:extLst>
              <a:ext uri="{FF2B5EF4-FFF2-40B4-BE49-F238E27FC236}">
                <a16:creationId xmlns:a16="http://schemas.microsoft.com/office/drawing/2014/main" id="{3FE53871-D7D9-4D47-A5C2-69AC624AF038}"/>
              </a:ext>
            </a:extLst>
          </p:cNvPr>
          <p:cNvGrpSpPr/>
          <p:nvPr/>
        </p:nvGrpSpPr>
        <p:grpSpPr>
          <a:xfrm>
            <a:off x="738523" y="349374"/>
            <a:ext cx="7988808" cy="646331"/>
            <a:chOff x="-2979839" y="492994"/>
            <a:chExt cx="7768160" cy="635210"/>
          </a:xfrm>
        </p:grpSpPr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9F8B3753-EB71-49E4-8F74-534700F51037}"/>
                </a:ext>
              </a:extLst>
            </p:cNvPr>
            <p:cNvSpPr txBox="1"/>
            <p:nvPr/>
          </p:nvSpPr>
          <p:spPr>
            <a:xfrm>
              <a:off x="-2979839" y="492994"/>
              <a:ext cx="7492050" cy="63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抽水站警戒推播程式</a:t>
              </a:r>
            </a:p>
          </p:txBody>
        </p:sp>
        <p:sp>
          <p:nvSpPr>
            <p:cNvPr id="13" name="Freeform 514">
              <a:extLst>
                <a:ext uri="{FF2B5EF4-FFF2-40B4-BE49-F238E27FC236}">
                  <a16:creationId xmlns:a16="http://schemas.microsoft.com/office/drawing/2014/main" id="{81CEFBE1-CC9F-4C41-93BA-BD511C2E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9988" y="631778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9B70CAD1-D4A0-43ED-B8ED-0B820E33A4AD}"/>
              </a:ext>
            </a:extLst>
          </p:cNvPr>
          <p:cNvSpPr/>
          <p:nvPr/>
        </p:nvSpPr>
        <p:spPr>
          <a:xfrm>
            <a:off x="1043608" y="1447381"/>
            <a:ext cx="1601229" cy="4176464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04F135CF-C18C-498D-BDA6-7800B329323D}"/>
              </a:ext>
            </a:extLst>
          </p:cNvPr>
          <p:cNvSpPr/>
          <p:nvPr/>
        </p:nvSpPr>
        <p:spPr>
          <a:xfrm rot="10800000">
            <a:off x="6267196" y="1692072"/>
            <a:ext cx="1601229" cy="4176464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8E5CC7C0-24F3-4A51-824F-9B1912E24455}"/>
              </a:ext>
            </a:extLst>
          </p:cNvPr>
          <p:cNvSpPr>
            <a:spLocks noChangeAspect="1"/>
          </p:cNvSpPr>
          <p:nvPr/>
        </p:nvSpPr>
        <p:spPr>
          <a:xfrm>
            <a:off x="1508651" y="4830358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1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43EEDAE8-D576-49BA-A194-F3D722BEEDE7}"/>
              </a:ext>
            </a:extLst>
          </p:cNvPr>
          <p:cNvSpPr>
            <a:spLocks noChangeAspect="1"/>
          </p:cNvSpPr>
          <p:nvPr/>
        </p:nvSpPr>
        <p:spPr>
          <a:xfrm>
            <a:off x="1508651" y="3535613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C000"/>
                </a:solidFill>
              </a:rPr>
              <a:t>2</a:t>
            </a:r>
            <a:endParaRPr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B3DEDBC9-6307-455F-8F7A-84F55CF52501}"/>
              </a:ext>
            </a:extLst>
          </p:cNvPr>
          <p:cNvSpPr>
            <a:spLocks noChangeAspect="1"/>
          </p:cNvSpPr>
          <p:nvPr/>
        </p:nvSpPr>
        <p:spPr>
          <a:xfrm>
            <a:off x="1508651" y="2155926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3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6928BF97-54FF-432B-88ED-3488B9663F4F}"/>
              </a:ext>
            </a:extLst>
          </p:cNvPr>
          <p:cNvSpPr>
            <a:spLocks noChangeAspect="1"/>
          </p:cNvSpPr>
          <p:nvPr/>
        </p:nvSpPr>
        <p:spPr>
          <a:xfrm>
            <a:off x="6732240" y="4952703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92D050"/>
                </a:solidFill>
              </a:rPr>
              <a:t>1</a:t>
            </a:r>
            <a:endParaRPr lang="zh-TW" altLang="en-US" sz="2800" b="1" dirty="0">
              <a:solidFill>
                <a:srgbClr val="92D050"/>
              </a:solidFill>
            </a:endParaRPr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9968D4C2-BF86-4E71-953B-D4477E51AEB3}"/>
              </a:ext>
            </a:extLst>
          </p:cNvPr>
          <p:cNvSpPr>
            <a:spLocks noChangeAspect="1"/>
          </p:cNvSpPr>
          <p:nvPr/>
        </p:nvSpPr>
        <p:spPr>
          <a:xfrm>
            <a:off x="6732240" y="3657958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C000"/>
                </a:solidFill>
              </a:rPr>
              <a:t>2</a:t>
            </a:r>
            <a:endParaRPr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BBC0C5BF-1CF3-44F5-B093-E9537C680584}"/>
              </a:ext>
            </a:extLst>
          </p:cNvPr>
          <p:cNvSpPr>
            <a:spLocks noChangeAspect="1"/>
          </p:cNvSpPr>
          <p:nvPr/>
        </p:nvSpPr>
        <p:spPr>
          <a:xfrm>
            <a:off x="6732240" y="2278271"/>
            <a:ext cx="671142" cy="6711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3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C6E65618-7FB0-4590-92D9-52A448905533}"/>
              </a:ext>
            </a:extLst>
          </p:cNvPr>
          <p:cNvSpPr/>
          <p:nvPr/>
        </p:nvSpPr>
        <p:spPr>
          <a:xfrm>
            <a:off x="2453949" y="3410972"/>
            <a:ext cx="2118051" cy="830997"/>
          </a:xfrm>
          <a:prstGeom prst="wedgeRectCallout">
            <a:avLst>
              <a:gd name="adj1" fmla="val -64265"/>
              <a:gd name="adj2" fmla="val -38862"/>
            </a:avLst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ea typeface="華康新特圓體" panose="020F0909000000000000" pitchFamily="49" charset="-120"/>
              </a:rPr>
              <a:t>同一級</a:t>
            </a:r>
            <a:r>
              <a:rPr lang="en-US" altLang="zh-TW" sz="2400" b="1" dirty="0">
                <a:solidFill>
                  <a:schemeClr val="tx1"/>
                </a:solidFill>
                <a:ea typeface="華康新特圓體" panose="020F0909000000000000" pitchFamily="49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ea typeface="華康新特圓體" panose="020F0909000000000000" pitchFamily="49" charset="-120"/>
              </a:rPr>
              <a:t>小時</a:t>
            </a:r>
            <a:endParaRPr lang="en-US" altLang="zh-TW" sz="2400" b="1" dirty="0">
              <a:solidFill>
                <a:schemeClr val="tx1"/>
              </a:solidFill>
              <a:ea typeface="華康新特圓體" panose="020F0909000000000000" pitchFamily="49" charset="-120"/>
            </a:endParaRPr>
          </a:p>
          <a:p>
            <a:pPr algn="ctr"/>
            <a:r>
              <a:rPr lang="zh-TW" altLang="en-US" sz="2400" b="1" dirty="0">
                <a:solidFill>
                  <a:schemeClr val="tx1"/>
                </a:solidFill>
                <a:ea typeface="華康新特圓體" panose="020F0909000000000000" pitchFamily="49" charset="-120"/>
              </a:rPr>
              <a:t>發一次</a:t>
            </a:r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AA0E1038-F842-4C7A-B086-2EEB31907A90}"/>
              </a:ext>
            </a:extLst>
          </p:cNvPr>
          <p:cNvSpPr/>
          <p:nvPr/>
        </p:nvSpPr>
        <p:spPr>
          <a:xfrm>
            <a:off x="4040153" y="5175944"/>
            <a:ext cx="1994520" cy="461665"/>
          </a:xfrm>
          <a:prstGeom prst="wedgeRectCallout">
            <a:avLst>
              <a:gd name="adj1" fmla="val 76971"/>
              <a:gd name="adj2" fmla="val -43775"/>
            </a:avLst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ea typeface="華康新特圓體" panose="020F0909000000000000" pitchFamily="49" charset="-120"/>
              </a:rPr>
              <a:t>不發警告</a:t>
            </a:r>
          </a:p>
        </p:txBody>
      </p:sp>
    </p:spTree>
    <p:extLst>
      <p:ext uri="{BB962C8B-B14F-4D97-AF65-F5344CB8AC3E}">
        <p14:creationId xmlns:p14="http://schemas.microsoft.com/office/powerpoint/2010/main" val="192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" y="10616"/>
            <a:ext cx="74472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8D7135-47EE-4F35-A79D-5E92B92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98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4E539-7ADC-4EAE-B951-4D0795672BAE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marL="0" marR="0" lvl="0" indent="0" algn="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1" name="组合 3">
            <a:extLst>
              <a:ext uri="{FF2B5EF4-FFF2-40B4-BE49-F238E27FC236}">
                <a16:creationId xmlns:a16="http://schemas.microsoft.com/office/drawing/2014/main" id="{3FE53871-D7D9-4D47-A5C2-69AC624AF038}"/>
              </a:ext>
            </a:extLst>
          </p:cNvPr>
          <p:cNvGrpSpPr/>
          <p:nvPr/>
        </p:nvGrpSpPr>
        <p:grpSpPr>
          <a:xfrm>
            <a:off x="738523" y="349374"/>
            <a:ext cx="7988808" cy="646331"/>
            <a:chOff x="-2979839" y="492994"/>
            <a:chExt cx="7768160" cy="635210"/>
          </a:xfrm>
        </p:grpSpPr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9F8B3753-EB71-49E4-8F74-534700F51037}"/>
                </a:ext>
              </a:extLst>
            </p:cNvPr>
            <p:cNvSpPr txBox="1"/>
            <p:nvPr/>
          </p:nvSpPr>
          <p:spPr>
            <a:xfrm>
              <a:off x="-2979839" y="492994"/>
              <a:ext cx="7492050" cy="63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抽水站警戒推播程式</a:t>
              </a:r>
            </a:p>
          </p:txBody>
        </p:sp>
        <p:sp>
          <p:nvSpPr>
            <p:cNvPr id="13" name="Freeform 514">
              <a:extLst>
                <a:ext uri="{FF2B5EF4-FFF2-40B4-BE49-F238E27FC236}">
                  <a16:creationId xmlns:a16="http://schemas.microsoft.com/office/drawing/2014/main" id="{81CEFBE1-CC9F-4C41-93BA-BD511C2E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9988" y="631778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798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3D89598-C227-41F3-B8FA-D1551EE2E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72" y="2204864"/>
            <a:ext cx="7381576" cy="201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15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015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如螢幕大小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微软雅黑</vt:lpstr>
      <vt:lpstr>造字工房典黑（非商用）常规体</vt:lpstr>
      <vt:lpstr>微軟正黑體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2017-02-18T07:36:33Z</dcterms:created>
  <dcterms:modified xsi:type="dcterms:W3CDTF">2022-01-10T05:55:48Z</dcterms:modified>
</cp:coreProperties>
</file>