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  <p:sldMasterId id="2147483679" r:id="rId4"/>
    <p:sldMasterId id="2147483667" r:id="rId5"/>
  </p:sldMasterIdLst>
  <p:notesMasterIdLst>
    <p:notesMasterId r:id="rId16"/>
  </p:notesMasterIdLst>
  <p:handoutMasterIdLst>
    <p:handoutMasterId r:id="rId17"/>
  </p:handoutMasterIdLst>
  <p:sldIdLst>
    <p:sldId id="298" r:id="rId6"/>
    <p:sldId id="292" r:id="rId7"/>
    <p:sldId id="313" r:id="rId8"/>
    <p:sldId id="340" r:id="rId9"/>
    <p:sldId id="341" r:id="rId10"/>
    <p:sldId id="342" r:id="rId11"/>
    <p:sldId id="343" r:id="rId12"/>
    <p:sldId id="344" r:id="rId13"/>
    <p:sldId id="345" r:id="rId14"/>
    <p:sldId id="296" r:id="rId15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Forfatter" initials="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1269" autoAdjust="0"/>
  </p:normalViewPr>
  <p:slideViewPr>
    <p:cSldViewPr snapToGrid="0">
      <p:cViewPr varScale="1">
        <p:scale>
          <a:sx n="91" d="100"/>
          <a:sy n="91" d="100"/>
        </p:scale>
        <p:origin x="1314" y="66"/>
      </p:cViewPr>
      <p:guideLst/>
    </p:cSldViewPr>
  </p:slideViewPr>
  <p:outlineViewPr>
    <p:cViewPr>
      <p:scale>
        <a:sx n="33" d="100"/>
        <a:sy n="33" d="100"/>
      </p:scale>
      <p:origin x="0" y="-8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0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E61672-F5C5-4779-82D0-2CB512266C83}" type="datetime1">
              <a:rPr lang="da-DK" smtClean="0"/>
              <a:t>08-12-2022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F2FAAE-175D-4D44-9F42-88DCE56028D1}" type="datetime1">
              <a:rPr lang="da-DK" noProof="0" smtClean="0"/>
              <a:t>08-12-2022</a:t>
            </a:fld>
            <a:endParaRPr lang="da-DK" noProof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011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449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noProof="0" smtClean="0"/>
              <a:t>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66303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noProof="0" smtClean="0"/>
              <a:t>6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0965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764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 her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700" b="1" spc="-300" dirty="0"/>
            </a:lvl1pPr>
          </a:lstStyle>
          <a:p>
            <a:pPr lvl="0" algn="r" rtl="0"/>
            <a:r>
              <a:rPr lang="da-DK" noProof="0"/>
              <a:t>Klik for at redigere præsentationstitlen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F1F4AD9-3856-4A48-AB1E-268434A9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F817D66-D808-4B76-9758-DBE7C2E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tekst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1" name="Pladsholder til tekst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3" name="Pladsholder til tekst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5" name="Pladsholder til tekst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7" name="Pladsholder til tekst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a-DK"/>
              <a:t>Tilføj en sidefod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smtClean="0"/>
              <a:pPr rtl="0"/>
              <a:t>‹nr.›</a:t>
            </a:fld>
            <a:endParaRPr lang="da-DK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/>
              <a:t>Klik for at redigere titeltypografier i master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19CB3-16DF-4308-BCE9-3F3AB877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1E4D184-086E-4577-84B1-E4CD79B2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9B837F1-1900-47A2-8D2E-CF52E831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BD7EB55-A3E4-40D4-B83E-BC00B6094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7695971-89DC-4FD9-9B17-65407B06B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18D3C7-F1D0-44DE-923D-A817E26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FF17742-E818-41B8-971F-E1D444D3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217D8EF-5198-4D2D-A4A6-52E7FD1D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97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4FC6C-7BF9-45A3-8B39-D7742C0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6C5C80-21FB-4153-A79F-B3B9172B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50B3E75-A94C-4AFC-8500-C7BDE5F0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ECB664-A6BC-45E8-A6CC-A8CD80A8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9E67CB-B21E-4BAF-A851-86234CE4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1BCAA2-D9B8-4CBF-960F-A0AD574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0890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78E70-6BC0-43F0-832F-C29128FE3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8C2B610-CA0A-4C73-A3C9-735243E76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D955B0-15BC-4C26-89B0-47B8C15B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45315C-F9F8-43AF-9805-75023829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CECB74-0A67-4096-92C7-53BCA21E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3199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43226-2591-4B88-8B52-5AF23A3B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1CE328-4610-40D0-8D1C-C65789A5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7E18AF-E3B0-446B-A61A-8BF3AA2A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815632-8574-4011-AEA9-DFDAB7C9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D751D6-A579-46F1-952C-86CEC9EB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755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6144B-05F9-409D-A6F4-CBB7E0FF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62D026-FDE8-402D-A0FB-ACF88C315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B5CDE7-87C1-4D8F-8AD0-0697384F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C6A5E4-9168-4F11-85BA-A1059D2D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0531D0-977C-4B47-8276-D19D63F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737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opdeling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</a:t>
            </a:r>
            <a:br>
              <a:rPr lang="da-DK" noProof="0"/>
            </a:br>
            <a:r>
              <a:rPr lang="da-DK" noProof="0"/>
              <a:t>billedet her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700" b="1" spc="-300" dirty="0"/>
            </a:lvl1pPr>
          </a:lstStyle>
          <a:p>
            <a:pPr lvl="0" algn="r" rtl="0"/>
            <a:r>
              <a:rPr lang="da-DK" noProof="0"/>
              <a:t>Klik for at redigere sektionsopdelingen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9FF71-AE68-4F04-9419-78CF21C5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069C67-162D-4A2D-9153-37522E35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FC4A65C-6980-4547-84DA-3F1C6E40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BF11690-4E2C-4524-8867-28003A33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B97707A-4707-4CA2-B556-CF29F9EB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133396-C9B3-4C59-912C-73F87F49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2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19CB3-16DF-4308-BCE9-3F3AB877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1E4D184-086E-4577-84B1-E4CD79B2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9B837F1-1900-47A2-8D2E-CF52E831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BD7EB55-A3E4-40D4-B83E-BC00B6094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7695971-89DC-4FD9-9B17-65407B06B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18D3C7-F1D0-44DE-923D-A817E26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FF17742-E818-41B8-971F-E1D444D3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217D8EF-5198-4D2D-A4A6-52E7FD1D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1590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6FFBD-551A-4EF5-8956-4FC80052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FAA2338-15E1-4EFF-9308-E1B7836A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9AD83B6-4C75-4010-B234-AEB14074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89293A0-1A94-48FC-9518-80C45AE0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4395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EAB2892-B1C4-439C-8403-2B3BBDE1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454F71C-C858-47C6-B133-318FC55C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17A357-D2E2-4933-A410-2EFB92BC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730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4FC6C-7BF9-45A3-8B39-D7742C0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6C5C80-21FB-4153-A79F-B3B9172B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50B3E75-A94C-4AFC-8500-C7BDE5F0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ECB664-A6BC-45E8-A6CC-A8CD80A8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9E67CB-B21E-4BAF-A851-86234CE4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1BCAA2-D9B8-4CBF-960F-A0AD574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613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1562E-7C70-4348-A7E7-FED818A8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B1C836D-0B94-47AA-AA68-932AD7DE9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1A87EC3-098D-4549-95AF-768FA24A0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A8F6A8-D728-427A-A614-22F4172D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21541A-3257-41D3-A14E-4857680A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5A77DF6-8CEC-4F4F-87EE-6EABF29D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9355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5414-E799-41D7-8E7B-A9FCFE4C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13CED34-88A4-4469-82F1-65316998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41059C-D9B4-4A09-8296-0EB28A95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517FE1-E1E1-41F1-916F-7EC9892E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A7BF54-EF69-407C-982B-8438A490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533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33B62C-9B71-4DE9-B4D0-127784A00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F23590-3B8B-46C6-A8F4-E717A65DC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ADDB69-8C8F-4DFB-B130-64D97C3D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39E001-A4A3-40C8-B872-2140E772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D5BF88-5D4B-4F12-ACEF-C3D68F76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8541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7C29-8EC2-4586-997D-EC1AD894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9D93C1D-05EB-4165-AB2A-8DDBB2012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EB0B3E1-C546-45CE-A2E6-C98F3436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ACF930-6539-4541-ACA8-0D17137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006CEE-A09F-4BD3-8780-B8437508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1674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50CB3-EA97-438C-87C0-C22433FA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E449E8-66FE-4ABF-8878-773E1F21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3036544-8683-45E7-A8C2-D1A9C5D1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B082CA-A1C0-46E8-BAA4-0F82EA07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2DE223D-FBE1-49FF-AF8E-BB35719E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0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opdeling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</a:t>
            </a:r>
            <a:br>
              <a:rPr lang="da-DK" noProof="0"/>
            </a:br>
            <a:r>
              <a:rPr lang="da-DK" noProof="0"/>
              <a:t>billedet her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7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a-DK" noProof="0"/>
              <a:t>Klik for at redigere sektionsopdelingen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06CEA-C1CB-4D70-9EE5-E969A9C9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5C1D149-5C06-4C63-A574-5AADD97C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FA5A7A-3ED1-4F5A-A638-C1974C63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691ADB-8BB8-478B-ABDF-69A800A6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75E3FF-49F7-4935-A575-9A4B1E3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5868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F262C-4CAE-4B1B-B7B2-6E09AE2B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D7BD3F-B084-4618-BBCD-A12CF7298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306050C-CF78-436D-87F8-CDCAE5B5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1EECD9A-D2E4-4CC5-852E-F692569D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8D95BA-BA69-4373-BA53-ACB2360D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795275F-672A-40E8-B576-4B1E73EB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901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A19DA-B722-435D-A116-F9D00F33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DE3EFB7-78F5-4005-987A-D72239C5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BD3E61-7CCC-4FAF-BA5D-FD0BF2EA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AFEE347-28A0-4989-8E07-D1E3FC5A3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1D1F4ED-DF0A-412A-ABD3-BD450B31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3AED333-3AFB-4D99-8F88-51034605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76EA45A-6B67-48DF-B086-22830848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F7E2E60-0E38-4B2C-A9BE-C80214B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705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63DE9-95B6-4E65-B9B7-83B51897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2CB6001-A476-437E-B15A-B0D87FD2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6964840-B83E-4D3D-BFAD-E7EC864D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B7EAC59-5D5D-4275-87D9-DBE7D432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969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80AF642-1E9D-488C-A0FF-6570E62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633E81-8C79-4932-B98D-E4F737AE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F67DC1-F6E6-42BA-8B09-D7E35030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32794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A4F8A-9060-43EC-8439-3E5C577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5CDB6E-90B7-474D-B91A-55FABC0A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BBA20D1-4D6C-4614-AB0E-57C9C33C8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3D82CA4-9CFA-4687-8DCF-5642044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C8FC5BC-A406-44A6-BB92-CF90E0E3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C8516B-27DC-40E6-AEBD-6C73A851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9748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19C51-9CAD-480C-B8AF-BF03BB27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605B631-9B90-4BDE-BB19-F330BAF62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F16FDFC-A4C2-4D14-B046-0E5F843F1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31B6B01-6796-4428-9A00-E6E9F4F8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0A85A9B-AA9C-4553-B4ED-A2CF2682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DAB710-6E1C-4A2C-BD85-CF89B6C4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7531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BD520-3F76-41CC-930C-B21CA687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42D7545-9D29-4E51-89D4-0DE8ADB7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37CA4C-C361-4017-AAC9-57F2992F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9276DC-5685-4FB2-BAEB-B949D733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4B4529-C234-466B-AD96-4B5C4E12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6382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83759C9-002E-421C-A7FF-164C4B479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9256DC4-6D1A-4648-B2D1-605AE7BD6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D03EE7-1B23-476B-B88C-A92708ED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EC4F10-D598-47D9-8B5D-2E546432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E6BDE3-33F7-4577-A8E3-ABC5F32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61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bille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 dirty="0"/>
              <a:t>Indsæt eller træk og slip billedet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Rediger titlen på siden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bille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Sammenligning – Pladsholder til venstr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2" name="Sammenligning – Pladsholder til venstr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8" name="Pladsholder til tekst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Angiv billedtekst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 her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da-DK" noProof="0"/>
              <a:t>Tak</a:t>
            </a:r>
          </a:p>
        </p:txBody>
      </p:sp>
      <p:sp>
        <p:nvSpPr>
          <p:cNvPr id="9" name="Pladsholder til tekst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Fulde navn</a:t>
            </a:r>
          </a:p>
        </p:txBody>
      </p:sp>
      <p:sp>
        <p:nvSpPr>
          <p:cNvPr id="10" name="Pladsholder til tekst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Telefonnummer</a:t>
            </a:r>
          </a:p>
        </p:txBody>
      </p:sp>
      <p:sp>
        <p:nvSpPr>
          <p:cNvPr id="11" name="Pladsholder til tekst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Mail eller kaldenavn på sociale medier</a:t>
            </a:r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Firmaets websted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31" name="Kombinationstegning: Figur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a-DK" noProof="0" dirty="0"/>
              <a:t>Rediger teksttypografier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19125"/>
            <a:ext cx="1053900" cy="387592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da-DK" sz="2500" b="1" i="0" spc="-100" noProof="0" dirty="0">
                <a:solidFill>
                  <a:schemeClr val="accent1"/>
                </a:solidFill>
                <a:latin typeface="+mj-lt"/>
              </a:rPr>
              <a:t>SDS</a:t>
            </a:r>
            <a:br>
              <a:rPr lang="da-DK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da-DK" sz="1600" b="1" i="0" spc="-100" baseline="0" noProof="0" dirty="0">
                <a:solidFill>
                  <a:schemeClr val="tx1"/>
                </a:solidFill>
                <a:latin typeface="+mj-lt"/>
              </a:rPr>
              <a:t>Group 1</a:t>
            </a:r>
            <a:endParaRPr lang="da-DK" sz="1200" b="0" i="0" spc="140" noProof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91" r:id="rId15"/>
    <p:sldLayoutId id="2147483692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F0BB604-2765-4581-BB0B-4AFC3A66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145AE4E-5EE2-41BB-A9B6-9125B4B2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5C8ECC-B836-4AB2-9ED3-9CB161380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2439A3-24E5-4EAE-8B2E-BA0DBBA31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A119011-1C1E-4373-9993-D2A7E0D95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3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D3767B9-848D-4EF6-AB23-31CE36C4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E6AC60-0422-4F97-9A58-F6764906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446BA8-A15B-4038-AD6E-52950B59C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5BFDF6-CE84-4D03-9552-00766485F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154823-71D5-4B4D-BAA6-9547B3BED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378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ladsholder til billede 11" descr="Hænder, der samles i en cirkel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516623"/>
            <a:ext cx="8991600" cy="1555725"/>
          </a:xfrm>
        </p:spPr>
        <p:txBody>
          <a:bodyPr rtlCol="0"/>
          <a:lstStyle/>
          <a:p>
            <a:r>
              <a:rPr lang="da-DK" sz="3200" dirty="0">
                <a:latin typeface="+mn-lt"/>
                <a:cs typeface="Arial" panose="020B0604020202020204" pitchFamily="34" charset="0"/>
              </a:rPr>
              <a:t>Social Data Science</a:t>
            </a:r>
            <a:br>
              <a:rPr lang="da-DK" sz="3200" dirty="0">
                <a:latin typeface="+mn-lt"/>
                <a:cs typeface="Arial" panose="020B0604020202020204" pitchFamily="34" charset="0"/>
              </a:rPr>
            </a:br>
            <a:r>
              <a:rPr lang="da-DK" sz="3200" dirty="0">
                <a:latin typeface="+mn-lt"/>
                <a:cs typeface="Arial" panose="020B0604020202020204" pitchFamily="34" charset="0"/>
              </a:rPr>
              <a:t>M3 - Deep Learning</a:t>
            </a:r>
            <a:endParaRPr lang="da-DK" sz="3200" dirty="0">
              <a:cs typeface="Arial" panose="020B0604020202020204" pitchFamily="34" charset="0"/>
            </a:endParaRPr>
          </a:p>
        </p:txBody>
      </p:sp>
      <p:sp>
        <p:nvSpPr>
          <p:cNvPr id="4" name="Und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da-DK" dirty="0"/>
              <a:t>SDS – Group 1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ladsholder til billede 31" descr="klappen i hænderne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a-DK" dirty="0" err="1"/>
              <a:t>Thanks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8200" y="3957705"/>
            <a:ext cx="2910342" cy="316800"/>
          </a:xfrm>
        </p:spPr>
        <p:txBody>
          <a:bodyPr rtlCol="0"/>
          <a:lstStyle/>
          <a:p>
            <a:pPr rtl="0"/>
            <a:r>
              <a:rPr lang="da-DK" sz="1800"/>
              <a:t>Andreas Methling  </a:t>
            </a:r>
          </a:p>
        </p:txBody>
      </p:sp>
      <p:pic>
        <p:nvPicPr>
          <p:cNvPr id="8" name="Grafik 7" descr="Bruger" title="Ikon – oplægsholderens navn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8200" y="4306722"/>
            <a:ext cx="2910342" cy="316800"/>
          </a:xfrm>
        </p:spPr>
        <p:txBody>
          <a:bodyPr rtlCol="0"/>
          <a:lstStyle/>
          <a:p>
            <a:pPr rtl="0"/>
            <a:r>
              <a:rPr lang="da-DK" sz="1800"/>
              <a:t>Kristoffer </a:t>
            </a:r>
            <a:r>
              <a:rPr lang="da-DK" sz="1800" err="1"/>
              <a:t>Herrig</a:t>
            </a:r>
            <a:r>
              <a:rPr lang="da-DK" sz="1800"/>
              <a:t> Thorndal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a-DK" sz="1800"/>
              <a:t>Mikkel Bak Lyngø</a:t>
            </a:r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a-DK" sz="1800"/>
              <a:t>Simon Fløj Thomsen </a:t>
            </a:r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smtClean="0"/>
              <a:pPr rtl="0"/>
              <a:t>10</a:t>
            </a:fld>
            <a:endParaRPr lang="da-DK"/>
          </a:p>
        </p:txBody>
      </p:sp>
      <p:pic>
        <p:nvPicPr>
          <p:cNvPr id="17" name="Grafik 16" descr="Bruger" title="Ikon – oplægsholderens navn">
            <a:extLst>
              <a:ext uri="{FF2B5EF4-FFF2-40B4-BE49-F238E27FC236}">
                <a16:creationId xmlns:a16="http://schemas.microsoft.com/office/drawing/2014/main" id="{127C2FF1-3480-4B4D-A3F9-E1207DBFD1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355672"/>
            <a:ext cx="218900" cy="218900"/>
          </a:xfrm>
          <a:prstGeom prst="rect">
            <a:avLst/>
          </a:prstGeom>
        </p:spPr>
      </p:pic>
      <p:pic>
        <p:nvPicPr>
          <p:cNvPr id="18" name="Grafik 17" descr="Bruger" title="Ikon – oplægsholderens navn">
            <a:extLst>
              <a:ext uri="{FF2B5EF4-FFF2-40B4-BE49-F238E27FC236}">
                <a16:creationId xmlns:a16="http://schemas.microsoft.com/office/drawing/2014/main" id="{DDCF13DF-9582-4D23-9522-4F058AC8333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704689"/>
            <a:ext cx="218900" cy="218900"/>
          </a:xfrm>
          <a:prstGeom prst="rect">
            <a:avLst/>
          </a:prstGeom>
        </p:spPr>
      </p:pic>
      <p:pic>
        <p:nvPicPr>
          <p:cNvPr id="19" name="Grafik 18" descr="Bruger" title="Ikon – oplægsholderens navn">
            <a:extLst>
              <a:ext uri="{FF2B5EF4-FFF2-40B4-BE49-F238E27FC236}">
                <a16:creationId xmlns:a16="http://schemas.microsoft.com/office/drawing/2014/main" id="{5021FC7A-6BA8-4D72-95CD-0AEECA3420E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5053706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dsholder til billede 10" descr="Skrivebord med computer, telefon, bøger m.m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1480842"/>
            <a:ext cx="5956300" cy="979137"/>
          </a:xfrm>
        </p:spPr>
        <p:txBody>
          <a:bodyPr rtlCol="0"/>
          <a:lstStyle/>
          <a:p>
            <a:pPr rtl="0"/>
            <a:r>
              <a:rPr lang="da-DK" sz="5900" dirty="0"/>
              <a:t>Intro  </a:t>
            </a:r>
          </a:p>
        </p:txBody>
      </p:sp>
      <p:sp>
        <p:nvSpPr>
          <p:cNvPr id="14" name="Pladsholder til tekst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2459980"/>
            <a:ext cx="5956300" cy="2775568"/>
          </a:xfrm>
        </p:spPr>
        <p:txBody>
          <a:bodyPr vert="horz" lIns="180000" tIns="180000" rIns="252000" bIns="180000" rtlCol="0" anchor="t">
            <a:no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Hovedpunkter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da-DK" sz="2400" dirty="0">
                <a:sym typeface="Wingdings" panose="05000000000000000000" pitchFamily="2" charset="2"/>
              </a:rPr>
              <a:t>Bidrag</a:t>
            </a:r>
          </a:p>
          <a:p>
            <a:r>
              <a:rPr lang="en-US" sz="2400" dirty="0"/>
              <a:t>Et </a:t>
            </a:r>
            <a:r>
              <a:rPr lang="da-DK" sz="2400" dirty="0"/>
              <a:t>nærmere</a:t>
            </a:r>
            <a:r>
              <a:rPr lang="en-US" sz="2400" dirty="0"/>
              <a:t> </a:t>
            </a:r>
            <a:r>
              <a:rPr lang="da-DK" sz="2400" dirty="0"/>
              <a:t>kig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løn-kanalen</a:t>
            </a:r>
            <a:endParaRPr lang="en-US" sz="2400" dirty="0"/>
          </a:p>
          <a:p>
            <a:r>
              <a:rPr lang="da-DK" sz="2400" dirty="0"/>
              <a:t>Fremtidigt</a:t>
            </a:r>
            <a:r>
              <a:rPr lang="en-US" sz="2400" dirty="0"/>
              <a:t> </a:t>
            </a:r>
            <a:r>
              <a:rPr lang="en-US" sz="2400" dirty="0" err="1"/>
              <a:t>arbejde</a:t>
            </a:r>
            <a:r>
              <a:rPr lang="en-US" sz="2400" dirty="0"/>
              <a:t> 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smtClean="0"/>
              <a:pPr rtl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C9F43-890E-482A-B5FC-E30FE364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Bidrag</a:t>
            </a:r>
            <a:endParaRPr lang="en-US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A477975-87F6-4FD1-A412-E4E876B7AD3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a-DK" dirty="0">
                <a:solidFill>
                  <a:schemeClr val="accent1"/>
                </a:solidFill>
              </a:rPr>
              <a:t>H</a:t>
            </a:r>
            <a:r>
              <a:rPr lang="en-US" dirty="0" err="1">
                <a:solidFill>
                  <a:schemeClr val="accent1"/>
                </a:solidFill>
              </a:rPr>
              <a:t>vad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bidrager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dette</a:t>
            </a:r>
            <a:r>
              <a:rPr lang="en-US" dirty="0">
                <a:solidFill>
                  <a:schemeClr val="accent1"/>
                </a:solidFill>
              </a:rPr>
              <a:t> project med 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B130C14-F8A8-4645-96D8-6048BDEDA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bidrag</a:t>
            </a:r>
            <a:r>
              <a:rPr lang="en-US" dirty="0"/>
              <a:t> 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60794C78-9297-4CD0-9828-8EE8CCE1E2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a-DK" dirty="0"/>
              <a:t>Inkludering af det danske dagpenge program I en empirisk SFC-model for Danmark. 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Estimer forholdet mellem mikro elasticiteten og makro elasticiteten for dagpenge satsen på arbejdsløshed i Danmark. 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En </a:t>
            </a:r>
            <a:r>
              <a:rPr lang="da-DK" dirty="0" err="1"/>
              <a:t>counter</a:t>
            </a:r>
            <a:r>
              <a:rPr lang="da-DK" dirty="0"/>
              <a:t> faktisk analyse af det politiske tiltag fra skattereformen 2012, der resulterede I et fradrag I stats regulerings procenten, der gør det muligt at evaluere denne beslutning. (Hoved spørgsmål)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6114B11E-884C-42AB-90F6-40C7229248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Resultat</a:t>
            </a:r>
            <a:endParaRPr lang="en-US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6B3B8907-6084-474A-B64A-93E158CCBE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Baseret på den danske SFC-model på kvartal data udviklet af Byrialsen et al. (2022) introduceres dagpenge systemet. </a:t>
            </a:r>
          </a:p>
          <a:p>
            <a:pPr marL="619125" lvl="1" indent="-342900"/>
            <a:r>
              <a:rPr lang="da-DK" sz="1200" dirty="0"/>
              <a:t>Kausalitet fra Maximale dagpenge sats for bedst at fange effekten af reguleringen. </a:t>
            </a:r>
          </a:p>
          <a:p>
            <a:pPr marL="619125" lvl="1" indent="-342900"/>
            <a:endParaRPr lang="da-DK" sz="1400" dirty="0"/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Her finder vi en mikro elasticitet på 0.51 og en makro elasticitet på 0.87.</a:t>
            </a:r>
          </a:p>
          <a:p>
            <a:pPr marL="619125" lvl="1" indent="-342900"/>
            <a:r>
              <a:rPr lang="da-DK" sz="1200" dirty="0"/>
              <a:t>Mikro elasticitet baseret på: Dagpenge modellen, samt nyere litteratur.</a:t>
            </a:r>
          </a:p>
          <a:p>
            <a:pPr marL="619125" lvl="1" indent="-342900"/>
            <a:r>
              <a:rPr lang="da-DK" sz="1200" dirty="0"/>
              <a:t>Makro elasticitet baseret på: SFC-model anvendt i dette projekt + Mikro elasticitet. </a:t>
            </a:r>
          </a:p>
          <a:p>
            <a:pPr marL="619125" lvl="1" indent="-342900"/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Her burger vi </a:t>
            </a:r>
            <a:r>
              <a:rPr lang="da-DK" sz="1400" dirty="0" err="1"/>
              <a:t>Baily-Chetty</a:t>
            </a:r>
            <a:r>
              <a:rPr lang="da-DK" sz="1400" dirty="0"/>
              <a:t> funktionen til at evaluere 3 cases: </a:t>
            </a:r>
          </a:p>
          <a:p>
            <a:pPr marL="619125" lvl="1" indent="-342900"/>
            <a:r>
              <a:rPr lang="da-DK" sz="1200" dirty="0"/>
              <a:t>Case 1: Set fra </a:t>
            </a:r>
            <a:r>
              <a:rPr lang="da-DK" sz="1200" dirty="0" err="1"/>
              <a:t>fag-foreningernes</a:t>
            </a:r>
            <a:r>
              <a:rPr lang="da-DK" sz="1200" dirty="0"/>
              <a:t> synspunkt	</a:t>
            </a:r>
          </a:p>
          <a:p>
            <a:pPr marL="619125" lvl="1" indent="-342900"/>
            <a:r>
              <a:rPr lang="da-DK" sz="1200" dirty="0"/>
              <a:t>Case2: Set fra dagpenge kommissionens synspunkt</a:t>
            </a:r>
          </a:p>
          <a:p>
            <a:pPr marL="619125" lvl="1" indent="-342900"/>
            <a:r>
              <a:rPr lang="da-DK" sz="1200" dirty="0"/>
              <a:t>Case3: Set fra dette projekts synspunkt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3B47E77-9B1C-412E-8163-73B14A42529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7A74557-B9C8-4604-B81C-62AC873304C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a-DK" noProof="0" smtClean="0"/>
              <a:pPr rtl="0"/>
              <a:t>3</a:t>
            </a:fld>
            <a:endParaRPr lang="da-DK" noProof="0" dirty="0"/>
          </a:p>
        </p:txBody>
      </p:sp>
      <p:pic>
        <p:nvPicPr>
          <p:cNvPr id="10" name="Billede 8" descr="Et billede, der indeholder kvinde, sort, hvid, opbevarer&#10;&#10;Beskrivelsen er genereret automatisk">
            <a:extLst>
              <a:ext uri="{FF2B5EF4-FFF2-40B4-BE49-F238E27FC236}">
                <a16:creationId xmlns:a16="http://schemas.microsoft.com/office/drawing/2014/main" id="{6A240615-7F01-45EF-B009-9CCF2F23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47" y="239806"/>
            <a:ext cx="1780553" cy="1780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84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A5C2B-B835-4353-8CF7-60F53F37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Et nærmere kig på løn-kanalen 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F4B80FBD-5FFF-104B-557B-B4F04C75E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519673"/>
            <a:ext cx="6583363" cy="4176934"/>
          </a:xfrm>
          <a:prstGeom prst="rect">
            <a:avLst/>
          </a:prstGeom>
        </p:spPr>
      </p:pic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E122F52-49A6-4CB0-92A1-F18A35BF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543026" cy="3811588"/>
          </a:xfrm>
        </p:spPr>
        <p:txBody>
          <a:bodyPr/>
          <a:lstStyle/>
          <a:p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A8A04F0-32BF-4CC2-BA7F-546C9CA5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0C54D55-A2E2-4BD0-BC97-4EFB698B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a-DK" noProof="0" smtClean="0"/>
              <a:pPr rtl="0"/>
              <a:t>4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57037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CFA10-5BF1-830F-3ED0-1B3E4E23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3916A87A-02FA-DFFA-56F1-371BD0BAA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457200"/>
            <a:ext cx="6172200" cy="3809129"/>
          </a:xfrm>
          <a:prstGeom prst="rect">
            <a:avLst/>
          </a:prstGeom>
        </p:spPr>
      </p:pic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DF7707B-2E9A-B655-43CD-190E2D909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Vi kan se at vi ikke får den sidste effekt med </a:t>
            </a:r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02B3B9-9D1F-6CF7-566E-E53A8733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D1C50B-BDEC-2275-CC2A-CF93DC43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5</a:t>
            </a:fld>
            <a:endParaRPr lang="da-DK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F3DDBF5D-10C5-A7E2-96F1-478817ADB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4837161"/>
            <a:ext cx="64674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5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A1D7B-4CC6-41A8-4ADA-85E701A5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DA339A2F-F556-41C3-8D50-3C94F5CF6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155698"/>
            <a:ext cx="6172200" cy="4278149"/>
          </a:xfrm>
          <a:prstGeom prst="rect">
            <a:avLst/>
          </a:prstGeom>
        </p:spPr>
      </p:pic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D0F712-9511-5CC8-6830-AC892388D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Vi kan nu se hvad der sker når vi tillader fagforeningerne at forhandle lønnen et kvartal før. (Kun i den sidste periode)</a:t>
            </a:r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2DE0C7-897D-9E38-6E4B-99FF2EB7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098C29-2C84-5229-A462-57F8F41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759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FB1EA-3745-C52D-3D5C-743DE3BD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17B1F6D4-5F12-0580-C090-94481F06A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475" y="447457"/>
            <a:ext cx="5413594" cy="5413594"/>
          </a:xfrm>
          <a:prstGeom prst="rect">
            <a:avLst/>
          </a:prstGeom>
        </p:spPr>
      </p:pic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5B89D92-1151-B352-7EC6-EDDDE6D6F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69E643-7544-AF9F-B305-5C5F0655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2A2329-5062-A18E-F129-6CBACB2E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582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A32E8-BF36-D0BF-C71B-13D0C2FC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3DB0675-B5BE-EF19-CD17-C588F65C4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C094D0-654D-4DB0-98B8-5648C65B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9A25C0-AE36-E396-F97A-63B4714A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8</a:t>
            </a:fld>
            <a:endParaRPr lang="da-DK"/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04750019-20AE-7E74-CF12-02B652EF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19673"/>
            <a:ext cx="6172200" cy="38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DFD1-8005-5640-1E6F-3EEE783D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Videre arbejde med dette projekt: 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5553659-7AFE-B050-CE0F-D2A2F36A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C43D50F-E96B-D266-C532-CFA41B2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97695B-2EAD-31D5-08DD-39210884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7EA8CD-96CC-B473-71E2-218BA392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661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646_TF16411250.potx" id="{CEE10520-150A-4B92-BA1A-7A78A2B9F689}" vid="{C1BFC342-F07A-41F9-A93A-1624EE5016DE}"/>
    </a:ext>
  </a:extLst>
</a:theme>
</file>

<file path=ppt/theme/theme2.xml><?xml version="1.0" encoding="utf-8"?>
<a:theme xmlns:a="http://schemas.openxmlformats.org/drawingml/2006/main" name="1_Brugerdefinere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rugerdefinere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6dc4bcd6-49db-4c07-9060-8acfc67cef9f"/>
    <ds:schemaRef ds:uri="fb0879af-3eba-417a-a55a-ffe6dcd6ca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6dc4bcd6-49db-4c07-9060-8acfc67cef9f"/>
    <ds:schemaRef ds:uri="fb0879af-3eba-417a-a55a-ffe6dcd6ca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Tydelig forretningspræsentation</Template>
  <TotalTime>0</TotalTime>
  <Words>283</Words>
  <Application>Microsoft Office PowerPoint</Application>
  <PresentationFormat>Widescreen</PresentationFormat>
  <Paragraphs>53</Paragraphs>
  <Slides>10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3</vt:i4>
      </vt:variant>
      <vt:variant>
        <vt:lpstr>Slidetitler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Corbel</vt:lpstr>
      <vt:lpstr>Times New Roman</vt:lpstr>
      <vt:lpstr>Office-tema</vt:lpstr>
      <vt:lpstr>1_Brugerdefineret design</vt:lpstr>
      <vt:lpstr>Brugerdefineret design</vt:lpstr>
      <vt:lpstr>Social Data Science M3 - Deep Learning</vt:lpstr>
      <vt:lpstr>Intro  </vt:lpstr>
      <vt:lpstr>Bidrag</vt:lpstr>
      <vt:lpstr>Et nærmere kig på løn-kanalen </vt:lpstr>
      <vt:lpstr>PowerPoint-præsentation</vt:lpstr>
      <vt:lpstr>PowerPoint-præsentation</vt:lpstr>
      <vt:lpstr>PowerPoint-præsentation</vt:lpstr>
      <vt:lpstr>PowerPoint-præsentation</vt:lpstr>
      <vt:lpstr>Videre arbejde med dette projekt: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Spekulativt valutaangreb</dc:title>
  <dc:creator/>
  <cp:lastModifiedBy/>
  <cp:revision>1</cp:revision>
  <dcterms:created xsi:type="dcterms:W3CDTF">2019-01-24T18:06:44Z</dcterms:created>
  <dcterms:modified xsi:type="dcterms:W3CDTF">2022-12-08T12:43:54Z</dcterms:modified>
</cp:coreProperties>
</file>