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62004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pos="2541" userDrawn="1">
          <p15:clr>
            <a:srgbClr val="A4A3A4"/>
          </p15:clr>
        </p15:guide>
        <p15:guide id="4" pos="8779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  <p15:guide id="7" pos="1426" userDrawn="1">
          <p15:clr>
            <a:srgbClr val="A4A3A4"/>
          </p15:clr>
        </p15:guide>
        <p15:guide id="9" pos="7664" userDrawn="1">
          <p15:clr>
            <a:srgbClr val="A4A3A4"/>
          </p15:clr>
        </p15:guide>
        <p15:guide id="10" pos="3837" userDrawn="1">
          <p15:clr>
            <a:srgbClr val="A4A3A4"/>
          </p15:clr>
        </p15:guide>
        <p15:guide id="11" pos="3203" userDrawn="1">
          <p15:clr>
            <a:srgbClr val="A4A3A4"/>
          </p15:clr>
        </p15:guide>
        <p15:guide id="12" pos="4470" userDrawn="1">
          <p15:clr>
            <a:srgbClr val="A4A3A4"/>
          </p15:clr>
        </p15:guide>
        <p15:guide id="13" pos="6368" userDrawn="1">
          <p15:clr>
            <a:srgbClr val="A4A3A4"/>
          </p15:clr>
        </p15:guide>
        <p15:guide id="14" pos="5735" userDrawn="1">
          <p15:clr>
            <a:srgbClr val="A4A3A4"/>
          </p15:clr>
        </p15:guide>
        <p15:guide id="15" pos="7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1"/>
    <p:restoredTop sz="94637"/>
  </p:normalViewPr>
  <p:slideViewPr>
    <p:cSldViewPr snapToGrid="0" snapToObjects="1" showGuides="1">
      <p:cViewPr>
        <p:scale>
          <a:sx n="49" d="100"/>
          <a:sy n="49" d="100"/>
        </p:scale>
        <p:origin x="1376" y="1672"/>
      </p:cViewPr>
      <p:guideLst>
        <p:guide orient="horz" pos="2205"/>
        <p:guide pos="5103"/>
        <p:guide pos="2541"/>
        <p:guide pos="8779"/>
        <p:guide orient="horz" pos="3249"/>
        <p:guide orient="horz" pos="1071"/>
        <p:guide pos="1426"/>
        <p:guide pos="7664"/>
        <p:guide pos="3837"/>
        <p:guide pos="3203"/>
        <p:guide pos="4470"/>
        <p:guide pos="6368"/>
        <p:guide pos="5735"/>
        <p:guide pos="7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9B789-F536-9343-91AD-B21AE360FC6D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5900" y="1143000"/>
            <a:ext cx="728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617E-3746-624C-8F43-6E52E018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FC1C-7630-3040-86F9-4F3EDBB87E38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5BE5-FFB5-0843-ABF1-843DD493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941261" y="19878"/>
            <a:ext cx="1076426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AMPLE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9649" y="1173569"/>
            <a:ext cx="13970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Survey-only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04198" y="1173568"/>
            <a:ext cx="19939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Survey + Tracking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14914" y="1173568"/>
            <a:ext cx="18288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Tracking-only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568049" y="2057489"/>
            <a:ext cx="16002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Q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: Smartphone?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35529" y="2861821"/>
            <a:ext cx="16002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No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57496" y="2857587"/>
            <a:ext cx="16002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Yes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57496" y="3695786"/>
            <a:ext cx="16002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Q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: App installed?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57496" y="4533984"/>
            <a:ext cx="16002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Yes,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but uninstalled it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0" y="4628766"/>
            <a:ext cx="16002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Yes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93676" y="0"/>
            <a:ext cx="1368287" cy="38972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69651" y="1121112"/>
            <a:ext cx="1368287" cy="38972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15798" y="1121112"/>
            <a:ext cx="1924050" cy="394527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165440" y="1121112"/>
            <a:ext cx="1368287" cy="38972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69650" y="2005030"/>
            <a:ext cx="1368287" cy="38972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5430" y="2827954"/>
            <a:ext cx="575735" cy="361949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61063" y="2823719"/>
            <a:ext cx="575735" cy="361949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15473" y="3684503"/>
            <a:ext cx="1484245" cy="38833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2233" y="4533982"/>
            <a:ext cx="575735" cy="51576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335352" y="4533984"/>
            <a:ext cx="1484245" cy="51576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582737" y="4628768"/>
            <a:ext cx="1600200" cy="3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No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96416" y="4533984"/>
            <a:ext cx="575735" cy="51576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250260" y="5521038"/>
            <a:ext cx="1076426" cy="59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App </a:t>
            </a:r>
            <a:r>
              <a:rPr lang="en-US" sz="1800" b="1" dirty="0">
                <a:solidFill>
                  <a:srgbClr val="92D050"/>
                </a:solidFill>
                <a:latin typeface="Roboto Condensed" charset="0"/>
                <a:ea typeface="Roboto Condensed" charset="0"/>
                <a:cs typeface="Roboto Condensed" charset="0"/>
              </a:rPr>
              <a:t>uptake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4155082" y="5521040"/>
            <a:ext cx="1076426" cy="59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No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app </a:t>
            </a:r>
            <a:r>
              <a:rPr lang="en-US" sz="18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uptake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36845" y="5521040"/>
            <a:ext cx="886759" cy="597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103" y="5516805"/>
            <a:ext cx="886759" cy="597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cxnSp>
        <p:nvCxnSpPr>
          <p:cNvPr id="37" name="Elbow Connector 36"/>
          <p:cNvCxnSpPr>
            <a:stCxn id="17" idx="2"/>
            <a:endCxn id="18" idx="0"/>
          </p:cNvCxnSpPr>
          <p:nvPr/>
        </p:nvCxnSpPr>
        <p:spPr>
          <a:xfrm rot="5400000">
            <a:off x="5550113" y="-1806598"/>
            <a:ext cx="731391" cy="5124025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7" idx="2"/>
            <a:endCxn id="21" idx="0"/>
          </p:cNvCxnSpPr>
          <p:nvPr/>
        </p:nvCxnSpPr>
        <p:spPr>
          <a:xfrm rot="16200000" flipH="1">
            <a:off x="10798007" y="-1930468"/>
            <a:ext cx="731391" cy="537176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2"/>
            <a:endCxn id="19" idx="0"/>
          </p:cNvCxnSpPr>
          <p:nvPr/>
        </p:nvCxnSpPr>
        <p:spPr>
          <a:xfrm>
            <a:off x="8477820" y="389721"/>
            <a:ext cx="5" cy="7313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8" idx="2"/>
            <a:endCxn id="22" idx="0"/>
          </p:cNvCxnSpPr>
          <p:nvPr/>
        </p:nvCxnSpPr>
        <p:spPr>
          <a:xfrm rot="5400000">
            <a:off x="3106697" y="1757931"/>
            <a:ext cx="494197" cy="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2"/>
            <a:endCxn id="23" idx="0"/>
          </p:cNvCxnSpPr>
          <p:nvPr/>
        </p:nvCxnSpPr>
        <p:spPr>
          <a:xfrm rot="16200000" flipH="1">
            <a:off x="3806945" y="1941598"/>
            <a:ext cx="433203" cy="1339504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2" idx="2"/>
            <a:endCxn id="24" idx="0"/>
          </p:cNvCxnSpPr>
          <p:nvPr/>
        </p:nvCxnSpPr>
        <p:spPr>
          <a:xfrm rot="5400000">
            <a:off x="2486879" y="1956804"/>
            <a:ext cx="428968" cy="130486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2"/>
            <a:endCxn id="34" idx="0"/>
          </p:cNvCxnSpPr>
          <p:nvPr/>
        </p:nvCxnSpPr>
        <p:spPr>
          <a:xfrm flipH="1">
            <a:off x="4680225" y="3189903"/>
            <a:ext cx="13073" cy="23311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24" idx="2"/>
          </p:cNvCxnSpPr>
          <p:nvPr/>
        </p:nvCxnSpPr>
        <p:spPr>
          <a:xfrm flipH="1">
            <a:off x="2048930" y="3185668"/>
            <a:ext cx="1" cy="4988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2048930" y="4072841"/>
            <a:ext cx="1" cy="46114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cxnSpLocks/>
            <a:endCxn id="26" idx="0"/>
          </p:cNvCxnSpPr>
          <p:nvPr/>
        </p:nvCxnSpPr>
        <p:spPr>
          <a:xfrm rot="5400000">
            <a:off x="1193948" y="3678997"/>
            <a:ext cx="461141" cy="124882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2"/>
            <a:endCxn id="31" idx="0"/>
          </p:cNvCxnSpPr>
          <p:nvPr/>
        </p:nvCxnSpPr>
        <p:spPr>
          <a:xfrm rot="16200000" flipH="1">
            <a:off x="2496703" y="3646400"/>
            <a:ext cx="448477" cy="132668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9" idx="2"/>
            <a:endCxn id="34" idx="1"/>
          </p:cNvCxnSpPr>
          <p:nvPr/>
        </p:nvCxnSpPr>
        <p:spPr>
          <a:xfrm rot="16200000" flipH="1">
            <a:off x="2772047" y="4355175"/>
            <a:ext cx="770222" cy="215936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/>
          <p:cNvSpPr txBox="1">
            <a:spLocks/>
          </p:cNvSpPr>
          <p:nvPr/>
        </p:nvSpPr>
        <p:spPr>
          <a:xfrm>
            <a:off x="11735169" y="2291570"/>
            <a:ext cx="1600200" cy="1033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At least one instance of app usage in tracking data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14406401" y="2393165"/>
            <a:ext cx="1600200" cy="931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No trace of app usage in tracking data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12001289" y="5554908"/>
            <a:ext cx="1076426" cy="59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App </a:t>
            </a:r>
            <a:r>
              <a:rPr lang="en-US" sz="1800" b="1" dirty="0">
                <a:solidFill>
                  <a:srgbClr val="92D050"/>
                </a:solidFill>
                <a:latin typeface="Roboto Condensed" charset="0"/>
                <a:ea typeface="Roboto Condensed" charset="0"/>
                <a:cs typeface="Roboto Condensed" charset="0"/>
              </a:rPr>
              <a:t>uptake</a:t>
            </a:r>
          </a:p>
        </p:txBody>
      </p:sp>
      <p:sp>
        <p:nvSpPr>
          <p:cNvPr id="76" name="Subtitle 2"/>
          <p:cNvSpPr txBox="1">
            <a:spLocks/>
          </p:cNvSpPr>
          <p:nvPr/>
        </p:nvSpPr>
        <p:spPr>
          <a:xfrm>
            <a:off x="14668288" y="5647312"/>
            <a:ext cx="1076426" cy="59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No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app </a:t>
            </a:r>
            <a:r>
              <a:rPr lang="en-US" sz="18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uptake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2096124" y="5554908"/>
            <a:ext cx="886759" cy="597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4763121" y="5647312"/>
            <a:ext cx="886759" cy="597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1735169" y="2239114"/>
            <a:ext cx="1600200" cy="104629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4406401" y="2239113"/>
            <a:ext cx="1600200" cy="104629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cxnSp>
        <p:nvCxnSpPr>
          <p:cNvPr id="82" name="Elbow Connector 81"/>
          <p:cNvCxnSpPr>
            <a:stCxn id="21" idx="2"/>
            <a:endCxn id="79" idx="0"/>
          </p:cNvCxnSpPr>
          <p:nvPr/>
        </p:nvCxnSpPr>
        <p:spPr>
          <a:xfrm rot="5400000">
            <a:off x="12828288" y="1217817"/>
            <a:ext cx="728281" cy="131431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1" idx="2"/>
            <a:endCxn id="80" idx="0"/>
          </p:cNvCxnSpPr>
          <p:nvPr/>
        </p:nvCxnSpPr>
        <p:spPr>
          <a:xfrm rot="16200000" flipH="1">
            <a:off x="14163901" y="1196513"/>
            <a:ext cx="728280" cy="135691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2"/>
            <a:endCxn id="77" idx="0"/>
          </p:cNvCxnSpPr>
          <p:nvPr/>
        </p:nvCxnSpPr>
        <p:spPr>
          <a:xfrm>
            <a:off x="12535271" y="3285409"/>
            <a:ext cx="4233" cy="226950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endCxn id="76" idx="0"/>
          </p:cNvCxnSpPr>
          <p:nvPr/>
        </p:nvCxnSpPr>
        <p:spPr>
          <a:xfrm>
            <a:off x="15206500" y="3377810"/>
            <a:ext cx="1" cy="22695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1" idx="2"/>
            <a:endCxn id="34" idx="1"/>
          </p:cNvCxnSpPr>
          <p:nvPr/>
        </p:nvCxnSpPr>
        <p:spPr>
          <a:xfrm rot="16200000" flipH="1">
            <a:off x="3425451" y="5008579"/>
            <a:ext cx="770222" cy="85256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2"/>
            <a:endCxn id="35" idx="0"/>
          </p:cNvCxnSpPr>
          <p:nvPr/>
        </p:nvCxnSpPr>
        <p:spPr>
          <a:xfrm>
            <a:off x="800101" y="5049745"/>
            <a:ext cx="3382" cy="4670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ubtitle 2"/>
          <p:cNvSpPr txBox="1">
            <a:spLocks/>
          </p:cNvSpPr>
          <p:nvPr/>
        </p:nvSpPr>
        <p:spPr>
          <a:xfrm>
            <a:off x="8751235" y="2070129"/>
            <a:ext cx="1218646" cy="511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Reported: </a:t>
            </a:r>
            <a:r>
              <a:rPr lang="en-US" sz="16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✗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Tracked:  </a:t>
            </a:r>
            <a:r>
              <a:rPr lang="en-US" sz="16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✗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10182816" y="2070129"/>
            <a:ext cx="1218646" cy="511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Reported: </a:t>
            </a:r>
            <a:r>
              <a:rPr lang="en-US" sz="1600" b="1" dirty="0">
                <a:solidFill>
                  <a:srgbClr val="92D050"/>
                </a:solidFill>
                <a:latin typeface="Roboto Condensed" charset="0"/>
                <a:ea typeface="Roboto Condensed" charset="0"/>
                <a:cs typeface="Roboto Condensed" charset="0"/>
              </a:rPr>
              <a:t>✓ 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Tracked: </a:t>
            </a:r>
            <a:r>
              <a:rPr lang="en-US" sz="16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✗</a:t>
            </a:r>
            <a:endParaRPr lang="en-US" sz="1600" b="1" dirty="0">
              <a:solidFill>
                <a:srgbClr val="92D050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5643108" y="2086434"/>
            <a:ext cx="1218646" cy="511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Reported: </a:t>
            </a:r>
            <a:r>
              <a:rPr lang="en-US" sz="16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✗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Tracked:  </a:t>
            </a:r>
            <a:r>
              <a:rPr lang="en-US" sz="1600" b="1" dirty="0">
                <a:solidFill>
                  <a:srgbClr val="92D050"/>
                </a:solidFill>
                <a:latin typeface="Roboto Condensed" charset="0"/>
                <a:ea typeface="Roboto Condensed" charset="0"/>
                <a:cs typeface="Roboto Condensed" charset="0"/>
              </a:rPr>
              <a:t>✓</a:t>
            </a:r>
          </a:p>
        </p:txBody>
      </p:sp>
      <p:sp>
        <p:nvSpPr>
          <p:cNvPr id="88" name="Subtitle 2"/>
          <p:cNvSpPr txBox="1">
            <a:spLocks/>
          </p:cNvSpPr>
          <p:nvPr/>
        </p:nvSpPr>
        <p:spPr>
          <a:xfrm>
            <a:off x="7150093" y="2089467"/>
            <a:ext cx="1218646" cy="511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Reported: </a:t>
            </a:r>
            <a:r>
              <a:rPr lang="en-US" sz="1600" b="1" dirty="0">
                <a:solidFill>
                  <a:srgbClr val="92D050"/>
                </a:solidFill>
                <a:latin typeface="Roboto Condensed" charset="0"/>
                <a:ea typeface="Roboto Condensed" charset="0"/>
                <a:cs typeface="Roboto Condensed" charset="0"/>
              </a:rPr>
              <a:t>✓</a:t>
            </a:r>
            <a:r>
              <a:rPr lang="en-US" sz="16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 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Tracked:  </a:t>
            </a:r>
            <a:r>
              <a:rPr lang="en-US" sz="1600" b="1" dirty="0">
                <a:solidFill>
                  <a:srgbClr val="92D050"/>
                </a:solidFill>
                <a:latin typeface="Roboto Condensed" charset="0"/>
                <a:ea typeface="Roboto Condensed" charset="0"/>
                <a:cs typeface="Roboto Condensed" charset="0"/>
              </a:rPr>
              <a:t>✓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8784825" y="2009329"/>
            <a:ext cx="1084509" cy="62758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0216478" y="2005028"/>
            <a:ext cx="1084509" cy="62758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676770" y="2028156"/>
            <a:ext cx="1084509" cy="62758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180669" y="2021332"/>
            <a:ext cx="1084509" cy="62758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cxnSp>
        <p:nvCxnSpPr>
          <p:cNvPr id="58" name="Elbow Connector 57"/>
          <p:cNvCxnSpPr>
            <a:stCxn id="19" idx="2"/>
            <a:endCxn id="92" idx="0"/>
          </p:cNvCxnSpPr>
          <p:nvPr/>
        </p:nvCxnSpPr>
        <p:spPr>
          <a:xfrm rot="5400000">
            <a:off x="7092166" y="642496"/>
            <a:ext cx="512519" cy="225880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9" idx="2"/>
            <a:endCxn id="93" idx="0"/>
          </p:cNvCxnSpPr>
          <p:nvPr/>
        </p:nvCxnSpPr>
        <p:spPr>
          <a:xfrm rot="5400000">
            <a:off x="7847528" y="1391036"/>
            <a:ext cx="505695" cy="754901"/>
          </a:xfrm>
          <a:prstGeom prst="bentConnector3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9" idx="2"/>
            <a:endCxn id="90" idx="0"/>
          </p:cNvCxnSpPr>
          <p:nvPr/>
        </p:nvCxnSpPr>
        <p:spPr>
          <a:xfrm rot="16200000" flipH="1">
            <a:off x="8655604" y="1337857"/>
            <a:ext cx="493692" cy="849255"/>
          </a:xfrm>
          <a:prstGeom prst="bentConnector3">
            <a:avLst>
              <a:gd name="adj1" fmla="val 5159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9" idx="2"/>
            <a:endCxn id="91" idx="0"/>
          </p:cNvCxnSpPr>
          <p:nvPr/>
        </p:nvCxnSpPr>
        <p:spPr>
          <a:xfrm rot="16200000" flipH="1">
            <a:off x="9373584" y="619878"/>
            <a:ext cx="489391" cy="2280908"/>
          </a:xfrm>
          <a:prstGeom prst="bentConnector3">
            <a:avLst>
              <a:gd name="adj1" fmla="val 513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ubtitle 2"/>
          <p:cNvSpPr txBox="1">
            <a:spLocks/>
          </p:cNvSpPr>
          <p:nvPr/>
        </p:nvSpPr>
        <p:spPr>
          <a:xfrm>
            <a:off x="6426631" y="5554908"/>
            <a:ext cx="1076426" cy="59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App </a:t>
            </a:r>
            <a:r>
              <a:rPr lang="en-US" sz="1800" b="1" dirty="0">
                <a:solidFill>
                  <a:srgbClr val="92D050"/>
                </a:solidFill>
                <a:latin typeface="Roboto Condensed" charset="0"/>
                <a:ea typeface="Roboto Condensed" charset="0"/>
                <a:cs typeface="Roboto Condensed" charset="0"/>
              </a:rPr>
              <a:t>uptake</a:t>
            </a:r>
          </a:p>
        </p:txBody>
      </p:sp>
      <p:sp>
        <p:nvSpPr>
          <p:cNvPr id="97" name="Subtitle 2"/>
          <p:cNvSpPr txBox="1">
            <a:spLocks/>
          </p:cNvSpPr>
          <p:nvPr/>
        </p:nvSpPr>
        <p:spPr>
          <a:xfrm>
            <a:off x="9474160" y="5554908"/>
            <a:ext cx="1076426" cy="59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No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app </a:t>
            </a:r>
            <a:r>
              <a:rPr lang="en-US" sz="1800" b="1" dirty="0">
                <a:solidFill>
                  <a:srgbClr val="FF0000"/>
                </a:solidFill>
                <a:latin typeface="Roboto Condensed" charset="0"/>
                <a:ea typeface="Roboto Condensed" charset="0"/>
                <a:cs typeface="Roboto Condensed" charset="0"/>
              </a:rPr>
              <a:t>uptake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521466" y="5554908"/>
            <a:ext cx="886759" cy="597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568995" y="5554908"/>
            <a:ext cx="886759" cy="597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cxnSp>
        <p:nvCxnSpPr>
          <p:cNvPr id="101" name="Elbow Connector 100"/>
          <p:cNvCxnSpPr>
            <a:stCxn id="92" idx="2"/>
            <a:endCxn id="96" idx="0"/>
          </p:cNvCxnSpPr>
          <p:nvPr/>
        </p:nvCxnSpPr>
        <p:spPr>
          <a:xfrm rot="16200000" flipH="1">
            <a:off x="5142348" y="3732414"/>
            <a:ext cx="2899170" cy="745821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3" idx="2"/>
            <a:endCxn id="96" idx="0"/>
          </p:cNvCxnSpPr>
          <p:nvPr/>
        </p:nvCxnSpPr>
        <p:spPr>
          <a:xfrm rot="5400000">
            <a:off x="5890886" y="3722872"/>
            <a:ext cx="2905994" cy="758078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0" idx="2"/>
            <a:endCxn id="97" idx="0"/>
          </p:cNvCxnSpPr>
          <p:nvPr/>
        </p:nvCxnSpPr>
        <p:spPr>
          <a:xfrm rot="16200000" flipH="1">
            <a:off x="8210729" y="3753263"/>
            <a:ext cx="2917997" cy="685295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1" idx="2"/>
            <a:endCxn id="97" idx="0"/>
          </p:cNvCxnSpPr>
          <p:nvPr/>
        </p:nvCxnSpPr>
        <p:spPr>
          <a:xfrm rot="5400000">
            <a:off x="8924403" y="3720580"/>
            <a:ext cx="2922298" cy="746358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85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Ramirez</dc:creator>
  <cp:lastModifiedBy>Simon Munzert</cp:lastModifiedBy>
  <cp:revision>13</cp:revision>
  <dcterms:created xsi:type="dcterms:W3CDTF">2020-09-27T10:38:31Z</dcterms:created>
  <dcterms:modified xsi:type="dcterms:W3CDTF">2020-10-02T19:20:49Z</dcterms:modified>
</cp:coreProperties>
</file>