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48" r:id="rId4"/>
    <p:sldId id="349" r:id="rId5"/>
    <p:sldId id="35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189"/>
    <a:srgbClr val="60656C"/>
    <a:srgbClr val="2B323B"/>
    <a:srgbClr val="00B09B"/>
    <a:srgbClr val="F0EEEF"/>
    <a:srgbClr val="0D95BC"/>
    <a:srgbClr val="DF361F"/>
    <a:srgbClr val="6C2B43"/>
    <a:srgbClr val="7B0051"/>
    <a:srgbClr val="06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63" d="100"/>
          <a:sy n="63" d="100"/>
        </p:scale>
        <p:origin x="130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</a:t>
            </a:r>
            <a:r>
              <a:rPr lang="en-US" baseline="0">
                <a:solidFill>
                  <a:srgbClr val="A5CD00"/>
                </a:solidFill>
              </a:rPr>
              <a:t>free PowerPoint template </a:t>
            </a:r>
            <a:r>
              <a:rPr lang="en-US" baseline="0" dirty="0">
                <a:solidFill>
                  <a:srgbClr val="A5CD00"/>
                </a:solidFill>
              </a:rPr>
              <a:t>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2FA99974-6AE4-472D-B1C2-A1F2326D4BC2}"/>
              </a:ext>
            </a:extLst>
          </p:cNvPr>
          <p:cNvGrpSpPr/>
          <p:nvPr/>
        </p:nvGrpSpPr>
        <p:grpSpPr>
          <a:xfrm>
            <a:off x="2923215" y="1548997"/>
            <a:ext cx="3415617" cy="2859261"/>
            <a:chOff x="2951400" y="1516644"/>
            <a:chExt cx="3533679" cy="2908088"/>
          </a:xfrm>
          <a:solidFill>
            <a:schemeClr val="bg1">
              <a:lumMod val="75000"/>
            </a:schemeClr>
          </a:solidFill>
        </p:grpSpPr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C6EF7545-AC4D-4DE5-90A7-2D43EAEBE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0733" y="1704774"/>
              <a:ext cx="3225418" cy="2239432"/>
            </a:xfrm>
            <a:custGeom>
              <a:avLst/>
              <a:gdLst>
                <a:gd name="T0" fmla="*/ 5601 w 7114"/>
                <a:gd name="T1" fmla="*/ 1224 h 4942"/>
                <a:gd name="T2" fmla="*/ 2198 w 7114"/>
                <a:gd name="T3" fmla="*/ 1762 h 4942"/>
                <a:gd name="T4" fmla="*/ 2198 w 7114"/>
                <a:gd name="T5" fmla="*/ 1762 h 4942"/>
                <a:gd name="T6" fmla="*/ 6931 w 7114"/>
                <a:gd name="T7" fmla="*/ 4296 h 4942"/>
                <a:gd name="T8" fmla="*/ 6681 w 7114"/>
                <a:gd name="T9" fmla="*/ 3945 h 4942"/>
                <a:gd name="T10" fmla="*/ 6413 w 7114"/>
                <a:gd name="T11" fmla="*/ 3426 h 4942"/>
                <a:gd name="T12" fmla="*/ 6248 w 7114"/>
                <a:gd name="T13" fmla="*/ 2977 h 4942"/>
                <a:gd name="T14" fmla="*/ 6261 w 7114"/>
                <a:gd name="T15" fmla="*/ 271 h 4942"/>
                <a:gd name="T16" fmla="*/ 6354 w 7114"/>
                <a:gd name="T17" fmla="*/ 178 h 4942"/>
                <a:gd name="T18" fmla="*/ 6336 w 7114"/>
                <a:gd name="T19" fmla="*/ 87 h 4942"/>
                <a:gd name="T20" fmla="*/ 6237 w 7114"/>
                <a:gd name="T21" fmla="*/ 35 h 4942"/>
                <a:gd name="T22" fmla="*/ 5438 w 7114"/>
                <a:gd name="T23" fmla="*/ 41 h 4942"/>
                <a:gd name="T24" fmla="*/ 5384 w 7114"/>
                <a:gd name="T25" fmla="*/ 80 h 4942"/>
                <a:gd name="T26" fmla="*/ 5359 w 7114"/>
                <a:gd name="T27" fmla="*/ 140 h 4942"/>
                <a:gd name="T28" fmla="*/ 5547 w 7114"/>
                <a:gd name="T29" fmla="*/ 989 h 4942"/>
                <a:gd name="T30" fmla="*/ 2063 w 7114"/>
                <a:gd name="T31" fmla="*/ 70 h 4942"/>
                <a:gd name="T32" fmla="*/ 1951 w 7114"/>
                <a:gd name="T33" fmla="*/ 0 h 4942"/>
                <a:gd name="T34" fmla="*/ 1866 w 7114"/>
                <a:gd name="T35" fmla="*/ 38 h 4942"/>
                <a:gd name="T36" fmla="*/ 1837 w 7114"/>
                <a:gd name="T37" fmla="*/ 146 h 4942"/>
                <a:gd name="T38" fmla="*/ 19 w 7114"/>
                <a:gd name="T39" fmla="*/ 4476 h 4942"/>
                <a:gd name="T40" fmla="*/ 11 w 7114"/>
                <a:gd name="T41" fmla="*/ 4489 h 4942"/>
                <a:gd name="T42" fmla="*/ 5 w 7114"/>
                <a:gd name="T43" fmla="*/ 4505 h 4942"/>
                <a:gd name="T44" fmla="*/ 1 w 7114"/>
                <a:gd name="T45" fmla="*/ 4523 h 4942"/>
                <a:gd name="T46" fmla="*/ 0 w 7114"/>
                <a:gd name="T47" fmla="*/ 4531 h 4942"/>
                <a:gd name="T48" fmla="*/ 0 w 7114"/>
                <a:gd name="T49" fmla="*/ 4546 h 4942"/>
                <a:gd name="T50" fmla="*/ 2 w 7114"/>
                <a:gd name="T51" fmla="*/ 4563 h 4942"/>
                <a:gd name="T52" fmla="*/ 6 w 7114"/>
                <a:gd name="T53" fmla="*/ 4579 h 4942"/>
                <a:gd name="T54" fmla="*/ 13 w 7114"/>
                <a:gd name="T55" fmla="*/ 4596 h 4942"/>
                <a:gd name="T56" fmla="*/ 22 w 7114"/>
                <a:gd name="T57" fmla="*/ 4610 h 4942"/>
                <a:gd name="T58" fmla="*/ 33 w 7114"/>
                <a:gd name="T59" fmla="*/ 4623 h 4942"/>
                <a:gd name="T60" fmla="*/ 47 w 7114"/>
                <a:gd name="T61" fmla="*/ 4636 h 4942"/>
                <a:gd name="T62" fmla="*/ 54 w 7114"/>
                <a:gd name="T63" fmla="*/ 4640 h 4942"/>
                <a:gd name="T64" fmla="*/ 63 w 7114"/>
                <a:gd name="T65" fmla="*/ 4646 h 4942"/>
                <a:gd name="T66" fmla="*/ 83 w 7114"/>
                <a:gd name="T67" fmla="*/ 4654 h 4942"/>
                <a:gd name="T68" fmla="*/ 104 w 7114"/>
                <a:gd name="T69" fmla="*/ 4658 h 4942"/>
                <a:gd name="T70" fmla="*/ 2995 w 7114"/>
                <a:gd name="T71" fmla="*/ 4942 h 4942"/>
                <a:gd name="T72" fmla="*/ 3005 w 7114"/>
                <a:gd name="T73" fmla="*/ 4942 h 4942"/>
                <a:gd name="T74" fmla="*/ 3006 w 7114"/>
                <a:gd name="T75" fmla="*/ 4942 h 4942"/>
                <a:gd name="T76" fmla="*/ 3029 w 7114"/>
                <a:gd name="T77" fmla="*/ 4940 h 4942"/>
                <a:gd name="T78" fmla="*/ 3031 w 7114"/>
                <a:gd name="T79" fmla="*/ 4939 h 4942"/>
                <a:gd name="T80" fmla="*/ 3038 w 7114"/>
                <a:gd name="T81" fmla="*/ 4938 h 4942"/>
                <a:gd name="T82" fmla="*/ 3053 w 7114"/>
                <a:gd name="T83" fmla="*/ 4933 h 4942"/>
                <a:gd name="T84" fmla="*/ 3060 w 7114"/>
                <a:gd name="T85" fmla="*/ 4928 h 4942"/>
                <a:gd name="T86" fmla="*/ 3073 w 7114"/>
                <a:gd name="T87" fmla="*/ 4922 h 4942"/>
                <a:gd name="T88" fmla="*/ 3080 w 7114"/>
                <a:gd name="T89" fmla="*/ 4916 h 4942"/>
                <a:gd name="T90" fmla="*/ 3091 w 7114"/>
                <a:gd name="T91" fmla="*/ 4907 h 4942"/>
                <a:gd name="T92" fmla="*/ 3093 w 7114"/>
                <a:gd name="T93" fmla="*/ 4904 h 4942"/>
                <a:gd name="T94" fmla="*/ 6017 w 7114"/>
                <a:gd name="T95" fmla="*/ 3036 h 4942"/>
                <a:gd name="T96" fmla="*/ 6106 w 7114"/>
                <a:gd name="T97" fmla="*/ 3303 h 4942"/>
                <a:gd name="T98" fmla="*/ 6399 w 7114"/>
                <a:gd name="T99" fmla="*/ 3937 h 4942"/>
                <a:gd name="T100" fmla="*/ 6651 w 7114"/>
                <a:gd name="T101" fmla="*/ 4326 h 4942"/>
                <a:gd name="T102" fmla="*/ 6913 w 7114"/>
                <a:gd name="T103" fmla="*/ 4626 h 4942"/>
                <a:gd name="T104" fmla="*/ 6996 w 7114"/>
                <a:gd name="T105" fmla="*/ 4659 h 4942"/>
                <a:gd name="T106" fmla="*/ 7080 w 7114"/>
                <a:gd name="T107" fmla="*/ 4624 h 4942"/>
                <a:gd name="T108" fmla="*/ 7113 w 7114"/>
                <a:gd name="T109" fmla="*/ 4516 h 4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14" h="4942">
                  <a:moveTo>
                    <a:pt x="3073" y="4577"/>
                  </a:moveTo>
                  <a:lnTo>
                    <a:pt x="2399" y="1576"/>
                  </a:lnTo>
                  <a:lnTo>
                    <a:pt x="5601" y="1224"/>
                  </a:lnTo>
                  <a:lnTo>
                    <a:pt x="5718" y="1737"/>
                  </a:lnTo>
                  <a:lnTo>
                    <a:pt x="3073" y="4577"/>
                  </a:lnTo>
                  <a:close/>
                  <a:moveTo>
                    <a:pt x="2198" y="1762"/>
                  </a:moveTo>
                  <a:lnTo>
                    <a:pt x="2854" y="4688"/>
                  </a:lnTo>
                  <a:lnTo>
                    <a:pt x="332" y="4442"/>
                  </a:lnTo>
                  <a:lnTo>
                    <a:pt x="2198" y="1762"/>
                  </a:lnTo>
                  <a:close/>
                  <a:moveTo>
                    <a:pt x="7078" y="4455"/>
                  </a:moveTo>
                  <a:lnTo>
                    <a:pt x="7028" y="4404"/>
                  </a:lnTo>
                  <a:lnTo>
                    <a:pt x="6931" y="4296"/>
                  </a:lnTo>
                  <a:lnTo>
                    <a:pt x="6842" y="4183"/>
                  </a:lnTo>
                  <a:lnTo>
                    <a:pt x="6758" y="4065"/>
                  </a:lnTo>
                  <a:lnTo>
                    <a:pt x="6681" y="3945"/>
                  </a:lnTo>
                  <a:lnTo>
                    <a:pt x="6611" y="3825"/>
                  </a:lnTo>
                  <a:lnTo>
                    <a:pt x="6517" y="3647"/>
                  </a:lnTo>
                  <a:lnTo>
                    <a:pt x="6413" y="3426"/>
                  </a:lnTo>
                  <a:lnTo>
                    <a:pt x="6335" y="3233"/>
                  </a:lnTo>
                  <a:lnTo>
                    <a:pt x="6262" y="3022"/>
                  </a:lnTo>
                  <a:lnTo>
                    <a:pt x="6248" y="2977"/>
                  </a:lnTo>
                  <a:lnTo>
                    <a:pt x="5627" y="273"/>
                  </a:lnTo>
                  <a:lnTo>
                    <a:pt x="6237" y="273"/>
                  </a:lnTo>
                  <a:lnTo>
                    <a:pt x="6261" y="271"/>
                  </a:lnTo>
                  <a:lnTo>
                    <a:pt x="6304" y="254"/>
                  </a:lnTo>
                  <a:lnTo>
                    <a:pt x="6336" y="221"/>
                  </a:lnTo>
                  <a:lnTo>
                    <a:pt x="6354" y="178"/>
                  </a:lnTo>
                  <a:lnTo>
                    <a:pt x="6356" y="154"/>
                  </a:lnTo>
                  <a:lnTo>
                    <a:pt x="6354" y="130"/>
                  </a:lnTo>
                  <a:lnTo>
                    <a:pt x="6336" y="87"/>
                  </a:lnTo>
                  <a:lnTo>
                    <a:pt x="6304" y="55"/>
                  </a:lnTo>
                  <a:lnTo>
                    <a:pt x="6261" y="37"/>
                  </a:lnTo>
                  <a:lnTo>
                    <a:pt x="6237" y="35"/>
                  </a:lnTo>
                  <a:lnTo>
                    <a:pt x="5478" y="35"/>
                  </a:lnTo>
                  <a:lnTo>
                    <a:pt x="5464" y="36"/>
                  </a:lnTo>
                  <a:lnTo>
                    <a:pt x="5438" y="41"/>
                  </a:lnTo>
                  <a:lnTo>
                    <a:pt x="5414" y="53"/>
                  </a:lnTo>
                  <a:lnTo>
                    <a:pt x="5393" y="69"/>
                  </a:lnTo>
                  <a:lnTo>
                    <a:pt x="5384" y="80"/>
                  </a:lnTo>
                  <a:lnTo>
                    <a:pt x="5376" y="91"/>
                  </a:lnTo>
                  <a:lnTo>
                    <a:pt x="5364" y="114"/>
                  </a:lnTo>
                  <a:lnTo>
                    <a:pt x="5359" y="140"/>
                  </a:lnTo>
                  <a:lnTo>
                    <a:pt x="5359" y="167"/>
                  </a:lnTo>
                  <a:lnTo>
                    <a:pt x="5361" y="180"/>
                  </a:lnTo>
                  <a:lnTo>
                    <a:pt x="5547" y="989"/>
                  </a:lnTo>
                  <a:lnTo>
                    <a:pt x="2350" y="1341"/>
                  </a:lnTo>
                  <a:lnTo>
                    <a:pt x="2069" y="94"/>
                  </a:lnTo>
                  <a:lnTo>
                    <a:pt x="2063" y="70"/>
                  </a:lnTo>
                  <a:lnTo>
                    <a:pt x="2036" y="32"/>
                  </a:lnTo>
                  <a:lnTo>
                    <a:pt x="1997" y="9"/>
                  </a:lnTo>
                  <a:lnTo>
                    <a:pt x="1951" y="0"/>
                  </a:lnTo>
                  <a:lnTo>
                    <a:pt x="1927" y="4"/>
                  </a:lnTo>
                  <a:lnTo>
                    <a:pt x="1904" y="11"/>
                  </a:lnTo>
                  <a:lnTo>
                    <a:pt x="1866" y="38"/>
                  </a:lnTo>
                  <a:lnTo>
                    <a:pt x="1842" y="77"/>
                  </a:lnTo>
                  <a:lnTo>
                    <a:pt x="1834" y="122"/>
                  </a:lnTo>
                  <a:lnTo>
                    <a:pt x="1837" y="146"/>
                  </a:lnTo>
                  <a:lnTo>
                    <a:pt x="2128" y="1444"/>
                  </a:lnTo>
                  <a:lnTo>
                    <a:pt x="20" y="4472"/>
                  </a:lnTo>
                  <a:lnTo>
                    <a:pt x="19" y="4476"/>
                  </a:lnTo>
                  <a:lnTo>
                    <a:pt x="17" y="4478"/>
                  </a:lnTo>
                  <a:lnTo>
                    <a:pt x="15" y="4483"/>
                  </a:lnTo>
                  <a:lnTo>
                    <a:pt x="11" y="4489"/>
                  </a:lnTo>
                  <a:lnTo>
                    <a:pt x="9" y="4494"/>
                  </a:lnTo>
                  <a:lnTo>
                    <a:pt x="7" y="4499"/>
                  </a:lnTo>
                  <a:lnTo>
                    <a:pt x="5" y="4505"/>
                  </a:lnTo>
                  <a:lnTo>
                    <a:pt x="4" y="4510"/>
                  </a:lnTo>
                  <a:lnTo>
                    <a:pt x="2" y="4517"/>
                  </a:lnTo>
                  <a:lnTo>
                    <a:pt x="1" y="4523"/>
                  </a:lnTo>
                  <a:lnTo>
                    <a:pt x="1" y="4526"/>
                  </a:lnTo>
                  <a:lnTo>
                    <a:pt x="0" y="4529"/>
                  </a:lnTo>
                  <a:lnTo>
                    <a:pt x="0" y="4531"/>
                  </a:lnTo>
                  <a:lnTo>
                    <a:pt x="0" y="4533"/>
                  </a:lnTo>
                  <a:lnTo>
                    <a:pt x="0" y="4539"/>
                  </a:lnTo>
                  <a:lnTo>
                    <a:pt x="0" y="4546"/>
                  </a:lnTo>
                  <a:lnTo>
                    <a:pt x="0" y="4551"/>
                  </a:lnTo>
                  <a:lnTo>
                    <a:pt x="1" y="4557"/>
                  </a:lnTo>
                  <a:lnTo>
                    <a:pt x="2" y="4563"/>
                  </a:lnTo>
                  <a:lnTo>
                    <a:pt x="3" y="4569"/>
                  </a:lnTo>
                  <a:lnTo>
                    <a:pt x="4" y="4574"/>
                  </a:lnTo>
                  <a:lnTo>
                    <a:pt x="6" y="4579"/>
                  </a:lnTo>
                  <a:lnTo>
                    <a:pt x="8" y="4585"/>
                  </a:lnTo>
                  <a:lnTo>
                    <a:pt x="10" y="4590"/>
                  </a:lnTo>
                  <a:lnTo>
                    <a:pt x="13" y="4596"/>
                  </a:lnTo>
                  <a:lnTo>
                    <a:pt x="16" y="4600"/>
                  </a:lnTo>
                  <a:lnTo>
                    <a:pt x="19" y="4605"/>
                  </a:lnTo>
                  <a:lnTo>
                    <a:pt x="22" y="4610"/>
                  </a:lnTo>
                  <a:lnTo>
                    <a:pt x="26" y="4615"/>
                  </a:lnTo>
                  <a:lnTo>
                    <a:pt x="29" y="4619"/>
                  </a:lnTo>
                  <a:lnTo>
                    <a:pt x="33" y="4623"/>
                  </a:lnTo>
                  <a:lnTo>
                    <a:pt x="37" y="4627"/>
                  </a:lnTo>
                  <a:lnTo>
                    <a:pt x="42" y="4631"/>
                  </a:lnTo>
                  <a:lnTo>
                    <a:pt x="47" y="4636"/>
                  </a:lnTo>
                  <a:lnTo>
                    <a:pt x="48" y="4637"/>
                  </a:lnTo>
                  <a:lnTo>
                    <a:pt x="50" y="4638"/>
                  </a:lnTo>
                  <a:lnTo>
                    <a:pt x="54" y="4640"/>
                  </a:lnTo>
                  <a:lnTo>
                    <a:pt x="57" y="4642"/>
                  </a:lnTo>
                  <a:lnTo>
                    <a:pt x="60" y="4644"/>
                  </a:lnTo>
                  <a:lnTo>
                    <a:pt x="63" y="4646"/>
                  </a:lnTo>
                  <a:lnTo>
                    <a:pt x="73" y="4651"/>
                  </a:lnTo>
                  <a:lnTo>
                    <a:pt x="83" y="4654"/>
                  </a:lnTo>
                  <a:lnTo>
                    <a:pt x="83" y="4654"/>
                  </a:lnTo>
                  <a:lnTo>
                    <a:pt x="83" y="4654"/>
                  </a:lnTo>
                  <a:lnTo>
                    <a:pt x="94" y="4657"/>
                  </a:lnTo>
                  <a:lnTo>
                    <a:pt x="104" y="4658"/>
                  </a:lnTo>
                  <a:lnTo>
                    <a:pt x="105" y="4658"/>
                  </a:lnTo>
                  <a:lnTo>
                    <a:pt x="107" y="4659"/>
                  </a:lnTo>
                  <a:lnTo>
                    <a:pt x="2995" y="4942"/>
                  </a:lnTo>
                  <a:lnTo>
                    <a:pt x="3000" y="4942"/>
                  </a:lnTo>
                  <a:lnTo>
                    <a:pt x="3005" y="4942"/>
                  </a:lnTo>
                  <a:lnTo>
                    <a:pt x="3005" y="4942"/>
                  </a:lnTo>
                  <a:lnTo>
                    <a:pt x="3006" y="4942"/>
                  </a:lnTo>
                  <a:lnTo>
                    <a:pt x="3006" y="4942"/>
                  </a:lnTo>
                  <a:lnTo>
                    <a:pt x="3006" y="4942"/>
                  </a:lnTo>
                  <a:lnTo>
                    <a:pt x="3006" y="4942"/>
                  </a:lnTo>
                  <a:lnTo>
                    <a:pt x="3018" y="4942"/>
                  </a:lnTo>
                  <a:lnTo>
                    <a:pt x="3029" y="4940"/>
                  </a:lnTo>
                  <a:lnTo>
                    <a:pt x="3030" y="4940"/>
                  </a:lnTo>
                  <a:lnTo>
                    <a:pt x="3031" y="4939"/>
                  </a:lnTo>
                  <a:lnTo>
                    <a:pt x="3031" y="4939"/>
                  </a:lnTo>
                  <a:lnTo>
                    <a:pt x="3032" y="4939"/>
                  </a:lnTo>
                  <a:lnTo>
                    <a:pt x="3036" y="4939"/>
                  </a:lnTo>
                  <a:lnTo>
                    <a:pt x="3038" y="4938"/>
                  </a:lnTo>
                  <a:lnTo>
                    <a:pt x="3044" y="4936"/>
                  </a:lnTo>
                  <a:lnTo>
                    <a:pt x="3051" y="4934"/>
                  </a:lnTo>
                  <a:lnTo>
                    <a:pt x="3053" y="4933"/>
                  </a:lnTo>
                  <a:lnTo>
                    <a:pt x="3054" y="4933"/>
                  </a:lnTo>
                  <a:lnTo>
                    <a:pt x="3057" y="4930"/>
                  </a:lnTo>
                  <a:lnTo>
                    <a:pt x="3060" y="4928"/>
                  </a:lnTo>
                  <a:lnTo>
                    <a:pt x="3066" y="4926"/>
                  </a:lnTo>
                  <a:lnTo>
                    <a:pt x="3071" y="4923"/>
                  </a:lnTo>
                  <a:lnTo>
                    <a:pt x="3073" y="4922"/>
                  </a:lnTo>
                  <a:lnTo>
                    <a:pt x="3075" y="4921"/>
                  </a:lnTo>
                  <a:lnTo>
                    <a:pt x="3078" y="4919"/>
                  </a:lnTo>
                  <a:lnTo>
                    <a:pt x="3080" y="4916"/>
                  </a:lnTo>
                  <a:lnTo>
                    <a:pt x="3085" y="4912"/>
                  </a:lnTo>
                  <a:lnTo>
                    <a:pt x="3090" y="4908"/>
                  </a:lnTo>
                  <a:lnTo>
                    <a:pt x="3091" y="4907"/>
                  </a:lnTo>
                  <a:lnTo>
                    <a:pt x="3093" y="4904"/>
                  </a:lnTo>
                  <a:lnTo>
                    <a:pt x="3093" y="4904"/>
                  </a:lnTo>
                  <a:lnTo>
                    <a:pt x="3093" y="4904"/>
                  </a:lnTo>
                  <a:lnTo>
                    <a:pt x="5783" y="2016"/>
                  </a:lnTo>
                  <a:lnTo>
                    <a:pt x="6017" y="3033"/>
                  </a:lnTo>
                  <a:lnTo>
                    <a:pt x="6017" y="3036"/>
                  </a:lnTo>
                  <a:lnTo>
                    <a:pt x="6018" y="3038"/>
                  </a:lnTo>
                  <a:lnTo>
                    <a:pt x="6030" y="3081"/>
                  </a:lnTo>
                  <a:lnTo>
                    <a:pt x="6106" y="3303"/>
                  </a:lnTo>
                  <a:lnTo>
                    <a:pt x="6187" y="3507"/>
                  </a:lnTo>
                  <a:lnTo>
                    <a:pt x="6297" y="3744"/>
                  </a:lnTo>
                  <a:lnTo>
                    <a:pt x="6399" y="3937"/>
                  </a:lnTo>
                  <a:lnTo>
                    <a:pt x="6476" y="4066"/>
                  </a:lnTo>
                  <a:lnTo>
                    <a:pt x="6559" y="4197"/>
                  </a:lnTo>
                  <a:lnTo>
                    <a:pt x="6651" y="4326"/>
                  </a:lnTo>
                  <a:lnTo>
                    <a:pt x="6749" y="4450"/>
                  </a:lnTo>
                  <a:lnTo>
                    <a:pt x="6856" y="4569"/>
                  </a:lnTo>
                  <a:lnTo>
                    <a:pt x="6913" y="4626"/>
                  </a:lnTo>
                  <a:lnTo>
                    <a:pt x="6930" y="4641"/>
                  </a:lnTo>
                  <a:lnTo>
                    <a:pt x="6974" y="4658"/>
                  </a:lnTo>
                  <a:lnTo>
                    <a:pt x="6996" y="4659"/>
                  </a:lnTo>
                  <a:lnTo>
                    <a:pt x="7019" y="4658"/>
                  </a:lnTo>
                  <a:lnTo>
                    <a:pt x="7062" y="4640"/>
                  </a:lnTo>
                  <a:lnTo>
                    <a:pt x="7080" y="4624"/>
                  </a:lnTo>
                  <a:lnTo>
                    <a:pt x="7097" y="4605"/>
                  </a:lnTo>
                  <a:lnTo>
                    <a:pt x="7114" y="4562"/>
                  </a:lnTo>
                  <a:lnTo>
                    <a:pt x="7113" y="4516"/>
                  </a:lnTo>
                  <a:lnTo>
                    <a:pt x="7096" y="4474"/>
                  </a:lnTo>
                  <a:lnTo>
                    <a:pt x="7078" y="44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3885468-D70F-4FF7-8D12-FA013A2A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490" y="1707041"/>
              <a:ext cx="693589" cy="652790"/>
            </a:xfrm>
            <a:custGeom>
              <a:avLst/>
              <a:gdLst>
                <a:gd name="T0" fmla="*/ 525 w 1532"/>
                <a:gd name="T1" fmla="*/ 1439 h 1441"/>
                <a:gd name="T2" fmla="*/ 381 w 1532"/>
                <a:gd name="T3" fmla="*/ 1426 h 1441"/>
                <a:gd name="T4" fmla="*/ 338 w 1532"/>
                <a:gd name="T5" fmla="*/ 1414 h 1441"/>
                <a:gd name="T6" fmla="*/ 291 w 1532"/>
                <a:gd name="T7" fmla="*/ 1379 h 1441"/>
                <a:gd name="T8" fmla="*/ 262 w 1532"/>
                <a:gd name="T9" fmla="*/ 1331 h 1441"/>
                <a:gd name="T10" fmla="*/ 253 w 1532"/>
                <a:gd name="T11" fmla="*/ 1274 h 1441"/>
                <a:gd name="T12" fmla="*/ 257 w 1532"/>
                <a:gd name="T13" fmla="*/ 1243 h 1441"/>
                <a:gd name="T14" fmla="*/ 282 w 1532"/>
                <a:gd name="T15" fmla="*/ 1190 h 1441"/>
                <a:gd name="T16" fmla="*/ 324 w 1532"/>
                <a:gd name="T17" fmla="*/ 1152 h 1441"/>
                <a:gd name="T18" fmla="*/ 377 w 1532"/>
                <a:gd name="T19" fmla="*/ 1132 h 1441"/>
                <a:gd name="T20" fmla="*/ 422 w 1532"/>
                <a:gd name="T21" fmla="*/ 1131 h 1441"/>
                <a:gd name="T22" fmla="*/ 610 w 1532"/>
                <a:gd name="T23" fmla="*/ 1143 h 1441"/>
                <a:gd name="T24" fmla="*/ 813 w 1532"/>
                <a:gd name="T25" fmla="*/ 1128 h 1441"/>
                <a:gd name="T26" fmla="*/ 1013 w 1532"/>
                <a:gd name="T27" fmla="*/ 1077 h 1441"/>
                <a:gd name="T28" fmla="*/ 1118 w 1532"/>
                <a:gd name="T29" fmla="*/ 1018 h 1441"/>
                <a:gd name="T30" fmla="*/ 1160 w 1532"/>
                <a:gd name="T31" fmla="*/ 981 h 1441"/>
                <a:gd name="T32" fmla="*/ 1222 w 1532"/>
                <a:gd name="T33" fmla="*/ 869 h 1441"/>
                <a:gd name="T34" fmla="*/ 1235 w 1532"/>
                <a:gd name="T35" fmla="*/ 761 h 1441"/>
                <a:gd name="T36" fmla="*/ 1220 w 1532"/>
                <a:gd name="T37" fmla="*/ 631 h 1441"/>
                <a:gd name="T38" fmla="*/ 1149 w 1532"/>
                <a:gd name="T39" fmla="*/ 494 h 1441"/>
                <a:gd name="T40" fmla="*/ 1103 w 1532"/>
                <a:gd name="T41" fmla="*/ 448 h 1441"/>
                <a:gd name="T42" fmla="*/ 999 w 1532"/>
                <a:gd name="T43" fmla="*/ 382 h 1441"/>
                <a:gd name="T44" fmla="*/ 813 w 1532"/>
                <a:gd name="T45" fmla="*/ 321 h 1441"/>
                <a:gd name="T46" fmla="*/ 571 w 1532"/>
                <a:gd name="T47" fmla="*/ 298 h 1441"/>
                <a:gd name="T48" fmla="*/ 554 w 1532"/>
                <a:gd name="T49" fmla="*/ 298 h 1441"/>
                <a:gd name="T50" fmla="*/ 149 w 1532"/>
                <a:gd name="T51" fmla="*/ 299 h 1441"/>
                <a:gd name="T52" fmla="*/ 105 w 1532"/>
                <a:gd name="T53" fmla="*/ 293 h 1441"/>
                <a:gd name="T54" fmla="*/ 54 w 1532"/>
                <a:gd name="T55" fmla="*/ 265 h 1441"/>
                <a:gd name="T56" fmla="*/ 17 w 1532"/>
                <a:gd name="T57" fmla="*/ 221 h 1441"/>
                <a:gd name="T58" fmla="*/ 0 w 1532"/>
                <a:gd name="T59" fmla="*/ 166 h 1441"/>
                <a:gd name="T60" fmla="*/ 0 w 1532"/>
                <a:gd name="T61" fmla="*/ 134 h 1441"/>
                <a:gd name="T62" fmla="*/ 17 w 1532"/>
                <a:gd name="T63" fmla="*/ 79 h 1441"/>
                <a:gd name="T64" fmla="*/ 54 w 1532"/>
                <a:gd name="T65" fmla="*/ 35 h 1441"/>
                <a:gd name="T66" fmla="*/ 105 w 1532"/>
                <a:gd name="T67" fmla="*/ 8 h 1441"/>
                <a:gd name="T68" fmla="*/ 149 w 1532"/>
                <a:gd name="T69" fmla="*/ 1 h 1441"/>
                <a:gd name="T70" fmla="*/ 580 w 1532"/>
                <a:gd name="T71" fmla="*/ 0 h 1441"/>
                <a:gd name="T72" fmla="*/ 797 w 1532"/>
                <a:gd name="T73" fmla="*/ 16 h 1441"/>
                <a:gd name="T74" fmla="*/ 1035 w 1532"/>
                <a:gd name="T75" fmla="*/ 75 h 1441"/>
                <a:gd name="T76" fmla="*/ 1186 w 1532"/>
                <a:gd name="T77" fmla="*/ 145 h 1441"/>
                <a:gd name="T78" fmla="*/ 1299 w 1532"/>
                <a:gd name="T79" fmla="*/ 225 h 1441"/>
                <a:gd name="T80" fmla="*/ 1351 w 1532"/>
                <a:gd name="T81" fmla="*/ 274 h 1441"/>
                <a:gd name="T82" fmla="*/ 1434 w 1532"/>
                <a:gd name="T83" fmla="*/ 383 h 1441"/>
                <a:gd name="T84" fmla="*/ 1494 w 1532"/>
                <a:gd name="T85" fmla="*/ 508 h 1441"/>
                <a:gd name="T86" fmla="*/ 1526 w 1532"/>
                <a:gd name="T87" fmla="*/ 646 h 1441"/>
                <a:gd name="T88" fmla="*/ 1532 w 1532"/>
                <a:gd name="T89" fmla="*/ 761 h 1441"/>
                <a:gd name="T90" fmla="*/ 1526 w 1532"/>
                <a:gd name="T91" fmla="*/ 864 h 1441"/>
                <a:gd name="T92" fmla="*/ 1494 w 1532"/>
                <a:gd name="T93" fmla="*/ 993 h 1441"/>
                <a:gd name="T94" fmla="*/ 1436 w 1532"/>
                <a:gd name="T95" fmla="*/ 1107 h 1441"/>
                <a:gd name="T96" fmla="*/ 1354 w 1532"/>
                <a:gd name="T97" fmla="*/ 1207 h 1441"/>
                <a:gd name="T98" fmla="*/ 1292 w 1532"/>
                <a:gd name="T99" fmla="*/ 1261 h 1441"/>
                <a:gd name="T100" fmla="*/ 1116 w 1532"/>
                <a:gd name="T101" fmla="*/ 1357 h 1441"/>
                <a:gd name="T102" fmla="*/ 924 w 1532"/>
                <a:gd name="T103" fmla="*/ 1412 h 1441"/>
                <a:gd name="T104" fmla="*/ 691 w 1532"/>
                <a:gd name="T105" fmla="*/ 1440 h 1441"/>
                <a:gd name="T106" fmla="*/ 609 w 1532"/>
                <a:gd name="T107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32" h="1441">
                  <a:moveTo>
                    <a:pt x="609" y="1441"/>
                  </a:moveTo>
                  <a:lnTo>
                    <a:pt x="525" y="1439"/>
                  </a:lnTo>
                  <a:lnTo>
                    <a:pt x="406" y="1430"/>
                  </a:lnTo>
                  <a:lnTo>
                    <a:pt x="381" y="1426"/>
                  </a:lnTo>
                  <a:lnTo>
                    <a:pt x="366" y="1424"/>
                  </a:lnTo>
                  <a:lnTo>
                    <a:pt x="338" y="1414"/>
                  </a:lnTo>
                  <a:lnTo>
                    <a:pt x="313" y="1399"/>
                  </a:lnTo>
                  <a:lnTo>
                    <a:pt x="291" y="1379"/>
                  </a:lnTo>
                  <a:lnTo>
                    <a:pt x="274" y="1357"/>
                  </a:lnTo>
                  <a:lnTo>
                    <a:pt x="262" y="1331"/>
                  </a:lnTo>
                  <a:lnTo>
                    <a:pt x="255" y="1304"/>
                  </a:lnTo>
                  <a:lnTo>
                    <a:pt x="253" y="1274"/>
                  </a:lnTo>
                  <a:lnTo>
                    <a:pt x="254" y="1259"/>
                  </a:lnTo>
                  <a:lnTo>
                    <a:pt x="257" y="1243"/>
                  </a:lnTo>
                  <a:lnTo>
                    <a:pt x="267" y="1215"/>
                  </a:lnTo>
                  <a:lnTo>
                    <a:pt x="282" y="1190"/>
                  </a:lnTo>
                  <a:lnTo>
                    <a:pt x="300" y="1169"/>
                  </a:lnTo>
                  <a:lnTo>
                    <a:pt x="324" y="1152"/>
                  </a:lnTo>
                  <a:lnTo>
                    <a:pt x="349" y="1140"/>
                  </a:lnTo>
                  <a:lnTo>
                    <a:pt x="377" y="1132"/>
                  </a:lnTo>
                  <a:lnTo>
                    <a:pt x="407" y="1130"/>
                  </a:lnTo>
                  <a:lnTo>
                    <a:pt x="422" y="1131"/>
                  </a:lnTo>
                  <a:lnTo>
                    <a:pt x="482" y="1139"/>
                  </a:lnTo>
                  <a:lnTo>
                    <a:pt x="610" y="1143"/>
                  </a:lnTo>
                  <a:lnTo>
                    <a:pt x="709" y="1139"/>
                  </a:lnTo>
                  <a:lnTo>
                    <a:pt x="813" y="1128"/>
                  </a:lnTo>
                  <a:lnTo>
                    <a:pt x="917" y="1108"/>
                  </a:lnTo>
                  <a:lnTo>
                    <a:pt x="1013" y="1077"/>
                  </a:lnTo>
                  <a:lnTo>
                    <a:pt x="1079" y="1044"/>
                  </a:lnTo>
                  <a:lnTo>
                    <a:pt x="1118" y="1018"/>
                  </a:lnTo>
                  <a:lnTo>
                    <a:pt x="1135" y="1004"/>
                  </a:lnTo>
                  <a:lnTo>
                    <a:pt x="1160" y="981"/>
                  </a:lnTo>
                  <a:lnTo>
                    <a:pt x="1198" y="929"/>
                  </a:lnTo>
                  <a:lnTo>
                    <a:pt x="1222" y="869"/>
                  </a:lnTo>
                  <a:lnTo>
                    <a:pt x="1234" y="800"/>
                  </a:lnTo>
                  <a:lnTo>
                    <a:pt x="1235" y="761"/>
                  </a:lnTo>
                  <a:lnTo>
                    <a:pt x="1234" y="714"/>
                  </a:lnTo>
                  <a:lnTo>
                    <a:pt x="1220" y="631"/>
                  </a:lnTo>
                  <a:lnTo>
                    <a:pt x="1191" y="558"/>
                  </a:lnTo>
                  <a:lnTo>
                    <a:pt x="1149" y="494"/>
                  </a:lnTo>
                  <a:lnTo>
                    <a:pt x="1121" y="466"/>
                  </a:lnTo>
                  <a:lnTo>
                    <a:pt x="1103" y="448"/>
                  </a:lnTo>
                  <a:lnTo>
                    <a:pt x="1063" y="419"/>
                  </a:lnTo>
                  <a:lnTo>
                    <a:pt x="999" y="382"/>
                  </a:lnTo>
                  <a:lnTo>
                    <a:pt x="906" y="345"/>
                  </a:lnTo>
                  <a:lnTo>
                    <a:pt x="813" y="321"/>
                  </a:lnTo>
                  <a:lnTo>
                    <a:pt x="685" y="303"/>
                  </a:lnTo>
                  <a:lnTo>
                    <a:pt x="571" y="298"/>
                  </a:lnTo>
                  <a:lnTo>
                    <a:pt x="558" y="298"/>
                  </a:lnTo>
                  <a:lnTo>
                    <a:pt x="554" y="298"/>
                  </a:lnTo>
                  <a:lnTo>
                    <a:pt x="551" y="299"/>
                  </a:lnTo>
                  <a:lnTo>
                    <a:pt x="149" y="299"/>
                  </a:lnTo>
                  <a:lnTo>
                    <a:pt x="133" y="298"/>
                  </a:lnTo>
                  <a:lnTo>
                    <a:pt x="105" y="293"/>
                  </a:lnTo>
                  <a:lnTo>
                    <a:pt x="78" y="281"/>
                  </a:lnTo>
                  <a:lnTo>
                    <a:pt x="54" y="265"/>
                  </a:lnTo>
                  <a:lnTo>
                    <a:pt x="33" y="244"/>
                  </a:lnTo>
                  <a:lnTo>
                    <a:pt x="17" y="221"/>
                  </a:lnTo>
                  <a:lnTo>
                    <a:pt x="6" y="195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6" y="106"/>
                  </a:lnTo>
                  <a:lnTo>
                    <a:pt x="17" y="79"/>
                  </a:lnTo>
                  <a:lnTo>
                    <a:pt x="33" y="55"/>
                  </a:lnTo>
                  <a:lnTo>
                    <a:pt x="54" y="35"/>
                  </a:lnTo>
                  <a:lnTo>
                    <a:pt x="78" y="19"/>
                  </a:lnTo>
                  <a:lnTo>
                    <a:pt x="105" y="8"/>
                  </a:lnTo>
                  <a:lnTo>
                    <a:pt x="133" y="1"/>
                  </a:lnTo>
                  <a:lnTo>
                    <a:pt x="149" y="1"/>
                  </a:lnTo>
                  <a:lnTo>
                    <a:pt x="547" y="1"/>
                  </a:lnTo>
                  <a:lnTo>
                    <a:pt x="580" y="0"/>
                  </a:lnTo>
                  <a:lnTo>
                    <a:pt x="695" y="5"/>
                  </a:lnTo>
                  <a:lnTo>
                    <a:pt x="797" y="16"/>
                  </a:lnTo>
                  <a:lnTo>
                    <a:pt x="913" y="39"/>
                  </a:lnTo>
                  <a:lnTo>
                    <a:pt x="1035" y="75"/>
                  </a:lnTo>
                  <a:lnTo>
                    <a:pt x="1126" y="114"/>
                  </a:lnTo>
                  <a:lnTo>
                    <a:pt x="1186" y="145"/>
                  </a:lnTo>
                  <a:lnTo>
                    <a:pt x="1244" y="182"/>
                  </a:lnTo>
                  <a:lnTo>
                    <a:pt x="1299" y="225"/>
                  </a:lnTo>
                  <a:lnTo>
                    <a:pt x="1325" y="249"/>
                  </a:lnTo>
                  <a:lnTo>
                    <a:pt x="1351" y="274"/>
                  </a:lnTo>
                  <a:lnTo>
                    <a:pt x="1395" y="326"/>
                  </a:lnTo>
                  <a:lnTo>
                    <a:pt x="1434" y="383"/>
                  </a:lnTo>
                  <a:lnTo>
                    <a:pt x="1468" y="443"/>
                  </a:lnTo>
                  <a:lnTo>
                    <a:pt x="1494" y="508"/>
                  </a:lnTo>
                  <a:lnTo>
                    <a:pt x="1513" y="575"/>
                  </a:lnTo>
                  <a:lnTo>
                    <a:pt x="1526" y="646"/>
                  </a:lnTo>
                  <a:lnTo>
                    <a:pt x="1532" y="722"/>
                  </a:lnTo>
                  <a:lnTo>
                    <a:pt x="1532" y="761"/>
                  </a:lnTo>
                  <a:lnTo>
                    <a:pt x="1532" y="796"/>
                  </a:lnTo>
                  <a:lnTo>
                    <a:pt x="1526" y="864"/>
                  </a:lnTo>
                  <a:lnTo>
                    <a:pt x="1513" y="930"/>
                  </a:lnTo>
                  <a:lnTo>
                    <a:pt x="1494" y="993"/>
                  </a:lnTo>
                  <a:lnTo>
                    <a:pt x="1468" y="1051"/>
                  </a:lnTo>
                  <a:lnTo>
                    <a:pt x="1436" y="1107"/>
                  </a:lnTo>
                  <a:lnTo>
                    <a:pt x="1399" y="1159"/>
                  </a:lnTo>
                  <a:lnTo>
                    <a:pt x="1354" y="1207"/>
                  </a:lnTo>
                  <a:lnTo>
                    <a:pt x="1330" y="1228"/>
                  </a:lnTo>
                  <a:lnTo>
                    <a:pt x="1292" y="1261"/>
                  </a:lnTo>
                  <a:lnTo>
                    <a:pt x="1206" y="1314"/>
                  </a:lnTo>
                  <a:lnTo>
                    <a:pt x="1116" y="1357"/>
                  </a:lnTo>
                  <a:lnTo>
                    <a:pt x="1021" y="1388"/>
                  </a:lnTo>
                  <a:lnTo>
                    <a:pt x="924" y="1412"/>
                  </a:lnTo>
                  <a:lnTo>
                    <a:pt x="829" y="1427"/>
                  </a:lnTo>
                  <a:lnTo>
                    <a:pt x="691" y="1440"/>
                  </a:lnTo>
                  <a:lnTo>
                    <a:pt x="609" y="1441"/>
                  </a:lnTo>
                  <a:lnTo>
                    <a:pt x="609" y="14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80E1AEFD-DFBB-4865-A2B2-17E864152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792" y="1516644"/>
              <a:ext cx="825054" cy="269730"/>
            </a:xfrm>
            <a:custGeom>
              <a:avLst/>
              <a:gdLst>
                <a:gd name="T0" fmla="*/ 1671 w 1819"/>
                <a:gd name="T1" fmla="*/ 594 h 594"/>
                <a:gd name="T2" fmla="*/ 668 w 1819"/>
                <a:gd name="T3" fmla="*/ 594 h 594"/>
                <a:gd name="T4" fmla="*/ 632 w 1819"/>
                <a:gd name="T5" fmla="*/ 594 h 594"/>
                <a:gd name="T6" fmla="*/ 561 w 1819"/>
                <a:gd name="T7" fmla="*/ 587 h 594"/>
                <a:gd name="T8" fmla="*/ 496 w 1819"/>
                <a:gd name="T9" fmla="*/ 573 h 594"/>
                <a:gd name="T10" fmla="*/ 433 w 1819"/>
                <a:gd name="T11" fmla="*/ 552 h 594"/>
                <a:gd name="T12" fmla="*/ 346 w 1819"/>
                <a:gd name="T13" fmla="*/ 514 h 594"/>
                <a:gd name="T14" fmla="*/ 246 w 1819"/>
                <a:gd name="T15" fmla="*/ 452 h 594"/>
                <a:gd name="T16" fmla="*/ 163 w 1819"/>
                <a:gd name="T17" fmla="*/ 386 h 594"/>
                <a:gd name="T18" fmla="*/ 99 w 1819"/>
                <a:gd name="T19" fmla="*/ 322 h 594"/>
                <a:gd name="T20" fmla="*/ 35 w 1819"/>
                <a:gd name="T21" fmla="*/ 247 h 594"/>
                <a:gd name="T22" fmla="*/ 25 w 1819"/>
                <a:gd name="T23" fmla="*/ 231 h 594"/>
                <a:gd name="T24" fmla="*/ 17 w 1819"/>
                <a:gd name="T25" fmla="*/ 218 h 594"/>
                <a:gd name="T26" fmla="*/ 5 w 1819"/>
                <a:gd name="T27" fmla="*/ 191 h 594"/>
                <a:gd name="T28" fmla="*/ 0 w 1819"/>
                <a:gd name="T29" fmla="*/ 163 h 594"/>
                <a:gd name="T30" fmla="*/ 0 w 1819"/>
                <a:gd name="T31" fmla="*/ 134 h 594"/>
                <a:gd name="T32" fmla="*/ 5 w 1819"/>
                <a:gd name="T33" fmla="*/ 106 h 594"/>
                <a:gd name="T34" fmla="*/ 16 w 1819"/>
                <a:gd name="T35" fmla="*/ 80 h 594"/>
                <a:gd name="T36" fmla="*/ 31 w 1819"/>
                <a:gd name="T37" fmla="*/ 55 h 594"/>
                <a:gd name="T38" fmla="*/ 52 w 1819"/>
                <a:gd name="T39" fmla="*/ 34 h 594"/>
                <a:gd name="T40" fmla="*/ 65 w 1819"/>
                <a:gd name="T41" fmla="*/ 25 h 594"/>
                <a:gd name="T42" fmla="*/ 78 w 1819"/>
                <a:gd name="T43" fmla="*/ 16 h 594"/>
                <a:gd name="T44" fmla="*/ 105 w 1819"/>
                <a:gd name="T45" fmla="*/ 6 h 594"/>
                <a:gd name="T46" fmla="*/ 133 w 1819"/>
                <a:gd name="T47" fmla="*/ 0 h 594"/>
                <a:gd name="T48" fmla="*/ 162 w 1819"/>
                <a:gd name="T49" fmla="*/ 0 h 594"/>
                <a:gd name="T50" fmla="*/ 190 w 1819"/>
                <a:gd name="T51" fmla="*/ 4 h 594"/>
                <a:gd name="T52" fmla="*/ 216 w 1819"/>
                <a:gd name="T53" fmla="*/ 15 h 594"/>
                <a:gd name="T54" fmla="*/ 241 w 1819"/>
                <a:gd name="T55" fmla="*/ 31 h 594"/>
                <a:gd name="T56" fmla="*/ 262 w 1819"/>
                <a:gd name="T57" fmla="*/ 52 h 594"/>
                <a:gd name="T58" fmla="*/ 271 w 1819"/>
                <a:gd name="T59" fmla="*/ 64 h 594"/>
                <a:gd name="T60" fmla="*/ 277 w 1819"/>
                <a:gd name="T61" fmla="*/ 72 h 594"/>
                <a:gd name="T62" fmla="*/ 335 w 1819"/>
                <a:gd name="T63" fmla="*/ 138 h 594"/>
                <a:gd name="T64" fmla="*/ 411 w 1819"/>
                <a:gd name="T65" fmla="*/ 204 h 594"/>
                <a:gd name="T66" fmla="*/ 474 w 1819"/>
                <a:gd name="T67" fmla="*/ 244 h 594"/>
                <a:gd name="T68" fmla="*/ 545 w 1819"/>
                <a:gd name="T69" fmla="*/ 277 h 594"/>
                <a:gd name="T70" fmla="*/ 625 w 1819"/>
                <a:gd name="T71" fmla="*/ 295 h 594"/>
                <a:gd name="T72" fmla="*/ 668 w 1819"/>
                <a:gd name="T73" fmla="*/ 297 h 594"/>
                <a:gd name="T74" fmla="*/ 1671 w 1819"/>
                <a:gd name="T75" fmla="*/ 297 h 594"/>
                <a:gd name="T76" fmla="*/ 1686 w 1819"/>
                <a:gd name="T77" fmla="*/ 297 h 594"/>
                <a:gd name="T78" fmla="*/ 1715 w 1819"/>
                <a:gd name="T79" fmla="*/ 304 h 594"/>
                <a:gd name="T80" fmla="*/ 1741 w 1819"/>
                <a:gd name="T81" fmla="*/ 314 h 594"/>
                <a:gd name="T82" fmla="*/ 1765 w 1819"/>
                <a:gd name="T83" fmla="*/ 331 h 594"/>
                <a:gd name="T84" fmla="*/ 1785 w 1819"/>
                <a:gd name="T85" fmla="*/ 351 h 594"/>
                <a:gd name="T86" fmla="*/ 1801 w 1819"/>
                <a:gd name="T87" fmla="*/ 375 h 594"/>
                <a:gd name="T88" fmla="*/ 1812 w 1819"/>
                <a:gd name="T89" fmla="*/ 402 h 594"/>
                <a:gd name="T90" fmla="*/ 1819 w 1819"/>
                <a:gd name="T91" fmla="*/ 431 h 594"/>
                <a:gd name="T92" fmla="*/ 1819 w 1819"/>
                <a:gd name="T93" fmla="*/ 446 h 594"/>
                <a:gd name="T94" fmla="*/ 1819 w 1819"/>
                <a:gd name="T95" fmla="*/ 461 h 594"/>
                <a:gd name="T96" fmla="*/ 1812 w 1819"/>
                <a:gd name="T97" fmla="*/ 490 h 594"/>
                <a:gd name="T98" fmla="*/ 1801 w 1819"/>
                <a:gd name="T99" fmla="*/ 516 h 594"/>
                <a:gd name="T100" fmla="*/ 1785 w 1819"/>
                <a:gd name="T101" fmla="*/ 540 h 594"/>
                <a:gd name="T102" fmla="*/ 1765 w 1819"/>
                <a:gd name="T103" fmla="*/ 561 h 594"/>
                <a:gd name="T104" fmla="*/ 1741 w 1819"/>
                <a:gd name="T105" fmla="*/ 577 h 594"/>
                <a:gd name="T106" fmla="*/ 1715 w 1819"/>
                <a:gd name="T107" fmla="*/ 588 h 594"/>
                <a:gd name="T108" fmla="*/ 1686 w 1819"/>
                <a:gd name="T109" fmla="*/ 594 h 594"/>
                <a:gd name="T110" fmla="*/ 1671 w 1819"/>
                <a:gd name="T111" fmla="*/ 594 h 594"/>
                <a:gd name="T112" fmla="*/ 1671 w 1819"/>
                <a:gd name="T113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9" h="594">
                  <a:moveTo>
                    <a:pt x="1671" y="594"/>
                  </a:moveTo>
                  <a:lnTo>
                    <a:pt x="668" y="594"/>
                  </a:lnTo>
                  <a:lnTo>
                    <a:pt x="632" y="594"/>
                  </a:lnTo>
                  <a:lnTo>
                    <a:pt x="561" y="587"/>
                  </a:lnTo>
                  <a:lnTo>
                    <a:pt x="496" y="573"/>
                  </a:lnTo>
                  <a:lnTo>
                    <a:pt x="433" y="552"/>
                  </a:lnTo>
                  <a:lnTo>
                    <a:pt x="346" y="514"/>
                  </a:lnTo>
                  <a:lnTo>
                    <a:pt x="246" y="452"/>
                  </a:lnTo>
                  <a:lnTo>
                    <a:pt x="163" y="386"/>
                  </a:lnTo>
                  <a:lnTo>
                    <a:pt x="99" y="322"/>
                  </a:lnTo>
                  <a:lnTo>
                    <a:pt x="35" y="247"/>
                  </a:lnTo>
                  <a:lnTo>
                    <a:pt x="25" y="231"/>
                  </a:lnTo>
                  <a:lnTo>
                    <a:pt x="17" y="218"/>
                  </a:lnTo>
                  <a:lnTo>
                    <a:pt x="5" y="191"/>
                  </a:lnTo>
                  <a:lnTo>
                    <a:pt x="0" y="163"/>
                  </a:lnTo>
                  <a:lnTo>
                    <a:pt x="0" y="134"/>
                  </a:lnTo>
                  <a:lnTo>
                    <a:pt x="5" y="106"/>
                  </a:lnTo>
                  <a:lnTo>
                    <a:pt x="16" y="80"/>
                  </a:lnTo>
                  <a:lnTo>
                    <a:pt x="31" y="55"/>
                  </a:lnTo>
                  <a:lnTo>
                    <a:pt x="52" y="34"/>
                  </a:lnTo>
                  <a:lnTo>
                    <a:pt x="65" y="25"/>
                  </a:lnTo>
                  <a:lnTo>
                    <a:pt x="78" y="16"/>
                  </a:lnTo>
                  <a:lnTo>
                    <a:pt x="105" y="6"/>
                  </a:lnTo>
                  <a:lnTo>
                    <a:pt x="133" y="0"/>
                  </a:lnTo>
                  <a:lnTo>
                    <a:pt x="162" y="0"/>
                  </a:lnTo>
                  <a:lnTo>
                    <a:pt x="190" y="4"/>
                  </a:lnTo>
                  <a:lnTo>
                    <a:pt x="216" y="15"/>
                  </a:lnTo>
                  <a:lnTo>
                    <a:pt x="241" y="31"/>
                  </a:lnTo>
                  <a:lnTo>
                    <a:pt x="262" y="52"/>
                  </a:lnTo>
                  <a:lnTo>
                    <a:pt x="271" y="64"/>
                  </a:lnTo>
                  <a:lnTo>
                    <a:pt x="277" y="72"/>
                  </a:lnTo>
                  <a:lnTo>
                    <a:pt x="335" y="138"/>
                  </a:lnTo>
                  <a:lnTo>
                    <a:pt x="411" y="204"/>
                  </a:lnTo>
                  <a:lnTo>
                    <a:pt x="474" y="244"/>
                  </a:lnTo>
                  <a:lnTo>
                    <a:pt x="545" y="277"/>
                  </a:lnTo>
                  <a:lnTo>
                    <a:pt x="625" y="295"/>
                  </a:lnTo>
                  <a:lnTo>
                    <a:pt x="668" y="297"/>
                  </a:lnTo>
                  <a:lnTo>
                    <a:pt x="1671" y="297"/>
                  </a:lnTo>
                  <a:lnTo>
                    <a:pt x="1686" y="297"/>
                  </a:lnTo>
                  <a:lnTo>
                    <a:pt x="1715" y="304"/>
                  </a:lnTo>
                  <a:lnTo>
                    <a:pt x="1741" y="314"/>
                  </a:lnTo>
                  <a:lnTo>
                    <a:pt x="1765" y="331"/>
                  </a:lnTo>
                  <a:lnTo>
                    <a:pt x="1785" y="351"/>
                  </a:lnTo>
                  <a:lnTo>
                    <a:pt x="1801" y="375"/>
                  </a:lnTo>
                  <a:lnTo>
                    <a:pt x="1812" y="402"/>
                  </a:lnTo>
                  <a:lnTo>
                    <a:pt x="1819" y="431"/>
                  </a:lnTo>
                  <a:lnTo>
                    <a:pt x="1819" y="446"/>
                  </a:lnTo>
                  <a:lnTo>
                    <a:pt x="1819" y="461"/>
                  </a:lnTo>
                  <a:lnTo>
                    <a:pt x="1812" y="490"/>
                  </a:lnTo>
                  <a:lnTo>
                    <a:pt x="1801" y="516"/>
                  </a:lnTo>
                  <a:lnTo>
                    <a:pt x="1785" y="540"/>
                  </a:lnTo>
                  <a:lnTo>
                    <a:pt x="1765" y="561"/>
                  </a:lnTo>
                  <a:lnTo>
                    <a:pt x="1741" y="577"/>
                  </a:lnTo>
                  <a:lnTo>
                    <a:pt x="1715" y="588"/>
                  </a:lnTo>
                  <a:lnTo>
                    <a:pt x="1686" y="594"/>
                  </a:lnTo>
                  <a:lnTo>
                    <a:pt x="1671" y="594"/>
                  </a:lnTo>
                  <a:lnTo>
                    <a:pt x="1671" y="5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7E5FA79D-9A94-424A-915C-02988C477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114" y="3393415"/>
              <a:ext cx="373995" cy="995052"/>
            </a:xfrm>
            <a:custGeom>
              <a:avLst/>
              <a:gdLst>
                <a:gd name="T0" fmla="*/ 593 w 828"/>
                <a:gd name="T1" fmla="*/ 822 h 2196"/>
                <a:gd name="T2" fmla="*/ 828 w 828"/>
                <a:gd name="T3" fmla="*/ 53 h 2196"/>
                <a:gd name="T4" fmla="*/ 657 w 828"/>
                <a:gd name="T5" fmla="*/ 0 h 2196"/>
                <a:gd name="T6" fmla="*/ 421 w 828"/>
                <a:gd name="T7" fmla="*/ 770 h 2196"/>
                <a:gd name="T8" fmla="*/ 418 w 828"/>
                <a:gd name="T9" fmla="*/ 770 h 2196"/>
                <a:gd name="T10" fmla="*/ 414 w 828"/>
                <a:gd name="T11" fmla="*/ 769 h 2196"/>
                <a:gd name="T12" fmla="*/ 380 w 828"/>
                <a:gd name="T13" fmla="*/ 771 h 2196"/>
                <a:gd name="T14" fmla="*/ 316 w 828"/>
                <a:gd name="T15" fmla="*/ 784 h 2196"/>
                <a:gd name="T16" fmla="*/ 257 w 828"/>
                <a:gd name="T17" fmla="*/ 809 h 2196"/>
                <a:gd name="T18" fmla="*/ 205 w 828"/>
                <a:gd name="T19" fmla="*/ 845 h 2196"/>
                <a:gd name="T20" fmla="*/ 161 w 828"/>
                <a:gd name="T21" fmla="*/ 889 h 2196"/>
                <a:gd name="T22" fmla="*/ 125 w 828"/>
                <a:gd name="T23" fmla="*/ 941 h 2196"/>
                <a:gd name="T24" fmla="*/ 100 w 828"/>
                <a:gd name="T25" fmla="*/ 1000 h 2196"/>
                <a:gd name="T26" fmla="*/ 86 w 828"/>
                <a:gd name="T27" fmla="*/ 1065 h 2196"/>
                <a:gd name="T28" fmla="*/ 85 w 828"/>
                <a:gd name="T29" fmla="*/ 1098 h 2196"/>
                <a:gd name="T30" fmla="*/ 86 w 828"/>
                <a:gd name="T31" fmla="*/ 1120 h 2196"/>
                <a:gd name="T32" fmla="*/ 92 w 828"/>
                <a:gd name="T33" fmla="*/ 1162 h 2196"/>
                <a:gd name="T34" fmla="*/ 102 w 828"/>
                <a:gd name="T35" fmla="*/ 1202 h 2196"/>
                <a:gd name="T36" fmla="*/ 117 w 828"/>
                <a:gd name="T37" fmla="*/ 1240 h 2196"/>
                <a:gd name="T38" fmla="*/ 148 w 828"/>
                <a:gd name="T39" fmla="*/ 1292 h 2196"/>
                <a:gd name="T40" fmla="*/ 203 w 828"/>
                <a:gd name="T41" fmla="*/ 1351 h 2196"/>
                <a:gd name="T42" fmla="*/ 236 w 828"/>
                <a:gd name="T43" fmla="*/ 1374 h 2196"/>
                <a:gd name="T44" fmla="*/ 0 w 828"/>
                <a:gd name="T45" fmla="*/ 2144 h 2196"/>
                <a:gd name="T46" fmla="*/ 170 w 828"/>
                <a:gd name="T47" fmla="*/ 2196 h 2196"/>
                <a:gd name="T48" fmla="*/ 407 w 828"/>
                <a:gd name="T49" fmla="*/ 1427 h 2196"/>
                <a:gd name="T50" fmla="*/ 410 w 828"/>
                <a:gd name="T51" fmla="*/ 1427 h 2196"/>
                <a:gd name="T52" fmla="*/ 414 w 828"/>
                <a:gd name="T53" fmla="*/ 1427 h 2196"/>
                <a:gd name="T54" fmla="*/ 448 w 828"/>
                <a:gd name="T55" fmla="*/ 1426 h 2196"/>
                <a:gd name="T56" fmla="*/ 512 w 828"/>
                <a:gd name="T57" fmla="*/ 1413 h 2196"/>
                <a:gd name="T58" fmla="*/ 571 w 828"/>
                <a:gd name="T59" fmla="*/ 1388 h 2196"/>
                <a:gd name="T60" fmla="*/ 624 w 828"/>
                <a:gd name="T61" fmla="*/ 1352 h 2196"/>
                <a:gd name="T62" fmla="*/ 668 w 828"/>
                <a:gd name="T63" fmla="*/ 1308 h 2196"/>
                <a:gd name="T64" fmla="*/ 704 w 828"/>
                <a:gd name="T65" fmla="*/ 1255 h 2196"/>
                <a:gd name="T66" fmla="*/ 729 w 828"/>
                <a:gd name="T67" fmla="*/ 1196 h 2196"/>
                <a:gd name="T68" fmla="*/ 742 w 828"/>
                <a:gd name="T69" fmla="*/ 1132 h 2196"/>
                <a:gd name="T70" fmla="*/ 743 w 828"/>
                <a:gd name="T71" fmla="*/ 1098 h 2196"/>
                <a:gd name="T72" fmla="*/ 743 w 828"/>
                <a:gd name="T73" fmla="*/ 1077 h 2196"/>
                <a:gd name="T74" fmla="*/ 737 w 828"/>
                <a:gd name="T75" fmla="*/ 1035 h 2196"/>
                <a:gd name="T76" fmla="*/ 727 w 828"/>
                <a:gd name="T77" fmla="*/ 995 h 2196"/>
                <a:gd name="T78" fmla="*/ 711 w 828"/>
                <a:gd name="T79" fmla="*/ 957 h 2196"/>
                <a:gd name="T80" fmla="*/ 680 w 828"/>
                <a:gd name="T81" fmla="*/ 904 h 2196"/>
                <a:gd name="T82" fmla="*/ 625 w 828"/>
                <a:gd name="T83" fmla="*/ 846 h 2196"/>
                <a:gd name="T84" fmla="*/ 593 w 828"/>
                <a:gd name="T85" fmla="*/ 822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2196">
                  <a:moveTo>
                    <a:pt x="593" y="822"/>
                  </a:moveTo>
                  <a:lnTo>
                    <a:pt x="828" y="53"/>
                  </a:lnTo>
                  <a:lnTo>
                    <a:pt x="657" y="0"/>
                  </a:lnTo>
                  <a:lnTo>
                    <a:pt x="421" y="770"/>
                  </a:lnTo>
                  <a:lnTo>
                    <a:pt x="418" y="770"/>
                  </a:lnTo>
                  <a:lnTo>
                    <a:pt x="414" y="769"/>
                  </a:lnTo>
                  <a:lnTo>
                    <a:pt x="380" y="771"/>
                  </a:lnTo>
                  <a:lnTo>
                    <a:pt x="316" y="784"/>
                  </a:lnTo>
                  <a:lnTo>
                    <a:pt x="257" y="809"/>
                  </a:lnTo>
                  <a:lnTo>
                    <a:pt x="205" y="845"/>
                  </a:lnTo>
                  <a:lnTo>
                    <a:pt x="161" y="889"/>
                  </a:lnTo>
                  <a:lnTo>
                    <a:pt x="125" y="941"/>
                  </a:lnTo>
                  <a:lnTo>
                    <a:pt x="100" y="1000"/>
                  </a:lnTo>
                  <a:lnTo>
                    <a:pt x="86" y="1065"/>
                  </a:lnTo>
                  <a:lnTo>
                    <a:pt x="85" y="1098"/>
                  </a:lnTo>
                  <a:lnTo>
                    <a:pt x="86" y="1120"/>
                  </a:lnTo>
                  <a:lnTo>
                    <a:pt x="92" y="1162"/>
                  </a:lnTo>
                  <a:lnTo>
                    <a:pt x="102" y="1202"/>
                  </a:lnTo>
                  <a:lnTo>
                    <a:pt x="117" y="1240"/>
                  </a:lnTo>
                  <a:lnTo>
                    <a:pt x="148" y="1292"/>
                  </a:lnTo>
                  <a:lnTo>
                    <a:pt x="203" y="1351"/>
                  </a:lnTo>
                  <a:lnTo>
                    <a:pt x="236" y="1374"/>
                  </a:lnTo>
                  <a:lnTo>
                    <a:pt x="0" y="2144"/>
                  </a:lnTo>
                  <a:lnTo>
                    <a:pt x="170" y="2196"/>
                  </a:lnTo>
                  <a:lnTo>
                    <a:pt x="407" y="1427"/>
                  </a:lnTo>
                  <a:lnTo>
                    <a:pt x="410" y="1427"/>
                  </a:lnTo>
                  <a:lnTo>
                    <a:pt x="414" y="1427"/>
                  </a:lnTo>
                  <a:lnTo>
                    <a:pt x="448" y="1426"/>
                  </a:lnTo>
                  <a:lnTo>
                    <a:pt x="512" y="1413"/>
                  </a:lnTo>
                  <a:lnTo>
                    <a:pt x="571" y="1388"/>
                  </a:lnTo>
                  <a:lnTo>
                    <a:pt x="624" y="1352"/>
                  </a:lnTo>
                  <a:lnTo>
                    <a:pt x="668" y="1308"/>
                  </a:lnTo>
                  <a:lnTo>
                    <a:pt x="704" y="1255"/>
                  </a:lnTo>
                  <a:lnTo>
                    <a:pt x="729" y="1196"/>
                  </a:lnTo>
                  <a:lnTo>
                    <a:pt x="742" y="1132"/>
                  </a:lnTo>
                  <a:lnTo>
                    <a:pt x="743" y="1098"/>
                  </a:lnTo>
                  <a:lnTo>
                    <a:pt x="743" y="1077"/>
                  </a:lnTo>
                  <a:lnTo>
                    <a:pt x="737" y="1035"/>
                  </a:lnTo>
                  <a:lnTo>
                    <a:pt x="727" y="995"/>
                  </a:lnTo>
                  <a:lnTo>
                    <a:pt x="711" y="957"/>
                  </a:lnTo>
                  <a:lnTo>
                    <a:pt x="680" y="904"/>
                  </a:lnTo>
                  <a:lnTo>
                    <a:pt x="625" y="846"/>
                  </a:lnTo>
                  <a:lnTo>
                    <a:pt x="593" y="82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015F83F-FF58-4C76-A078-33B9FB34E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245" y="3357149"/>
              <a:ext cx="364928" cy="95199"/>
            </a:xfrm>
            <a:custGeom>
              <a:avLst/>
              <a:gdLst>
                <a:gd name="T0" fmla="*/ 698 w 802"/>
                <a:gd name="T1" fmla="*/ 209 h 209"/>
                <a:gd name="T2" fmla="*/ 104 w 802"/>
                <a:gd name="T3" fmla="*/ 209 h 209"/>
                <a:gd name="T4" fmla="*/ 83 w 802"/>
                <a:gd name="T5" fmla="*/ 208 h 209"/>
                <a:gd name="T6" fmla="*/ 45 w 802"/>
                <a:gd name="T7" fmla="*/ 191 h 209"/>
                <a:gd name="T8" fmla="*/ 17 w 802"/>
                <a:gd name="T9" fmla="*/ 163 h 209"/>
                <a:gd name="T10" fmla="*/ 1 w 802"/>
                <a:gd name="T11" fmla="*/ 126 h 209"/>
                <a:gd name="T12" fmla="*/ 0 w 802"/>
                <a:gd name="T13" fmla="*/ 104 h 209"/>
                <a:gd name="T14" fmla="*/ 1 w 802"/>
                <a:gd name="T15" fmla="*/ 83 h 209"/>
                <a:gd name="T16" fmla="*/ 17 w 802"/>
                <a:gd name="T17" fmla="*/ 46 h 209"/>
                <a:gd name="T18" fmla="*/ 45 w 802"/>
                <a:gd name="T19" fmla="*/ 18 h 209"/>
                <a:gd name="T20" fmla="*/ 83 w 802"/>
                <a:gd name="T21" fmla="*/ 1 h 209"/>
                <a:gd name="T22" fmla="*/ 104 w 802"/>
                <a:gd name="T23" fmla="*/ 0 h 209"/>
                <a:gd name="T24" fmla="*/ 698 w 802"/>
                <a:gd name="T25" fmla="*/ 0 h 209"/>
                <a:gd name="T26" fmla="*/ 718 w 802"/>
                <a:gd name="T27" fmla="*/ 1 h 209"/>
                <a:gd name="T28" fmla="*/ 756 w 802"/>
                <a:gd name="T29" fmla="*/ 18 h 209"/>
                <a:gd name="T30" fmla="*/ 784 w 802"/>
                <a:gd name="T31" fmla="*/ 46 h 209"/>
                <a:gd name="T32" fmla="*/ 800 w 802"/>
                <a:gd name="T33" fmla="*/ 83 h 209"/>
                <a:gd name="T34" fmla="*/ 802 w 802"/>
                <a:gd name="T35" fmla="*/ 104 h 209"/>
                <a:gd name="T36" fmla="*/ 800 w 802"/>
                <a:gd name="T37" fmla="*/ 126 h 209"/>
                <a:gd name="T38" fmla="*/ 784 w 802"/>
                <a:gd name="T39" fmla="*/ 163 h 209"/>
                <a:gd name="T40" fmla="*/ 756 w 802"/>
                <a:gd name="T41" fmla="*/ 191 h 209"/>
                <a:gd name="T42" fmla="*/ 718 w 802"/>
                <a:gd name="T43" fmla="*/ 208 h 209"/>
                <a:gd name="T44" fmla="*/ 698 w 802"/>
                <a:gd name="T45" fmla="*/ 209 h 209"/>
                <a:gd name="T46" fmla="*/ 698 w 802"/>
                <a:gd name="T4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2" h="209">
                  <a:moveTo>
                    <a:pt x="698" y="209"/>
                  </a:moveTo>
                  <a:lnTo>
                    <a:pt x="104" y="209"/>
                  </a:lnTo>
                  <a:lnTo>
                    <a:pt x="83" y="208"/>
                  </a:lnTo>
                  <a:lnTo>
                    <a:pt x="45" y="191"/>
                  </a:lnTo>
                  <a:lnTo>
                    <a:pt x="17" y="163"/>
                  </a:lnTo>
                  <a:lnTo>
                    <a:pt x="1" y="126"/>
                  </a:lnTo>
                  <a:lnTo>
                    <a:pt x="0" y="104"/>
                  </a:lnTo>
                  <a:lnTo>
                    <a:pt x="1" y="83"/>
                  </a:lnTo>
                  <a:lnTo>
                    <a:pt x="17" y="46"/>
                  </a:lnTo>
                  <a:lnTo>
                    <a:pt x="45" y="18"/>
                  </a:lnTo>
                  <a:lnTo>
                    <a:pt x="83" y="1"/>
                  </a:lnTo>
                  <a:lnTo>
                    <a:pt x="104" y="0"/>
                  </a:lnTo>
                  <a:lnTo>
                    <a:pt x="698" y="0"/>
                  </a:lnTo>
                  <a:lnTo>
                    <a:pt x="718" y="1"/>
                  </a:lnTo>
                  <a:lnTo>
                    <a:pt x="756" y="18"/>
                  </a:lnTo>
                  <a:lnTo>
                    <a:pt x="784" y="46"/>
                  </a:lnTo>
                  <a:lnTo>
                    <a:pt x="800" y="83"/>
                  </a:lnTo>
                  <a:lnTo>
                    <a:pt x="802" y="104"/>
                  </a:lnTo>
                  <a:lnTo>
                    <a:pt x="800" y="126"/>
                  </a:lnTo>
                  <a:lnTo>
                    <a:pt x="784" y="163"/>
                  </a:lnTo>
                  <a:lnTo>
                    <a:pt x="756" y="191"/>
                  </a:lnTo>
                  <a:lnTo>
                    <a:pt x="718" y="208"/>
                  </a:lnTo>
                  <a:lnTo>
                    <a:pt x="698" y="209"/>
                  </a:lnTo>
                  <a:lnTo>
                    <a:pt x="698" y="2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10BD8A7D-8257-417F-8939-E0C62D103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317" y="4329533"/>
              <a:ext cx="362661" cy="95199"/>
            </a:xfrm>
            <a:custGeom>
              <a:avLst/>
              <a:gdLst>
                <a:gd name="T0" fmla="*/ 698 w 802"/>
                <a:gd name="T1" fmla="*/ 209 h 209"/>
                <a:gd name="T2" fmla="*/ 105 w 802"/>
                <a:gd name="T3" fmla="*/ 209 h 209"/>
                <a:gd name="T4" fmla="*/ 84 w 802"/>
                <a:gd name="T5" fmla="*/ 206 h 209"/>
                <a:gd name="T6" fmla="*/ 47 w 802"/>
                <a:gd name="T7" fmla="*/ 191 h 209"/>
                <a:gd name="T8" fmla="*/ 18 w 802"/>
                <a:gd name="T9" fmla="*/ 162 h 209"/>
                <a:gd name="T10" fmla="*/ 3 w 802"/>
                <a:gd name="T11" fmla="*/ 125 h 209"/>
                <a:gd name="T12" fmla="*/ 0 w 802"/>
                <a:gd name="T13" fmla="*/ 104 h 209"/>
                <a:gd name="T14" fmla="*/ 3 w 802"/>
                <a:gd name="T15" fmla="*/ 82 h 209"/>
                <a:gd name="T16" fmla="*/ 18 w 802"/>
                <a:gd name="T17" fmla="*/ 46 h 209"/>
                <a:gd name="T18" fmla="*/ 47 w 802"/>
                <a:gd name="T19" fmla="*/ 17 h 209"/>
                <a:gd name="T20" fmla="*/ 84 w 802"/>
                <a:gd name="T21" fmla="*/ 1 h 209"/>
                <a:gd name="T22" fmla="*/ 105 w 802"/>
                <a:gd name="T23" fmla="*/ 0 h 209"/>
                <a:gd name="T24" fmla="*/ 698 w 802"/>
                <a:gd name="T25" fmla="*/ 0 h 209"/>
                <a:gd name="T26" fmla="*/ 720 w 802"/>
                <a:gd name="T27" fmla="*/ 1 h 209"/>
                <a:gd name="T28" fmla="*/ 756 w 802"/>
                <a:gd name="T29" fmla="*/ 17 h 209"/>
                <a:gd name="T30" fmla="*/ 784 w 802"/>
                <a:gd name="T31" fmla="*/ 46 h 209"/>
                <a:gd name="T32" fmla="*/ 801 w 802"/>
                <a:gd name="T33" fmla="*/ 82 h 209"/>
                <a:gd name="T34" fmla="*/ 802 w 802"/>
                <a:gd name="T35" fmla="*/ 104 h 209"/>
                <a:gd name="T36" fmla="*/ 801 w 802"/>
                <a:gd name="T37" fmla="*/ 125 h 209"/>
                <a:gd name="T38" fmla="*/ 784 w 802"/>
                <a:gd name="T39" fmla="*/ 162 h 209"/>
                <a:gd name="T40" fmla="*/ 756 w 802"/>
                <a:gd name="T41" fmla="*/ 191 h 209"/>
                <a:gd name="T42" fmla="*/ 720 w 802"/>
                <a:gd name="T43" fmla="*/ 206 h 209"/>
                <a:gd name="T44" fmla="*/ 698 w 802"/>
                <a:gd name="T45" fmla="*/ 209 h 209"/>
                <a:gd name="T46" fmla="*/ 698 w 802"/>
                <a:gd name="T4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2" h="209">
                  <a:moveTo>
                    <a:pt x="698" y="209"/>
                  </a:moveTo>
                  <a:lnTo>
                    <a:pt x="105" y="209"/>
                  </a:lnTo>
                  <a:lnTo>
                    <a:pt x="84" y="206"/>
                  </a:lnTo>
                  <a:lnTo>
                    <a:pt x="47" y="191"/>
                  </a:lnTo>
                  <a:lnTo>
                    <a:pt x="18" y="162"/>
                  </a:lnTo>
                  <a:lnTo>
                    <a:pt x="3" y="125"/>
                  </a:lnTo>
                  <a:lnTo>
                    <a:pt x="0" y="104"/>
                  </a:lnTo>
                  <a:lnTo>
                    <a:pt x="3" y="82"/>
                  </a:lnTo>
                  <a:lnTo>
                    <a:pt x="18" y="46"/>
                  </a:lnTo>
                  <a:lnTo>
                    <a:pt x="47" y="17"/>
                  </a:lnTo>
                  <a:lnTo>
                    <a:pt x="84" y="1"/>
                  </a:lnTo>
                  <a:lnTo>
                    <a:pt x="105" y="0"/>
                  </a:lnTo>
                  <a:lnTo>
                    <a:pt x="698" y="0"/>
                  </a:lnTo>
                  <a:lnTo>
                    <a:pt x="720" y="1"/>
                  </a:lnTo>
                  <a:lnTo>
                    <a:pt x="756" y="17"/>
                  </a:lnTo>
                  <a:lnTo>
                    <a:pt x="784" y="46"/>
                  </a:lnTo>
                  <a:lnTo>
                    <a:pt x="801" y="82"/>
                  </a:lnTo>
                  <a:lnTo>
                    <a:pt x="802" y="104"/>
                  </a:lnTo>
                  <a:lnTo>
                    <a:pt x="801" y="125"/>
                  </a:lnTo>
                  <a:lnTo>
                    <a:pt x="784" y="162"/>
                  </a:lnTo>
                  <a:lnTo>
                    <a:pt x="756" y="191"/>
                  </a:lnTo>
                  <a:lnTo>
                    <a:pt x="720" y="206"/>
                  </a:lnTo>
                  <a:lnTo>
                    <a:pt x="698" y="209"/>
                  </a:lnTo>
                  <a:lnTo>
                    <a:pt x="698" y="2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84F90DB2-A55D-4E8C-B6BB-9834D814D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1516" y="3588345"/>
              <a:ext cx="607457" cy="607457"/>
            </a:xfrm>
            <a:custGeom>
              <a:avLst/>
              <a:gdLst>
                <a:gd name="T0" fmla="*/ 582 w 1340"/>
                <a:gd name="T1" fmla="*/ 95 h 1339"/>
                <a:gd name="T2" fmla="*/ 419 w 1340"/>
                <a:gd name="T3" fmla="*/ 146 h 1339"/>
                <a:gd name="T4" fmla="*/ 279 w 1340"/>
                <a:gd name="T5" fmla="*/ 240 h 1339"/>
                <a:gd name="T6" fmla="*/ 174 w 1340"/>
                <a:gd name="T7" fmla="*/ 368 h 1339"/>
                <a:gd name="T8" fmla="*/ 108 w 1340"/>
                <a:gd name="T9" fmla="*/ 525 h 1339"/>
                <a:gd name="T10" fmla="*/ 89 w 1340"/>
                <a:gd name="T11" fmla="*/ 669 h 1339"/>
                <a:gd name="T12" fmla="*/ 108 w 1340"/>
                <a:gd name="T13" fmla="*/ 814 h 1339"/>
                <a:gd name="T14" fmla="*/ 174 w 1340"/>
                <a:gd name="T15" fmla="*/ 970 h 1339"/>
                <a:gd name="T16" fmla="*/ 279 w 1340"/>
                <a:gd name="T17" fmla="*/ 1099 h 1339"/>
                <a:gd name="T18" fmla="*/ 419 w 1340"/>
                <a:gd name="T19" fmla="*/ 1192 h 1339"/>
                <a:gd name="T20" fmla="*/ 582 w 1340"/>
                <a:gd name="T21" fmla="*/ 1243 h 1339"/>
                <a:gd name="T22" fmla="*/ 700 w 1340"/>
                <a:gd name="T23" fmla="*/ 1249 h 1339"/>
                <a:gd name="T24" fmla="*/ 869 w 1340"/>
                <a:gd name="T25" fmla="*/ 1215 h 1339"/>
                <a:gd name="T26" fmla="*/ 1017 w 1340"/>
                <a:gd name="T27" fmla="*/ 1135 h 1339"/>
                <a:gd name="T28" fmla="*/ 1135 w 1340"/>
                <a:gd name="T29" fmla="*/ 1016 h 1339"/>
                <a:gd name="T30" fmla="*/ 1216 w 1340"/>
                <a:gd name="T31" fmla="*/ 869 h 1339"/>
                <a:gd name="T32" fmla="*/ 1250 w 1340"/>
                <a:gd name="T33" fmla="*/ 699 h 1339"/>
                <a:gd name="T34" fmla="*/ 1244 w 1340"/>
                <a:gd name="T35" fmla="*/ 581 h 1339"/>
                <a:gd name="T36" fmla="*/ 1193 w 1340"/>
                <a:gd name="T37" fmla="*/ 418 h 1339"/>
                <a:gd name="T38" fmla="*/ 1100 w 1340"/>
                <a:gd name="T39" fmla="*/ 278 h 1339"/>
                <a:gd name="T40" fmla="*/ 971 w 1340"/>
                <a:gd name="T41" fmla="*/ 173 h 1339"/>
                <a:gd name="T42" fmla="*/ 815 w 1340"/>
                <a:gd name="T43" fmla="*/ 107 h 1339"/>
                <a:gd name="T44" fmla="*/ 670 w 1340"/>
                <a:gd name="T45" fmla="*/ 88 h 1339"/>
                <a:gd name="T46" fmla="*/ 568 w 1340"/>
                <a:gd name="T47" fmla="*/ 1332 h 1339"/>
                <a:gd name="T48" fmla="*/ 380 w 1340"/>
                <a:gd name="T49" fmla="*/ 1273 h 1339"/>
                <a:gd name="T50" fmla="*/ 220 w 1340"/>
                <a:gd name="T51" fmla="*/ 1165 h 1339"/>
                <a:gd name="T52" fmla="*/ 97 w 1340"/>
                <a:gd name="T53" fmla="*/ 1016 h 1339"/>
                <a:gd name="T54" fmla="*/ 21 w 1340"/>
                <a:gd name="T55" fmla="*/ 837 h 1339"/>
                <a:gd name="T56" fmla="*/ 0 w 1340"/>
                <a:gd name="T57" fmla="*/ 669 h 1339"/>
                <a:gd name="T58" fmla="*/ 21 w 1340"/>
                <a:gd name="T59" fmla="*/ 502 h 1339"/>
                <a:gd name="T60" fmla="*/ 97 w 1340"/>
                <a:gd name="T61" fmla="*/ 322 h 1339"/>
                <a:gd name="T62" fmla="*/ 220 w 1340"/>
                <a:gd name="T63" fmla="*/ 174 h 1339"/>
                <a:gd name="T64" fmla="*/ 380 w 1340"/>
                <a:gd name="T65" fmla="*/ 66 h 1339"/>
                <a:gd name="T66" fmla="*/ 568 w 1340"/>
                <a:gd name="T67" fmla="*/ 6 h 1339"/>
                <a:gd name="T68" fmla="*/ 705 w 1340"/>
                <a:gd name="T69" fmla="*/ 0 h 1339"/>
                <a:gd name="T70" fmla="*/ 901 w 1340"/>
                <a:gd name="T71" fmla="*/ 40 h 1339"/>
                <a:gd name="T72" fmla="*/ 1071 w 1340"/>
                <a:gd name="T73" fmla="*/ 133 h 1339"/>
                <a:gd name="T74" fmla="*/ 1207 w 1340"/>
                <a:gd name="T75" fmla="*/ 269 h 1339"/>
                <a:gd name="T76" fmla="*/ 1299 w 1340"/>
                <a:gd name="T77" fmla="*/ 439 h 1339"/>
                <a:gd name="T78" fmla="*/ 1339 w 1340"/>
                <a:gd name="T79" fmla="*/ 635 h 1339"/>
                <a:gd name="T80" fmla="*/ 1333 w 1340"/>
                <a:gd name="T81" fmla="*/ 771 h 1339"/>
                <a:gd name="T82" fmla="*/ 1274 w 1340"/>
                <a:gd name="T83" fmla="*/ 960 h 1339"/>
                <a:gd name="T84" fmla="*/ 1166 w 1340"/>
                <a:gd name="T85" fmla="*/ 1120 h 1339"/>
                <a:gd name="T86" fmla="*/ 1017 w 1340"/>
                <a:gd name="T87" fmla="*/ 1242 h 1339"/>
                <a:gd name="T88" fmla="*/ 838 w 1340"/>
                <a:gd name="T89" fmla="*/ 1319 h 1339"/>
                <a:gd name="T90" fmla="*/ 670 w 1340"/>
                <a:gd name="T91" fmla="*/ 1339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40" h="1339">
                  <a:moveTo>
                    <a:pt x="670" y="88"/>
                  </a:moveTo>
                  <a:lnTo>
                    <a:pt x="640" y="89"/>
                  </a:lnTo>
                  <a:lnTo>
                    <a:pt x="582" y="95"/>
                  </a:lnTo>
                  <a:lnTo>
                    <a:pt x="525" y="107"/>
                  </a:lnTo>
                  <a:lnTo>
                    <a:pt x="471" y="124"/>
                  </a:lnTo>
                  <a:lnTo>
                    <a:pt x="419" y="146"/>
                  </a:lnTo>
                  <a:lnTo>
                    <a:pt x="369" y="173"/>
                  </a:lnTo>
                  <a:lnTo>
                    <a:pt x="323" y="204"/>
                  </a:lnTo>
                  <a:lnTo>
                    <a:pt x="279" y="240"/>
                  </a:lnTo>
                  <a:lnTo>
                    <a:pt x="241" y="278"/>
                  </a:lnTo>
                  <a:lnTo>
                    <a:pt x="205" y="322"/>
                  </a:lnTo>
                  <a:lnTo>
                    <a:pt x="174" y="368"/>
                  </a:lnTo>
                  <a:lnTo>
                    <a:pt x="147" y="418"/>
                  </a:lnTo>
                  <a:lnTo>
                    <a:pt x="125" y="470"/>
                  </a:lnTo>
                  <a:lnTo>
                    <a:pt x="108" y="525"/>
                  </a:lnTo>
                  <a:lnTo>
                    <a:pt x="96" y="581"/>
                  </a:lnTo>
                  <a:lnTo>
                    <a:pt x="90" y="639"/>
                  </a:lnTo>
                  <a:lnTo>
                    <a:pt x="89" y="669"/>
                  </a:lnTo>
                  <a:lnTo>
                    <a:pt x="90" y="699"/>
                  </a:lnTo>
                  <a:lnTo>
                    <a:pt x="96" y="758"/>
                  </a:lnTo>
                  <a:lnTo>
                    <a:pt x="108" y="814"/>
                  </a:lnTo>
                  <a:lnTo>
                    <a:pt x="125" y="869"/>
                  </a:lnTo>
                  <a:lnTo>
                    <a:pt x="147" y="921"/>
                  </a:lnTo>
                  <a:lnTo>
                    <a:pt x="174" y="970"/>
                  </a:lnTo>
                  <a:lnTo>
                    <a:pt x="205" y="1016"/>
                  </a:lnTo>
                  <a:lnTo>
                    <a:pt x="241" y="1059"/>
                  </a:lnTo>
                  <a:lnTo>
                    <a:pt x="279" y="1099"/>
                  </a:lnTo>
                  <a:lnTo>
                    <a:pt x="323" y="1135"/>
                  </a:lnTo>
                  <a:lnTo>
                    <a:pt x="369" y="1166"/>
                  </a:lnTo>
                  <a:lnTo>
                    <a:pt x="419" y="1192"/>
                  </a:lnTo>
                  <a:lnTo>
                    <a:pt x="471" y="1215"/>
                  </a:lnTo>
                  <a:lnTo>
                    <a:pt x="525" y="1232"/>
                  </a:lnTo>
                  <a:lnTo>
                    <a:pt x="582" y="1243"/>
                  </a:lnTo>
                  <a:lnTo>
                    <a:pt x="640" y="1249"/>
                  </a:lnTo>
                  <a:lnTo>
                    <a:pt x="670" y="1249"/>
                  </a:lnTo>
                  <a:lnTo>
                    <a:pt x="700" y="1249"/>
                  </a:lnTo>
                  <a:lnTo>
                    <a:pt x="759" y="1243"/>
                  </a:lnTo>
                  <a:lnTo>
                    <a:pt x="815" y="1232"/>
                  </a:lnTo>
                  <a:lnTo>
                    <a:pt x="869" y="1215"/>
                  </a:lnTo>
                  <a:lnTo>
                    <a:pt x="922" y="1192"/>
                  </a:lnTo>
                  <a:lnTo>
                    <a:pt x="971" y="1166"/>
                  </a:lnTo>
                  <a:lnTo>
                    <a:pt x="1017" y="1135"/>
                  </a:lnTo>
                  <a:lnTo>
                    <a:pt x="1060" y="1099"/>
                  </a:lnTo>
                  <a:lnTo>
                    <a:pt x="1100" y="1059"/>
                  </a:lnTo>
                  <a:lnTo>
                    <a:pt x="1135" y="1016"/>
                  </a:lnTo>
                  <a:lnTo>
                    <a:pt x="1167" y="970"/>
                  </a:lnTo>
                  <a:lnTo>
                    <a:pt x="1193" y="921"/>
                  </a:lnTo>
                  <a:lnTo>
                    <a:pt x="1216" y="869"/>
                  </a:lnTo>
                  <a:lnTo>
                    <a:pt x="1233" y="814"/>
                  </a:lnTo>
                  <a:lnTo>
                    <a:pt x="1244" y="758"/>
                  </a:lnTo>
                  <a:lnTo>
                    <a:pt x="1250" y="699"/>
                  </a:lnTo>
                  <a:lnTo>
                    <a:pt x="1250" y="669"/>
                  </a:lnTo>
                  <a:lnTo>
                    <a:pt x="1250" y="639"/>
                  </a:lnTo>
                  <a:lnTo>
                    <a:pt x="1244" y="581"/>
                  </a:lnTo>
                  <a:lnTo>
                    <a:pt x="1233" y="525"/>
                  </a:lnTo>
                  <a:lnTo>
                    <a:pt x="1216" y="470"/>
                  </a:lnTo>
                  <a:lnTo>
                    <a:pt x="1193" y="418"/>
                  </a:lnTo>
                  <a:lnTo>
                    <a:pt x="1167" y="368"/>
                  </a:lnTo>
                  <a:lnTo>
                    <a:pt x="1135" y="322"/>
                  </a:lnTo>
                  <a:lnTo>
                    <a:pt x="1100" y="278"/>
                  </a:lnTo>
                  <a:lnTo>
                    <a:pt x="1060" y="240"/>
                  </a:lnTo>
                  <a:lnTo>
                    <a:pt x="1017" y="204"/>
                  </a:lnTo>
                  <a:lnTo>
                    <a:pt x="971" y="173"/>
                  </a:lnTo>
                  <a:lnTo>
                    <a:pt x="922" y="146"/>
                  </a:lnTo>
                  <a:lnTo>
                    <a:pt x="869" y="124"/>
                  </a:lnTo>
                  <a:lnTo>
                    <a:pt x="815" y="107"/>
                  </a:lnTo>
                  <a:lnTo>
                    <a:pt x="759" y="95"/>
                  </a:lnTo>
                  <a:lnTo>
                    <a:pt x="700" y="89"/>
                  </a:lnTo>
                  <a:lnTo>
                    <a:pt x="670" y="88"/>
                  </a:lnTo>
                  <a:close/>
                  <a:moveTo>
                    <a:pt x="670" y="1339"/>
                  </a:moveTo>
                  <a:lnTo>
                    <a:pt x="636" y="1338"/>
                  </a:lnTo>
                  <a:lnTo>
                    <a:pt x="568" y="1332"/>
                  </a:lnTo>
                  <a:lnTo>
                    <a:pt x="503" y="1319"/>
                  </a:lnTo>
                  <a:lnTo>
                    <a:pt x="440" y="1299"/>
                  </a:lnTo>
                  <a:lnTo>
                    <a:pt x="380" y="1273"/>
                  </a:lnTo>
                  <a:lnTo>
                    <a:pt x="323" y="1242"/>
                  </a:lnTo>
                  <a:lnTo>
                    <a:pt x="270" y="1206"/>
                  </a:lnTo>
                  <a:lnTo>
                    <a:pt x="220" y="1165"/>
                  </a:lnTo>
                  <a:lnTo>
                    <a:pt x="175" y="1120"/>
                  </a:lnTo>
                  <a:lnTo>
                    <a:pt x="134" y="1070"/>
                  </a:lnTo>
                  <a:lnTo>
                    <a:pt x="97" y="1016"/>
                  </a:lnTo>
                  <a:lnTo>
                    <a:pt x="67" y="960"/>
                  </a:lnTo>
                  <a:lnTo>
                    <a:pt x="41" y="900"/>
                  </a:lnTo>
                  <a:lnTo>
                    <a:pt x="21" y="837"/>
                  </a:lnTo>
                  <a:lnTo>
                    <a:pt x="7" y="771"/>
                  </a:lnTo>
                  <a:lnTo>
                    <a:pt x="1" y="704"/>
                  </a:lnTo>
                  <a:lnTo>
                    <a:pt x="0" y="669"/>
                  </a:lnTo>
                  <a:lnTo>
                    <a:pt x="1" y="635"/>
                  </a:lnTo>
                  <a:lnTo>
                    <a:pt x="7" y="567"/>
                  </a:lnTo>
                  <a:lnTo>
                    <a:pt x="21" y="502"/>
                  </a:lnTo>
                  <a:lnTo>
                    <a:pt x="41" y="439"/>
                  </a:lnTo>
                  <a:lnTo>
                    <a:pt x="67" y="379"/>
                  </a:lnTo>
                  <a:lnTo>
                    <a:pt x="97" y="322"/>
                  </a:lnTo>
                  <a:lnTo>
                    <a:pt x="134" y="269"/>
                  </a:lnTo>
                  <a:lnTo>
                    <a:pt x="175" y="219"/>
                  </a:lnTo>
                  <a:lnTo>
                    <a:pt x="220" y="174"/>
                  </a:lnTo>
                  <a:lnTo>
                    <a:pt x="270" y="133"/>
                  </a:lnTo>
                  <a:lnTo>
                    <a:pt x="323" y="96"/>
                  </a:lnTo>
                  <a:lnTo>
                    <a:pt x="380" y="66"/>
                  </a:lnTo>
                  <a:lnTo>
                    <a:pt x="440" y="40"/>
                  </a:lnTo>
                  <a:lnTo>
                    <a:pt x="503" y="20"/>
                  </a:lnTo>
                  <a:lnTo>
                    <a:pt x="568" y="6"/>
                  </a:lnTo>
                  <a:lnTo>
                    <a:pt x="636" y="0"/>
                  </a:lnTo>
                  <a:lnTo>
                    <a:pt x="670" y="0"/>
                  </a:lnTo>
                  <a:lnTo>
                    <a:pt x="705" y="0"/>
                  </a:lnTo>
                  <a:lnTo>
                    <a:pt x="772" y="6"/>
                  </a:lnTo>
                  <a:lnTo>
                    <a:pt x="838" y="20"/>
                  </a:lnTo>
                  <a:lnTo>
                    <a:pt x="901" y="40"/>
                  </a:lnTo>
                  <a:lnTo>
                    <a:pt x="961" y="66"/>
                  </a:lnTo>
                  <a:lnTo>
                    <a:pt x="1017" y="96"/>
                  </a:lnTo>
                  <a:lnTo>
                    <a:pt x="1071" y="133"/>
                  </a:lnTo>
                  <a:lnTo>
                    <a:pt x="1121" y="174"/>
                  </a:lnTo>
                  <a:lnTo>
                    <a:pt x="1166" y="219"/>
                  </a:lnTo>
                  <a:lnTo>
                    <a:pt x="1207" y="269"/>
                  </a:lnTo>
                  <a:lnTo>
                    <a:pt x="1243" y="322"/>
                  </a:lnTo>
                  <a:lnTo>
                    <a:pt x="1274" y="379"/>
                  </a:lnTo>
                  <a:lnTo>
                    <a:pt x="1299" y="439"/>
                  </a:lnTo>
                  <a:lnTo>
                    <a:pt x="1320" y="502"/>
                  </a:lnTo>
                  <a:lnTo>
                    <a:pt x="1333" y="567"/>
                  </a:lnTo>
                  <a:lnTo>
                    <a:pt x="1339" y="635"/>
                  </a:lnTo>
                  <a:lnTo>
                    <a:pt x="1340" y="669"/>
                  </a:lnTo>
                  <a:lnTo>
                    <a:pt x="1339" y="704"/>
                  </a:lnTo>
                  <a:lnTo>
                    <a:pt x="1333" y="771"/>
                  </a:lnTo>
                  <a:lnTo>
                    <a:pt x="1320" y="837"/>
                  </a:lnTo>
                  <a:lnTo>
                    <a:pt x="1299" y="900"/>
                  </a:lnTo>
                  <a:lnTo>
                    <a:pt x="1274" y="960"/>
                  </a:lnTo>
                  <a:lnTo>
                    <a:pt x="1243" y="1016"/>
                  </a:lnTo>
                  <a:lnTo>
                    <a:pt x="1207" y="1070"/>
                  </a:lnTo>
                  <a:lnTo>
                    <a:pt x="1166" y="1120"/>
                  </a:lnTo>
                  <a:lnTo>
                    <a:pt x="1121" y="1165"/>
                  </a:lnTo>
                  <a:lnTo>
                    <a:pt x="1071" y="1206"/>
                  </a:lnTo>
                  <a:lnTo>
                    <a:pt x="1017" y="1242"/>
                  </a:lnTo>
                  <a:lnTo>
                    <a:pt x="961" y="1273"/>
                  </a:lnTo>
                  <a:lnTo>
                    <a:pt x="901" y="1299"/>
                  </a:lnTo>
                  <a:lnTo>
                    <a:pt x="838" y="1319"/>
                  </a:lnTo>
                  <a:lnTo>
                    <a:pt x="772" y="1332"/>
                  </a:lnTo>
                  <a:lnTo>
                    <a:pt x="705" y="1338"/>
                  </a:lnTo>
                  <a:lnTo>
                    <a:pt x="670" y="13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7B7A302-7CC6-4808-8CD5-F8FD45A44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65" y="3588345"/>
              <a:ext cx="1325980" cy="45333"/>
            </a:xfrm>
            <a:custGeom>
              <a:avLst/>
              <a:gdLst>
                <a:gd name="T0" fmla="*/ 44 w 2925"/>
                <a:gd name="T1" fmla="*/ 102 h 102"/>
                <a:gd name="T2" fmla="*/ 36 w 2925"/>
                <a:gd name="T3" fmla="*/ 101 h 102"/>
                <a:gd name="T4" fmla="*/ 19 w 2925"/>
                <a:gd name="T5" fmla="*/ 95 h 102"/>
                <a:gd name="T6" fmla="*/ 8 w 2925"/>
                <a:gd name="T7" fmla="*/ 83 h 102"/>
                <a:gd name="T8" fmla="*/ 0 w 2925"/>
                <a:gd name="T9" fmla="*/ 67 h 102"/>
                <a:gd name="T10" fmla="*/ 0 w 2925"/>
                <a:gd name="T11" fmla="*/ 58 h 102"/>
                <a:gd name="T12" fmla="*/ 0 w 2925"/>
                <a:gd name="T13" fmla="*/ 48 h 102"/>
                <a:gd name="T14" fmla="*/ 8 w 2925"/>
                <a:gd name="T15" fmla="*/ 32 h 102"/>
                <a:gd name="T16" fmla="*/ 19 w 2925"/>
                <a:gd name="T17" fmla="*/ 20 h 102"/>
                <a:gd name="T18" fmla="*/ 35 w 2925"/>
                <a:gd name="T19" fmla="*/ 14 h 102"/>
                <a:gd name="T20" fmla="*/ 44 w 2925"/>
                <a:gd name="T21" fmla="*/ 13 h 102"/>
                <a:gd name="T22" fmla="*/ 2880 w 2925"/>
                <a:gd name="T23" fmla="*/ 0 h 102"/>
                <a:gd name="T24" fmla="*/ 2880 w 2925"/>
                <a:gd name="T25" fmla="*/ 0 h 102"/>
                <a:gd name="T26" fmla="*/ 2889 w 2925"/>
                <a:gd name="T27" fmla="*/ 0 h 102"/>
                <a:gd name="T28" fmla="*/ 2905 w 2925"/>
                <a:gd name="T29" fmla="*/ 6 h 102"/>
                <a:gd name="T30" fmla="*/ 2917 w 2925"/>
                <a:gd name="T31" fmla="*/ 19 h 102"/>
                <a:gd name="T32" fmla="*/ 2924 w 2925"/>
                <a:gd name="T33" fmla="*/ 34 h 102"/>
                <a:gd name="T34" fmla="*/ 2925 w 2925"/>
                <a:gd name="T35" fmla="*/ 44 h 102"/>
                <a:gd name="T36" fmla="*/ 2925 w 2925"/>
                <a:gd name="T37" fmla="*/ 53 h 102"/>
                <a:gd name="T38" fmla="*/ 2917 w 2925"/>
                <a:gd name="T39" fmla="*/ 69 h 102"/>
                <a:gd name="T40" fmla="*/ 2905 w 2925"/>
                <a:gd name="T41" fmla="*/ 81 h 102"/>
                <a:gd name="T42" fmla="*/ 2889 w 2925"/>
                <a:gd name="T43" fmla="*/ 88 h 102"/>
                <a:gd name="T44" fmla="*/ 2880 w 2925"/>
                <a:gd name="T45" fmla="*/ 88 h 102"/>
                <a:gd name="T46" fmla="*/ 44 w 2925"/>
                <a:gd name="T47" fmla="*/ 102 h 102"/>
                <a:gd name="T48" fmla="*/ 44 w 2925"/>
                <a:gd name="T49" fmla="*/ 102 h 102"/>
                <a:gd name="T50" fmla="*/ 44 w 2925"/>
                <a:gd name="T5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25" h="102">
                  <a:moveTo>
                    <a:pt x="44" y="102"/>
                  </a:moveTo>
                  <a:lnTo>
                    <a:pt x="36" y="101"/>
                  </a:lnTo>
                  <a:lnTo>
                    <a:pt x="19" y="95"/>
                  </a:lnTo>
                  <a:lnTo>
                    <a:pt x="8" y="83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8" y="32"/>
                  </a:lnTo>
                  <a:lnTo>
                    <a:pt x="19" y="20"/>
                  </a:lnTo>
                  <a:lnTo>
                    <a:pt x="35" y="14"/>
                  </a:lnTo>
                  <a:lnTo>
                    <a:pt x="44" y="13"/>
                  </a:lnTo>
                  <a:lnTo>
                    <a:pt x="2880" y="0"/>
                  </a:lnTo>
                  <a:lnTo>
                    <a:pt x="2880" y="0"/>
                  </a:lnTo>
                  <a:lnTo>
                    <a:pt x="2889" y="0"/>
                  </a:lnTo>
                  <a:lnTo>
                    <a:pt x="2905" y="6"/>
                  </a:lnTo>
                  <a:lnTo>
                    <a:pt x="2917" y="19"/>
                  </a:lnTo>
                  <a:lnTo>
                    <a:pt x="2924" y="34"/>
                  </a:lnTo>
                  <a:lnTo>
                    <a:pt x="2925" y="44"/>
                  </a:lnTo>
                  <a:lnTo>
                    <a:pt x="2925" y="53"/>
                  </a:lnTo>
                  <a:lnTo>
                    <a:pt x="2917" y="69"/>
                  </a:lnTo>
                  <a:lnTo>
                    <a:pt x="2905" y="81"/>
                  </a:lnTo>
                  <a:lnTo>
                    <a:pt x="2889" y="88"/>
                  </a:lnTo>
                  <a:lnTo>
                    <a:pt x="2880" y="88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53322A5A-CFFA-4BCE-B536-5B659C9A9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399" y="3849007"/>
              <a:ext cx="1278380" cy="333196"/>
            </a:xfrm>
            <a:custGeom>
              <a:avLst/>
              <a:gdLst>
                <a:gd name="T0" fmla="*/ 2777 w 2822"/>
                <a:gd name="T1" fmla="*/ 735 h 735"/>
                <a:gd name="T2" fmla="*/ 2771 w 2822"/>
                <a:gd name="T3" fmla="*/ 735 h 735"/>
                <a:gd name="T4" fmla="*/ 2766 w 2822"/>
                <a:gd name="T5" fmla="*/ 734 h 735"/>
                <a:gd name="T6" fmla="*/ 35 w 2822"/>
                <a:gd name="T7" fmla="*/ 87 h 735"/>
                <a:gd name="T8" fmla="*/ 26 w 2822"/>
                <a:gd name="T9" fmla="*/ 85 h 735"/>
                <a:gd name="T10" fmla="*/ 12 w 2822"/>
                <a:gd name="T11" fmla="*/ 74 h 735"/>
                <a:gd name="T12" fmla="*/ 2 w 2822"/>
                <a:gd name="T13" fmla="*/ 60 h 735"/>
                <a:gd name="T14" fmla="*/ 0 w 2822"/>
                <a:gd name="T15" fmla="*/ 43 h 735"/>
                <a:gd name="T16" fmla="*/ 1 w 2822"/>
                <a:gd name="T17" fmla="*/ 34 h 735"/>
                <a:gd name="T18" fmla="*/ 4 w 2822"/>
                <a:gd name="T19" fmla="*/ 26 h 735"/>
                <a:gd name="T20" fmla="*/ 14 w 2822"/>
                <a:gd name="T21" fmla="*/ 11 h 735"/>
                <a:gd name="T22" fmla="*/ 29 w 2822"/>
                <a:gd name="T23" fmla="*/ 2 h 735"/>
                <a:gd name="T24" fmla="*/ 46 w 2822"/>
                <a:gd name="T25" fmla="*/ 0 h 735"/>
                <a:gd name="T26" fmla="*/ 55 w 2822"/>
                <a:gd name="T27" fmla="*/ 1 h 735"/>
                <a:gd name="T28" fmla="*/ 2787 w 2822"/>
                <a:gd name="T29" fmla="*/ 647 h 735"/>
                <a:gd name="T30" fmla="*/ 2796 w 2822"/>
                <a:gd name="T31" fmla="*/ 650 h 735"/>
                <a:gd name="T32" fmla="*/ 2810 w 2822"/>
                <a:gd name="T33" fmla="*/ 659 h 735"/>
                <a:gd name="T34" fmla="*/ 2819 w 2822"/>
                <a:gd name="T35" fmla="*/ 675 h 735"/>
                <a:gd name="T36" fmla="*/ 2822 w 2822"/>
                <a:gd name="T37" fmla="*/ 692 h 735"/>
                <a:gd name="T38" fmla="*/ 2820 w 2822"/>
                <a:gd name="T39" fmla="*/ 701 h 735"/>
                <a:gd name="T40" fmla="*/ 2815 w 2822"/>
                <a:gd name="T41" fmla="*/ 715 h 735"/>
                <a:gd name="T42" fmla="*/ 2792 w 2822"/>
                <a:gd name="T43" fmla="*/ 733 h 735"/>
                <a:gd name="T44" fmla="*/ 2777 w 2822"/>
                <a:gd name="T45" fmla="*/ 735 h 735"/>
                <a:gd name="T46" fmla="*/ 2777 w 2822"/>
                <a:gd name="T4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22" h="735">
                  <a:moveTo>
                    <a:pt x="2777" y="735"/>
                  </a:moveTo>
                  <a:lnTo>
                    <a:pt x="2771" y="735"/>
                  </a:lnTo>
                  <a:lnTo>
                    <a:pt x="2766" y="734"/>
                  </a:lnTo>
                  <a:lnTo>
                    <a:pt x="35" y="87"/>
                  </a:lnTo>
                  <a:lnTo>
                    <a:pt x="26" y="85"/>
                  </a:lnTo>
                  <a:lnTo>
                    <a:pt x="12" y="74"/>
                  </a:lnTo>
                  <a:lnTo>
                    <a:pt x="2" y="60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4" y="26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6" y="0"/>
                  </a:lnTo>
                  <a:lnTo>
                    <a:pt x="55" y="1"/>
                  </a:lnTo>
                  <a:lnTo>
                    <a:pt x="2787" y="647"/>
                  </a:lnTo>
                  <a:lnTo>
                    <a:pt x="2796" y="650"/>
                  </a:lnTo>
                  <a:lnTo>
                    <a:pt x="2810" y="659"/>
                  </a:lnTo>
                  <a:lnTo>
                    <a:pt x="2819" y="675"/>
                  </a:lnTo>
                  <a:lnTo>
                    <a:pt x="2822" y="692"/>
                  </a:lnTo>
                  <a:lnTo>
                    <a:pt x="2820" y="701"/>
                  </a:lnTo>
                  <a:lnTo>
                    <a:pt x="2815" y="715"/>
                  </a:lnTo>
                  <a:lnTo>
                    <a:pt x="2792" y="733"/>
                  </a:lnTo>
                  <a:lnTo>
                    <a:pt x="2777" y="735"/>
                  </a:lnTo>
                  <a:lnTo>
                    <a:pt x="2777" y="7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FCD48524-8DA7-4074-B4AF-B185AD12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400" y="3592879"/>
              <a:ext cx="296929" cy="299195"/>
            </a:xfrm>
            <a:custGeom>
              <a:avLst/>
              <a:gdLst>
                <a:gd name="T0" fmla="*/ 658 w 658"/>
                <a:gd name="T1" fmla="*/ 328 h 657"/>
                <a:gd name="T2" fmla="*/ 657 w 658"/>
                <a:gd name="T3" fmla="*/ 363 h 657"/>
                <a:gd name="T4" fmla="*/ 644 w 658"/>
                <a:gd name="T5" fmla="*/ 426 h 657"/>
                <a:gd name="T6" fmla="*/ 618 w 658"/>
                <a:gd name="T7" fmla="*/ 486 h 657"/>
                <a:gd name="T8" fmla="*/ 584 w 658"/>
                <a:gd name="T9" fmla="*/ 538 h 657"/>
                <a:gd name="T10" fmla="*/ 538 w 658"/>
                <a:gd name="T11" fmla="*/ 583 h 657"/>
                <a:gd name="T12" fmla="*/ 486 w 658"/>
                <a:gd name="T13" fmla="*/ 618 h 657"/>
                <a:gd name="T14" fmla="*/ 427 w 658"/>
                <a:gd name="T15" fmla="*/ 643 h 657"/>
                <a:gd name="T16" fmla="*/ 363 w 658"/>
                <a:gd name="T17" fmla="*/ 656 h 657"/>
                <a:gd name="T18" fmla="*/ 329 w 658"/>
                <a:gd name="T19" fmla="*/ 657 h 657"/>
                <a:gd name="T20" fmla="*/ 295 w 658"/>
                <a:gd name="T21" fmla="*/ 656 h 657"/>
                <a:gd name="T22" fmla="*/ 232 w 658"/>
                <a:gd name="T23" fmla="*/ 643 h 657"/>
                <a:gd name="T24" fmla="*/ 172 w 658"/>
                <a:gd name="T25" fmla="*/ 618 h 657"/>
                <a:gd name="T26" fmla="*/ 120 w 658"/>
                <a:gd name="T27" fmla="*/ 583 h 657"/>
                <a:gd name="T28" fmla="*/ 75 w 658"/>
                <a:gd name="T29" fmla="*/ 538 h 657"/>
                <a:gd name="T30" fmla="*/ 39 w 658"/>
                <a:gd name="T31" fmla="*/ 486 h 657"/>
                <a:gd name="T32" fmla="*/ 14 w 658"/>
                <a:gd name="T33" fmla="*/ 426 h 657"/>
                <a:gd name="T34" fmla="*/ 1 w 658"/>
                <a:gd name="T35" fmla="*/ 363 h 657"/>
                <a:gd name="T36" fmla="*/ 0 w 658"/>
                <a:gd name="T37" fmla="*/ 328 h 657"/>
                <a:gd name="T38" fmla="*/ 1 w 658"/>
                <a:gd name="T39" fmla="*/ 295 h 657"/>
                <a:gd name="T40" fmla="*/ 14 w 658"/>
                <a:gd name="T41" fmla="*/ 231 h 657"/>
                <a:gd name="T42" fmla="*/ 39 w 658"/>
                <a:gd name="T43" fmla="*/ 171 h 657"/>
                <a:gd name="T44" fmla="*/ 75 w 658"/>
                <a:gd name="T45" fmla="*/ 120 h 657"/>
                <a:gd name="T46" fmla="*/ 120 w 658"/>
                <a:gd name="T47" fmla="*/ 74 h 657"/>
                <a:gd name="T48" fmla="*/ 172 w 658"/>
                <a:gd name="T49" fmla="*/ 39 h 657"/>
                <a:gd name="T50" fmla="*/ 232 w 658"/>
                <a:gd name="T51" fmla="*/ 14 h 657"/>
                <a:gd name="T52" fmla="*/ 295 w 658"/>
                <a:gd name="T53" fmla="*/ 1 h 657"/>
                <a:gd name="T54" fmla="*/ 329 w 658"/>
                <a:gd name="T55" fmla="*/ 0 h 657"/>
                <a:gd name="T56" fmla="*/ 363 w 658"/>
                <a:gd name="T57" fmla="*/ 1 h 657"/>
                <a:gd name="T58" fmla="*/ 427 w 658"/>
                <a:gd name="T59" fmla="*/ 14 h 657"/>
                <a:gd name="T60" fmla="*/ 486 w 658"/>
                <a:gd name="T61" fmla="*/ 39 h 657"/>
                <a:gd name="T62" fmla="*/ 538 w 658"/>
                <a:gd name="T63" fmla="*/ 74 h 657"/>
                <a:gd name="T64" fmla="*/ 584 w 658"/>
                <a:gd name="T65" fmla="*/ 120 h 657"/>
                <a:gd name="T66" fmla="*/ 618 w 658"/>
                <a:gd name="T67" fmla="*/ 171 h 657"/>
                <a:gd name="T68" fmla="*/ 644 w 658"/>
                <a:gd name="T69" fmla="*/ 231 h 657"/>
                <a:gd name="T70" fmla="*/ 657 w 658"/>
                <a:gd name="T71" fmla="*/ 295 h 657"/>
                <a:gd name="T72" fmla="*/ 658 w 658"/>
                <a:gd name="T73" fmla="*/ 32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8" h="657">
                  <a:moveTo>
                    <a:pt x="658" y="328"/>
                  </a:moveTo>
                  <a:lnTo>
                    <a:pt x="657" y="363"/>
                  </a:lnTo>
                  <a:lnTo>
                    <a:pt x="644" y="426"/>
                  </a:lnTo>
                  <a:lnTo>
                    <a:pt x="618" y="486"/>
                  </a:lnTo>
                  <a:lnTo>
                    <a:pt x="584" y="538"/>
                  </a:lnTo>
                  <a:lnTo>
                    <a:pt x="538" y="583"/>
                  </a:lnTo>
                  <a:lnTo>
                    <a:pt x="486" y="618"/>
                  </a:lnTo>
                  <a:lnTo>
                    <a:pt x="427" y="643"/>
                  </a:lnTo>
                  <a:lnTo>
                    <a:pt x="363" y="656"/>
                  </a:lnTo>
                  <a:lnTo>
                    <a:pt x="329" y="657"/>
                  </a:lnTo>
                  <a:lnTo>
                    <a:pt x="295" y="656"/>
                  </a:lnTo>
                  <a:lnTo>
                    <a:pt x="232" y="643"/>
                  </a:lnTo>
                  <a:lnTo>
                    <a:pt x="172" y="618"/>
                  </a:lnTo>
                  <a:lnTo>
                    <a:pt x="120" y="583"/>
                  </a:lnTo>
                  <a:lnTo>
                    <a:pt x="75" y="538"/>
                  </a:lnTo>
                  <a:lnTo>
                    <a:pt x="39" y="486"/>
                  </a:lnTo>
                  <a:lnTo>
                    <a:pt x="14" y="426"/>
                  </a:lnTo>
                  <a:lnTo>
                    <a:pt x="1" y="363"/>
                  </a:lnTo>
                  <a:lnTo>
                    <a:pt x="0" y="328"/>
                  </a:lnTo>
                  <a:lnTo>
                    <a:pt x="1" y="295"/>
                  </a:lnTo>
                  <a:lnTo>
                    <a:pt x="14" y="231"/>
                  </a:lnTo>
                  <a:lnTo>
                    <a:pt x="39" y="171"/>
                  </a:lnTo>
                  <a:lnTo>
                    <a:pt x="75" y="120"/>
                  </a:lnTo>
                  <a:lnTo>
                    <a:pt x="120" y="74"/>
                  </a:lnTo>
                  <a:lnTo>
                    <a:pt x="172" y="39"/>
                  </a:lnTo>
                  <a:lnTo>
                    <a:pt x="232" y="14"/>
                  </a:lnTo>
                  <a:lnTo>
                    <a:pt x="295" y="1"/>
                  </a:lnTo>
                  <a:lnTo>
                    <a:pt x="329" y="0"/>
                  </a:lnTo>
                  <a:lnTo>
                    <a:pt x="363" y="1"/>
                  </a:lnTo>
                  <a:lnTo>
                    <a:pt x="427" y="14"/>
                  </a:lnTo>
                  <a:lnTo>
                    <a:pt x="486" y="39"/>
                  </a:lnTo>
                  <a:lnTo>
                    <a:pt x="538" y="74"/>
                  </a:lnTo>
                  <a:lnTo>
                    <a:pt x="584" y="120"/>
                  </a:lnTo>
                  <a:lnTo>
                    <a:pt x="618" y="171"/>
                  </a:lnTo>
                  <a:lnTo>
                    <a:pt x="644" y="231"/>
                  </a:lnTo>
                  <a:lnTo>
                    <a:pt x="657" y="295"/>
                  </a:lnTo>
                  <a:lnTo>
                    <a:pt x="658" y="32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hape 1510">
            <a:extLst>
              <a:ext uri="{FF2B5EF4-FFF2-40B4-BE49-F238E27FC236}">
                <a16:creationId xmlns:a16="http://schemas.microsoft.com/office/drawing/2014/main" id="{21822CD8-77EC-4096-A273-EBCCB13BA9A1}"/>
              </a:ext>
            </a:extLst>
          </p:cNvPr>
          <p:cNvSpPr/>
          <p:nvPr/>
        </p:nvSpPr>
        <p:spPr>
          <a:xfrm rot="10800000" flipH="1">
            <a:off x="5585690" y="4408258"/>
            <a:ext cx="1287369" cy="38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63" extrusionOk="0">
                <a:moveTo>
                  <a:pt x="1569" y="8014"/>
                </a:moveTo>
                <a:cubicBezTo>
                  <a:pt x="7662" y="-3437"/>
                  <a:pt x="15785" y="-2656"/>
                  <a:pt x="21600" y="10616"/>
                </a:cubicBezTo>
                <a:cubicBezTo>
                  <a:pt x="19292" y="16862"/>
                  <a:pt x="19292" y="16862"/>
                  <a:pt x="19292" y="16862"/>
                </a:cubicBezTo>
                <a:cubicBezTo>
                  <a:pt x="14862" y="6973"/>
                  <a:pt x="8585" y="6192"/>
                  <a:pt x="3785" y="14520"/>
                </a:cubicBezTo>
                <a:cubicBezTo>
                  <a:pt x="5077" y="18163"/>
                  <a:pt x="5077" y="18163"/>
                  <a:pt x="5077" y="18163"/>
                </a:cubicBezTo>
                <a:cubicBezTo>
                  <a:pt x="0" y="17903"/>
                  <a:pt x="0" y="17903"/>
                  <a:pt x="0" y="17903"/>
                </a:cubicBezTo>
                <a:cubicBezTo>
                  <a:pt x="0" y="3590"/>
                  <a:pt x="0" y="3590"/>
                  <a:pt x="0" y="3590"/>
                </a:cubicBezTo>
                <a:cubicBezTo>
                  <a:pt x="1569" y="8014"/>
                  <a:pt x="1569" y="8014"/>
                  <a:pt x="1569" y="8014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sz="1350"/>
          </a:p>
        </p:txBody>
      </p:sp>
      <p:sp>
        <p:nvSpPr>
          <p:cNvPr id="13" name="Shape 1511">
            <a:extLst>
              <a:ext uri="{FF2B5EF4-FFF2-40B4-BE49-F238E27FC236}">
                <a16:creationId xmlns:a16="http://schemas.microsoft.com/office/drawing/2014/main" id="{22EE5C0D-D47B-4938-BA72-728622E4D04B}"/>
              </a:ext>
            </a:extLst>
          </p:cNvPr>
          <p:cNvSpPr/>
          <p:nvPr/>
        </p:nvSpPr>
        <p:spPr>
          <a:xfrm rot="10800000" flipH="1">
            <a:off x="6868417" y="3167280"/>
            <a:ext cx="367777" cy="1257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20" h="21600" extrusionOk="0">
                <a:moveTo>
                  <a:pt x="0" y="5305"/>
                </a:moveTo>
                <a:cubicBezTo>
                  <a:pt x="3780" y="3979"/>
                  <a:pt x="3780" y="3979"/>
                  <a:pt x="3780" y="3979"/>
                </a:cubicBezTo>
                <a:cubicBezTo>
                  <a:pt x="11610" y="8811"/>
                  <a:pt x="10530" y="14874"/>
                  <a:pt x="810" y="19326"/>
                </a:cubicBezTo>
                <a:cubicBezTo>
                  <a:pt x="7560" y="21600"/>
                  <a:pt x="7560" y="21600"/>
                  <a:pt x="7560" y="21600"/>
                </a:cubicBezTo>
                <a:cubicBezTo>
                  <a:pt x="20520" y="15821"/>
                  <a:pt x="21600" y="7768"/>
                  <a:pt x="10530" y="1611"/>
                </a:cubicBezTo>
                <a:cubicBezTo>
                  <a:pt x="15120" y="0"/>
                  <a:pt x="15120" y="0"/>
                  <a:pt x="151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305"/>
                  <a:pt x="0" y="5305"/>
                  <a:pt x="0" y="5305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sz="1350"/>
          </a:p>
        </p:txBody>
      </p:sp>
      <p:sp>
        <p:nvSpPr>
          <p:cNvPr id="14" name="Shape 1512">
            <a:extLst>
              <a:ext uri="{FF2B5EF4-FFF2-40B4-BE49-F238E27FC236}">
                <a16:creationId xmlns:a16="http://schemas.microsoft.com/office/drawing/2014/main" id="{7492B287-2C2F-486B-A863-FC3B00C5649B}"/>
              </a:ext>
            </a:extLst>
          </p:cNvPr>
          <p:cNvSpPr/>
          <p:nvPr/>
        </p:nvSpPr>
        <p:spPr>
          <a:xfrm rot="10800000" flipH="1">
            <a:off x="5620482" y="2791334"/>
            <a:ext cx="1257215" cy="371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98" extrusionOk="0">
                <a:moveTo>
                  <a:pt x="21600" y="15120"/>
                </a:moveTo>
                <a:cubicBezTo>
                  <a:pt x="19902" y="10260"/>
                  <a:pt x="19902" y="10260"/>
                  <a:pt x="19902" y="10260"/>
                </a:cubicBezTo>
                <a:cubicBezTo>
                  <a:pt x="13866" y="21600"/>
                  <a:pt x="5848" y="20790"/>
                  <a:pt x="0" y="7830"/>
                </a:cubicBezTo>
                <a:cubicBezTo>
                  <a:pt x="2264" y="1080"/>
                  <a:pt x="2264" y="1080"/>
                  <a:pt x="2264" y="1080"/>
                </a:cubicBezTo>
                <a:cubicBezTo>
                  <a:pt x="6791" y="10800"/>
                  <a:pt x="12828" y="11610"/>
                  <a:pt x="17638" y="3510"/>
                </a:cubicBezTo>
                <a:cubicBezTo>
                  <a:pt x="16412" y="0"/>
                  <a:pt x="16412" y="0"/>
                  <a:pt x="16412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5120"/>
                  <a:pt x="21600" y="15120"/>
                  <a:pt x="21600" y="1512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sz="1350"/>
          </a:p>
        </p:txBody>
      </p:sp>
      <p:sp>
        <p:nvSpPr>
          <p:cNvPr id="15" name="Shape 1513">
            <a:extLst>
              <a:ext uri="{FF2B5EF4-FFF2-40B4-BE49-F238E27FC236}">
                <a16:creationId xmlns:a16="http://schemas.microsoft.com/office/drawing/2014/main" id="{12358BA9-A838-449C-A35B-6C4CDB351633}"/>
              </a:ext>
            </a:extLst>
          </p:cNvPr>
          <p:cNvSpPr/>
          <p:nvPr/>
        </p:nvSpPr>
        <p:spPr>
          <a:xfrm rot="10800000" flipH="1">
            <a:off x="5238835" y="3139447"/>
            <a:ext cx="374691" cy="127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2" h="21600" extrusionOk="0">
                <a:moveTo>
                  <a:pt x="3505" y="21600"/>
                </a:moveTo>
                <a:cubicBezTo>
                  <a:pt x="8039" y="19917"/>
                  <a:pt x="8039" y="19917"/>
                  <a:pt x="8039" y="19917"/>
                </a:cubicBezTo>
                <a:cubicBezTo>
                  <a:pt x="-3428" y="13839"/>
                  <a:pt x="-2628" y="5797"/>
                  <a:pt x="10439" y="0"/>
                </a:cubicBezTo>
                <a:cubicBezTo>
                  <a:pt x="17105" y="2244"/>
                  <a:pt x="17105" y="2244"/>
                  <a:pt x="17105" y="2244"/>
                </a:cubicBezTo>
                <a:cubicBezTo>
                  <a:pt x="7239" y="6732"/>
                  <a:pt x="6439" y="12904"/>
                  <a:pt x="14705" y="17673"/>
                </a:cubicBezTo>
                <a:cubicBezTo>
                  <a:pt x="18172" y="16364"/>
                  <a:pt x="18172" y="16364"/>
                  <a:pt x="18172" y="16364"/>
                </a:cubicBezTo>
                <a:cubicBezTo>
                  <a:pt x="18172" y="21600"/>
                  <a:pt x="18172" y="21600"/>
                  <a:pt x="18172" y="21600"/>
                </a:cubicBezTo>
                <a:lnTo>
                  <a:pt x="3505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50">
              <a:solidFill>
                <a:schemeClr val="l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9BAE6D2-8439-4130-961D-F94CEB6367CB}"/>
              </a:ext>
            </a:extLst>
          </p:cNvPr>
          <p:cNvSpPr/>
          <p:nvPr/>
        </p:nvSpPr>
        <p:spPr>
          <a:xfrm>
            <a:off x="1907806" y="3770715"/>
            <a:ext cx="1015409" cy="1019314"/>
          </a:xfrm>
          <a:custGeom>
            <a:avLst/>
            <a:gdLst>
              <a:gd name="connsiteX0" fmla="*/ 279533 w 1325690"/>
              <a:gd name="connsiteY0" fmla="*/ 0 h 1330788"/>
              <a:gd name="connsiteX1" fmla="*/ 563956 w 1325690"/>
              <a:gd name="connsiteY1" fmla="*/ 274269 h 1330788"/>
              <a:gd name="connsiteX2" fmla="*/ 421720 w 1325690"/>
              <a:gd name="connsiteY2" fmla="*/ 274328 h 1330788"/>
              <a:gd name="connsiteX3" fmla="*/ 1320684 w 1325690"/>
              <a:gd name="connsiteY3" fmla="*/ 1081813 h 1330788"/>
              <a:gd name="connsiteX4" fmla="*/ 1325690 w 1325690"/>
              <a:gd name="connsiteY4" fmla="*/ 1330788 h 1330788"/>
              <a:gd name="connsiteX5" fmla="*/ 172730 w 1325690"/>
              <a:gd name="connsiteY5" fmla="*/ 279462 h 1330788"/>
              <a:gd name="connsiteX6" fmla="*/ 0 w 1325690"/>
              <a:gd name="connsiteY6" fmla="*/ 279533 h 1330788"/>
              <a:gd name="connsiteX7" fmla="*/ 279533 w 1325690"/>
              <a:gd name="connsiteY7" fmla="*/ 0 h 133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690" h="1330788">
                <a:moveTo>
                  <a:pt x="279533" y="0"/>
                </a:moveTo>
                <a:cubicBezTo>
                  <a:pt x="279533" y="0"/>
                  <a:pt x="279533" y="0"/>
                  <a:pt x="563956" y="274269"/>
                </a:cubicBezTo>
                <a:cubicBezTo>
                  <a:pt x="563956" y="274269"/>
                  <a:pt x="563956" y="274269"/>
                  <a:pt x="421720" y="274328"/>
                </a:cubicBezTo>
                <a:cubicBezTo>
                  <a:pt x="523180" y="701079"/>
                  <a:pt x="883805" y="1031198"/>
                  <a:pt x="1320684" y="1081813"/>
                </a:cubicBezTo>
                <a:cubicBezTo>
                  <a:pt x="1320684" y="1081813"/>
                  <a:pt x="1320684" y="1081813"/>
                  <a:pt x="1325690" y="1330788"/>
                </a:cubicBezTo>
                <a:cubicBezTo>
                  <a:pt x="746536" y="1270037"/>
                  <a:pt x="284340" y="838348"/>
                  <a:pt x="172730" y="279462"/>
                </a:cubicBezTo>
                <a:cubicBezTo>
                  <a:pt x="172730" y="279462"/>
                  <a:pt x="172730" y="279462"/>
                  <a:pt x="0" y="279533"/>
                </a:cubicBezTo>
                <a:cubicBezTo>
                  <a:pt x="0" y="279533"/>
                  <a:pt x="0" y="279533"/>
                  <a:pt x="2795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22F5002-5EAE-4E02-A4BC-E4D41D11E164}"/>
              </a:ext>
            </a:extLst>
          </p:cNvPr>
          <p:cNvSpPr/>
          <p:nvPr/>
        </p:nvSpPr>
        <p:spPr>
          <a:xfrm>
            <a:off x="3021347" y="3901565"/>
            <a:ext cx="997486" cy="1000771"/>
          </a:xfrm>
          <a:custGeom>
            <a:avLst/>
            <a:gdLst>
              <a:gd name="connsiteX0" fmla="*/ 1053622 w 1302290"/>
              <a:gd name="connsiteY0" fmla="*/ 0 h 1306579"/>
              <a:gd name="connsiteX1" fmla="*/ 1302290 w 1302290"/>
              <a:gd name="connsiteY1" fmla="*/ 4289 h 1306579"/>
              <a:gd name="connsiteX2" fmla="*/ 283870 w 1302290"/>
              <a:gd name="connsiteY2" fmla="*/ 1134010 h 1306579"/>
              <a:gd name="connsiteX3" fmla="*/ 283311 w 1302290"/>
              <a:gd name="connsiteY3" fmla="*/ 1306579 h 1306579"/>
              <a:gd name="connsiteX4" fmla="*/ 0 w 1302290"/>
              <a:gd name="connsiteY4" fmla="*/ 1023268 h 1306579"/>
              <a:gd name="connsiteX5" fmla="*/ 285054 w 1302290"/>
              <a:gd name="connsiteY5" fmla="*/ 738214 h 1306579"/>
              <a:gd name="connsiteX6" fmla="*/ 284631 w 1302290"/>
              <a:gd name="connsiteY6" fmla="*/ 880292 h 1306579"/>
              <a:gd name="connsiteX7" fmla="*/ 1053622 w 1302290"/>
              <a:gd name="connsiteY7" fmla="*/ 0 h 130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2290" h="1306579">
                <a:moveTo>
                  <a:pt x="1053622" y="0"/>
                </a:moveTo>
                <a:cubicBezTo>
                  <a:pt x="1302290" y="4289"/>
                  <a:pt x="1302290" y="4289"/>
                  <a:pt x="1302290" y="4289"/>
                </a:cubicBezTo>
                <a:cubicBezTo>
                  <a:pt x="1234604" y="557651"/>
                  <a:pt x="822128" y="1010600"/>
                  <a:pt x="283870" y="1134010"/>
                </a:cubicBezTo>
                <a:cubicBezTo>
                  <a:pt x="283311" y="1306579"/>
                  <a:pt x="283311" y="1306579"/>
                  <a:pt x="283311" y="1306579"/>
                </a:cubicBezTo>
                <a:cubicBezTo>
                  <a:pt x="0" y="1023268"/>
                  <a:pt x="0" y="1023268"/>
                  <a:pt x="0" y="1023268"/>
                </a:cubicBezTo>
                <a:cubicBezTo>
                  <a:pt x="285054" y="738214"/>
                  <a:pt x="285054" y="738214"/>
                  <a:pt x="285054" y="738214"/>
                </a:cubicBezTo>
                <a:cubicBezTo>
                  <a:pt x="284631" y="880292"/>
                  <a:pt x="284631" y="880292"/>
                  <a:pt x="284631" y="880292"/>
                </a:cubicBezTo>
                <a:cubicBezTo>
                  <a:pt x="690984" y="767368"/>
                  <a:pt x="996531" y="421348"/>
                  <a:pt x="1053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75A86A-19FB-462E-99E7-CADA298B1AB2}"/>
              </a:ext>
            </a:extLst>
          </p:cNvPr>
          <p:cNvSpPr/>
          <p:nvPr/>
        </p:nvSpPr>
        <p:spPr>
          <a:xfrm>
            <a:off x="3139947" y="2797677"/>
            <a:ext cx="998372" cy="1001955"/>
          </a:xfrm>
          <a:custGeom>
            <a:avLst/>
            <a:gdLst>
              <a:gd name="connsiteX0" fmla="*/ 5494 w 1303447"/>
              <a:gd name="connsiteY0" fmla="*/ 0 h 1308125"/>
              <a:gd name="connsiteX1" fmla="*/ 1120663 w 1303447"/>
              <a:gd name="connsiteY1" fmla="*/ 1023624 h 1308125"/>
              <a:gd name="connsiteX2" fmla="*/ 1303447 w 1303447"/>
              <a:gd name="connsiteY2" fmla="*/ 1023318 h 1308125"/>
              <a:gd name="connsiteX3" fmla="*/ 1018640 w 1303447"/>
              <a:gd name="connsiteY3" fmla="*/ 1308125 h 1308125"/>
              <a:gd name="connsiteX4" fmla="*/ 739873 w 1303447"/>
              <a:gd name="connsiteY4" fmla="*/ 1029357 h 1308125"/>
              <a:gd name="connsiteX5" fmla="*/ 871866 w 1303447"/>
              <a:gd name="connsiteY5" fmla="*/ 1029118 h 1308125"/>
              <a:gd name="connsiteX6" fmla="*/ 0 w 1303447"/>
              <a:gd name="connsiteY6" fmla="*/ 248798 h 1308125"/>
              <a:gd name="connsiteX7" fmla="*/ 5494 w 1303447"/>
              <a:gd name="connsiteY7" fmla="*/ 0 h 130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3447" h="1308125">
                <a:moveTo>
                  <a:pt x="5494" y="0"/>
                </a:moveTo>
                <a:cubicBezTo>
                  <a:pt x="563845" y="70112"/>
                  <a:pt x="1009935" y="485686"/>
                  <a:pt x="1120663" y="1023624"/>
                </a:cubicBezTo>
                <a:cubicBezTo>
                  <a:pt x="1120663" y="1023624"/>
                  <a:pt x="1120663" y="1023624"/>
                  <a:pt x="1303447" y="1023318"/>
                </a:cubicBezTo>
                <a:cubicBezTo>
                  <a:pt x="1303447" y="1023318"/>
                  <a:pt x="1303447" y="1023318"/>
                  <a:pt x="1018640" y="1308125"/>
                </a:cubicBezTo>
                <a:cubicBezTo>
                  <a:pt x="1018640" y="1308125"/>
                  <a:pt x="1018640" y="1308125"/>
                  <a:pt x="739873" y="1029357"/>
                </a:cubicBezTo>
                <a:cubicBezTo>
                  <a:pt x="739873" y="1029357"/>
                  <a:pt x="739873" y="1029357"/>
                  <a:pt x="871866" y="1029118"/>
                </a:cubicBezTo>
                <a:cubicBezTo>
                  <a:pt x="765984" y="618087"/>
                  <a:pt x="426340" y="308958"/>
                  <a:pt x="0" y="248798"/>
                </a:cubicBezTo>
                <a:cubicBezTo>
                  <a:pt x="0" y="248798"/>
                  <a:pt x="0" y="248798"/>
                  <a:pt x="5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C94061D-CCFD-40E3-8E50-52779CF5695D}"/>
              </a:ext>
            </a:extLst>
          </p:cNvPr>
          <p:cNvSpPr/>
          <p:nvPr/>
        </p:nvSpPr>
        <p:spPr>
          <a:xfrm>
            <a:off x="2029457" y="2675481"/>
            <a:ext cx="1013214" cy="1005206"/>
          </a:xfrm>
          <a:custGeom>
            <a:avLst/>
            <a:gdLst>
              <a:gd name="connsiteX0" fmla="*/ 1043636 w 1322824"/>
              <a:gd name="connsiteY0" fmla="*/ 0 h 1312369"/>
              <a:gd name="connsiteX1" fmla="*/ 1322824 w 1322824"/>
              <a:gd name="connsiteY1" fmla="*/ 279188 h 1312369"/>
              <a:gd name="connsiteX2" fmla="*/ 1037844 w 1322824"/>
              <a:gd name="connsiteY2" fmla="*/ 564169 h 1312369"/>
              <a:gd name="connsiteX3" fmla="*/ 1043094 w 1322824"/>
              <a:gd name="connsiteY3" fmla="*/ 426929 h 1312369"/>
              <a:gd name="connsiteX4" fmla="*/ 249023 w 1322824"/>
              <a:gd name="connsiteY4" fmla="*/ 1312369 h 1312369"/>
              <a:gd name="connsiteX5" fmla="*/ 0 w 1322824"/>
              <a:gd name="connsiteY5" fmla="*/ 1307615 h 1312369"/>
              <a:gd name="connsiteX6" fmla="*/ 1038340 w 1322824"/>
              <a:gd name="connsiteY6" fmla="*/ 177906 h 1312369"/>
              <a:gd name="connsiteX7" fmla="*/ 1043636 w 1322824"/>
              <a:gd name="connsiteY7" fmla="*/ 0 h 131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2824" h="1312369">
                <a:moveTo>
                  <a:pt x="1043636" y="0"/>
                </a:moveTo>
                <a:lnTo>
                  <a:pt x="1322824" y="279188"/>
                </a:lnTo>
                <a:cubicBezTo>
                  <a:pt x="1322824" y="279188"/>
                  <a:pt x="1322824" y="279188"/>
                  <a:pt x="1037844" y="564169"/>
                </a:cubicBezTo>
                <a:cubicBezTo>
                  <a:pt x="1037844" y="564169"/>
                  <a:pt x="1037844" y="564169"/>
                  <a:pt x="1043094" y="426929"/>
                </a:cubicBezTo>
                <a:cubicBezTo>
                  <a:pt x="626187" y="529147"/>
                  <a:pt x="305491" y="880299"/>
                  <a:pt x="249023" y="1312369"/>
                </a:cubicBezTo>
                <a:cubicBezTo>
                  <a:pt x="249023" y="1312369"/>
                  <a:pt x="249023" y="1312369"/>
                  <a:pt x="0" y="1307615"/>
                </a:cubicBezTo>
                <a:cubicBezTo>
                  <a:pt x="66782" y="743369"/>
                  <a:pt x="489256" y="290438"/>
                  <a:pt x="1038340" y="177906"/>
                </a:cubicBezTo>
                <a:cubicBezTo>
                  <a:pt x="1038340" y="177906"/>
                  <a:pt x="1038340" y="177906"/>
                  <a:pt x="1043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3D637A-C126-427B-B353-528A831C657A}"/>
              </a:ext>
            </a:extLst>
          </p:cNvPr>
          <p:cNvSpPr txBox="1"/>
          <p:nvPr/>
        </p:nvSpPr>
        <p:spPr>
          <a:xfrm>
            <a:off x="6343148" y="1054588"/>
            <a:ext cx="2160156" cy="132343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lvl="0"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nnual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benefit of €0.4M per km of bicycle lane owing to changes in generalized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travel cost, health, and accidents.</a:t>
            </a:r>
            <a:endParaRPr lang="ka-GE" sz="1600" dirty="0"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890BD8-1A55-404A-91E3-6FF5459C57D6}"/>
              </a:ext>
            </a:extLst>
          </p:cNvPr>
          <p:cNvSpPr txBox="1"/>
          <p:nvPr/>
        </p:nvSpPr>
        <p:spPr>
          <a:xfrm>
            <a:off x="5585689" y="4901615"/>
            <a:ext cx="2917615" cy="132343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On residential and medium roads, bicycle lanes, whether protected or just painted,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reduce the cost rate by 14% and 22%, respectively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F1B4D5-0704-4D83-BD60-99426460A3C0}"/>
              </a:ext>
            </a:extLst>
          </p:cNvPr>
          <p:cNvGrpSpPr/>
          <p:nvPr/>
        </p:nvGrpSpPr>
        <p:grpSpPr>
          <a:xfrm>
            <a:off x="451233" y="905986"/>
            <a:ext cx="2869880" cy="2562755"/>
            <a:chOff x="-29746" y="-333998"/>
            <a:chExt cx="3299770" cy="36517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B8E167-EDC5-4466-94F3-8DBE240C6D57}"/>
                </a:ext>
              </a:extLst>
            </p:cNvPr>
            <p:cNvSpPr txBox="1"/>
            <p:nvPr/>
          </p:nvSpPr>
          <p:spPr>
            <a:xfrm>
              <a:off x="-29746" y="-333998"/>
              <a:ext cx="2937087" cy="274947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In addition to reducing the impact of urban transportation on climate, it will help to improve public health and reduce traffic congestion, noise, and air pollution</a:t>
              </a:r>
              <a:endParaRPr lang="en-US" sz="20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9DE7BC-B2C8-4CF5-99E9-6A16F3B0F460}"/>
                </a:ext>
              </a:extLst>
            </p:cNvPr>
            <p:cNvSpPr txBox="1"/>
            <p:nvPr/>
          </p:nvSpPr>
          <p:spPr>
            <a:xfrm>
              <a:off x="340731" y="2979201"/>
              <a:ext cx="2929293" cy="33855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E88EA8F-6054-47B8-9201-801DD43DA22E}"/>
              </a:ext>
            </a:extLst>
          </p:cNvPr>
          <p:cNvSpPr txBox="1"/>
          <p:nvPr/>
        </p:nvSpPr>
        <p:spPr>
          <a:xfrm>
            <a:off x="469827" y="4907202"/>
            <a:ext cx="4028648" cy="132343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lvl="0"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Provision of dedicated bicycle infrastructure quite substantially reduces the generalized cost of bicycling.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Cycleways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(bicycle paths in own trace)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reduce the generalized cost by 20%.</a:t>
            </a:r>
            <a:endParaRPr lang="ka-GE" sz="1600" dirty="0">
              <a:ea typeface="Cambria" panose="02040503050406030204" pitchFamily="18" charset="0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E163792-4AF5-4439-9C5A-F0DCE936C84A}"/>
              </a:ext>
            </a:extLst>
          </p:cNvPr>
          <p:cNvSpPr/>
          <p:nvPr/>
        </p:nvSpPr>
        <p:spPr>
          <a:xfrm>
            <a:off x="0" y="5006528"/>
            <a:ext cx="457200" cy="25967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3DCB5EC-B040-43A0-8A20-4B33A934A5CE}"/>
              </a:ext>
            </a:extLst>
          </p:cNvPr>
          <p:cNvSpPr/>
          <p:nvPr/>
        </p:nvSpPr>
        <p:spPr>
          <a:xfrm flipH="1">
            <a:off x="8503304" y="1419160"/>
            <a:ext cx="388992" cy="26936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033ECF1-C51F-4926-83BA-7F497E558613}"/>
              </a:ext>
            </a:extLst>
          </p:cNvPr>
          <p:cNvSpPr/>
          <p:nvPr/>
        </p:nvSpPr>
        <p:spPr>
          <a:xfrm flipH="1">
            <a:off x="8545964" y="5006528"/>
            <a:ext cx="457200" cy="25967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00" y="106331"/>
            <a:ext cx="9042400" cy="73905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Evidence-driven arguments on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Prioritizing Bike Infrastructure for Urban Areas</a:t>
            </a:r>
            <a:endParaRPr lang="ka-GE" sz="2800" dirty="0">
              <a:ea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6273670"/>
            <a:ext cx="9144000" cy="650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47" name="Arrow: Right 43">
            <a:extLst>
              <a:ext uri="{FF2B5EF4-FFF2-40B4-BE49-F238E27FC236}">
                <a16:creationId xmlns:a16="http://schemas.microsoft.com/office/drawing/2014/main" id="{AE163792-4AF5-4439-9C5A-F0DCE936C84A}"/>
              </a:ext>
            </a:extLst>
          </p:cNvPr>
          <p:cNvSpPr/>
          <p:nvPr/>
        </p:nvSpPr>
        <p:spPr>
          <a:xfrm>
            <a:off x="101600" y="1428852"/>
            <a:ext cx="457200" cy="25967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050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2FA99974-6AE4-472D-B1C2-A1F2326D4BC2}"/>
              </a:ext>
            </a:extLst>
          </p:cNvPr>
          <p:cNvGrpSpPr/>
          <p:nvPr/>
        </p:nvGrpSpPr>
        <p:grpSpPr>
          <a:xfrm>
            <a:off x="2923215" y="1548997"/>
            <a:ext cx="3415617" cy="2859261"/>
            <a:chOff x="2951400" y="1516644"/>
            <a:chExt cx="3533679" cy="2908088"/>
          </a:xfrm>
          <a:solidFill>
            <a:schemeClr val="bg1">
              <a:lumMod val="75000"/>
            </a:schemeClr>
          </a:solidFill>
        </p:grpSpPr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C6EF7545-AC4D-4DE5-90A7-2D43EAEBE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0733" y="1704774"/>
              <a:ext cx="3225418" cy="2239432"/>
            </a:xfrm>
            <a:custGeom>
              <a:avLst/>
              <a:gdLst>
                <a:gd name="T0" fmla="*/ 5601 w 7114"/>
                <a:gd name="T1" fmla="*/ 1224 h 4942"/>
                <a:gd name="T2" fmla="*/ 2198 w 7114"/>
                <a:gd name="T3" fmla="*/ 1762 h 4942"/>
                <a:gd name="T4" fmla="*/ 2198 w 7114"/>
                <a:gd name="T5" fmla="*/ 1762 h 4942"/>
                <a:gd name="T6" fmla="*/ 6931 w 7114"/>
                <a:gd name="T7" fmla="*/ 4296 h 4942"/>
                <a:gd name="T8" fmla="*/ 6681 w 7114"/>
                <a:gd name="T9" fmla="*/ 3945 h 4942"/>
                <a:gd name="T10" fmla="*/ 6413 w 7114"/>
                <a:gd name="T11" fmla="*/ 3426 h 4942"/>
                <a:gd name="T12" fmla="*/ 6248 w 7114"/>
                <a:gd name="T13" fmla="*/ 2977 h 4942"/>
                <a:gd name="T14" fmla="*/ 6261 w 7114"/>
                <a:gd name="T15" fmla="*/ 271 h 4942"/>
                <a:gd name="T16" fmla="*/ 6354 w 7114"/>
                <a:gd name="T17" fmla="*/ 178 h 4942"/>
                <a:gd name="T18" fmla="*/ 6336 w 7114"/>
                <a:gd name="T19" fmla="*/ 87 h 4942"/>
                <a:gd name="T20" fmla="*/ 6237 w 7114"/>
                <a:gd name="T21" fmla="*/ 35 h 4942"/>
                <a:gd name="T22" fmla="*/ 5438 w 7114"/>
                <a:gd name="T23" fmla="*/ 41 h 4942"/>
                <a:gd name="T24" fmla="*/ 5384 w 7114"/>
                <a:gd name="T25" fmla="*/ 80 h 4942"/>
                <a:gd name="T26" fmla="*/ 5359 w 7114"/>
                <a:gd name="T27" fmla="*/ 140 h 4942"/>
                <a:gd name="T28" fmla="*/ 5547 w 7114"/>
                <a:gd name="T29" fmla="*/ 989 h 4942"/>
                <a:gd name="T30" fmla="*/ 2063 w 7114"/>
                <a:gd name="T31" fmla="*/ 70 h 4942"/>
                <a:gd name="T32" fmla="*/ 1951 w 7114"/>
                <a:gd name="T33" fmla="*/ 0 h 4942"/>
                <a:gd name="T34" fmla="*/ 1866 w 7114"/>
                <a:gd name="T35" fmla="*/ 38 h 4942"/>
                <a:gd name="T36" fmla="*/ 1837 w 7114"/>
                <a:gd name="T37" fmla="*/ 146 h 4942"/>
                <a:gd name="T38" fmla="*/ 19 w 7114"/>
                <a:gd name="T39" fmla="*/ 4476 h 4942"/>
                <a:gd name="T40" fmla="*/ 11 w 7114"/>
                <a:gd name="T41" fmla="*/ 4489 h 4942"/>
                <a:gd name="T42" fmla="*/ 5 w 7114"/>
                <a:gd name="T43" fmla="*/ 4505 h 4942"/>
                <a:gd name="T44" fmla="*/ 1 w 7114"/>
                <a:gd name="T45" fmla="*/ 4523 h 4942"/>
                <a:gd name="T46" fmla="*/ 0 w 7114"/>
                <a:gd name="T47" fmla="*/ 4531 h 4942"/>
                <a:gd name="T48" fmla="*/ 0 w 7114"/>
                <a:gd name="T49" fmla="*/ 4546 h 4942"/>
                <a:gd name="T50" fmla="*/ 2 w 7114"/>
                <a:gd name="T51" fmla="*/ 4563 h 4942"/>
                <a:gd name="T52" fmla="*/ 6 w 7114"/>
                <a:gd name="T53" fmla="*/ 4579 h 4942"/>
                <a:gd name="T54" fmla="*/ 13 w 7114"/>
                <a:gd name="T55" fmla="*/ 4596 h 4942"/>
                <a:gd name="T56" fmla="*/ 22 w 7114"/>
                <a:gd name="T57" fmla="*/ 4610 h 4942"/>
                <a:gd name="T58" fmla="*/ 33 w 7114"/>
                <a:gd name="T59" fmla="*/ 4623 h 4942"/>
                <a:gd name="T60" fmla="*/ 47 w 7114"/>
                <a:gd name="T61" fmla="*/ 4636 h 4942"/>
                <a:gd name="T62" fmla="*/ 54 w 7114"/>
                <a:gd name="T63" fmla="*/ 4640 h 4942"/>
                <a:gd name="T64" fmla="*/ 63 w 7114"/>
                <a:gd name="T65" fmla="*/ 4646 h 4942"/>
                <a:gd name="T66" fmla="*/ 83 w 7114"/>
                <a:gd name="T67" fmla="*/ 4654 h 4942"/>
                <a:gd name="T68" fmla="*/ 104 w 7114"/>
                <a:gd name="T69" fmla="*/ 4658 h 4942"/>
                <a:gd name="T70" fmla="*/ 2995 w 7114"/>
                <a:gd name="T71" fmla="*/ 4942 h 4942"/>
                <a:gd name="T72" fmla="*/ 3005 w 7114"/>
                <a:gd name="T73" fmla="*/ 4942 h 4942"/>
                <a:gd name="T74" fmla="*/ 3006 w 7114"/>
                <a:gd name="T75" fmla="*/ 4942 h 4942"/>
                <a:gd name="T76" fmla="*/ 3029 w 7114"/>
                <a:gd name="T77" fmla="*/ 4940 h 4942"/>
                <a:gd name="T78" fmla="*/ 3031 w 7114"/>
                <a:gd name="T79" fmla="*/ 4939 h 4942"/>
                <a:gd name="T80" fmla="*/ 3038 w 7114"/>
                <a:gd name="T81" fmla="*/ 4938 h 4942"/>
                <a:gd name="T82" fmla="*/ 3053 w 7114"/>
                <a:gd name="T83" fmla="*/ 4933 h 4942"/>
                <a:gd name="T84" fmla="*/ 3060 w 7114"/>
                <a:gd name="T85" fmla="*/ 4928 h 4942"/>
                <a:gd name="T86" fmla="*/ 3073 w 7114"/>
                <a:gd name="T87" fmla="*/ 4922 h 4942"/>
                <a:gd name="T88" fmla="*/ 3080 w 7114"/>
                <a:gd name="T89" fmla="*/ 4916 h 4942"/>
                <a:gd name="T90" fmla="*/ 3091 w 7114"/>
                <a:gd name="T91" fmla="*/ 4907 h 4942"/>
                <a:gd name="T92" fmla="*/ 3093 w 7114"/>
                <a:gd name="T93" fmla="*/ 4904 h 4942"/>
                <a:gd name="T94" fmla="*/ 6017 w 7114"/>
                <a:gd name="T95" fmla="*/ 3036 h 4942"/>
                <a:gd name="T96" fmla="*/ 6106 w 7114"/>
                <a:gd name="T97" fmla="*/ 3303 h 4942"/>
                <a:gd name="T98" fmla="*/ 6399 w 7114"/>
                <a:gd name="T99" fmla="*/ 3937 h 4942"/>
                <a:gd name="T100" fmla="*/ 6651 w 7114"/>
                <a:gd name="T101" fmla="*/ 4326 h 4942"/>
                <a:gd name="T102" fmla="*/ 6913 w 7114"/>
                <a:gd name="T103" fmla="*/ 4626 h 4942"/>
                <a:gd name="T104" fmla="*/ 6996 w 7114"/>
                <a:gd name="T105" fmla="*/ 4659 h 4942"/>
                <a:gd name="T106" fmla="*/ 7080 w 7114"/>
                <a:gd name="T107" fmla="*/ 4624 h 4942"/>
                <a:gd name="T108" fmla="*/ 7113 w 7114"/>
                <a:gd name="T109" fmla="*/ 4516 h 4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14" h="4942">
                  <a:moveTo>
                    <a:pt x="3073" y="4577"/>
                  </a:moveTo>
                  <a:lnTo>
                    <a:pt x="2399" y="1576"/>
                  </a:lnTo>
                  <a:lnTo>
                    <a:pt x="5601" y="1224"/>
                  </a:lnTo>
                  <a:lnTo>
                    <a:pt x="5718" y="1737"/>
                  </a:lnTo>
                  <a:lnTo>
                    <a:pt x="3073" y="4577"/>
                  </a:lnTo>
                  <a:close/>
                  <a:moveTo>
                    <a:pt x="2198" y="1762"/>
                  </a:moveTo>
                  <a:lnTo>
                    <a:pt x="2854" y="4688"/>
                  </a:lnTo>
                  <a:lnTo>
                    <a:pt x="332" y="4442"/>
                  </a:lnTo>
                  <a:lnTo>
                    <a:pt x="2198" y="1762"/>
                  </a:lnTo>
                  <a:close/>
                  <a:moveTo>
                    <a:pt x="7078" y="4455"/>
                  </a:moveTo>
                  <a:lnTo>
                    <a:pt x="7028" y="4404"/>
                  </a:lnTo>
                  <a:lnTo>
                    <a:pt x="6931" y="4296"/>
                  </a:lnTo>
                  <a:lnTo>
                    <a:pt x="6842" y="4183"/>
                  </a:lnTo>
                  <a:lnTo>
                    <a:pt x="6758" y="4065"/>
                  </a:lnTo>
                  <a:lnTo>
                    <a:pt x="6681" y="3945"/>
                  </a:lnTo>
                  <a:lnTo>
                    <a:pt x="6611" y="3825"/>
                  </a:lnTo>
                  <a:lnTo>
                    <a:pt x="6517" y="3647"/>
                  </a:lnTo>
                  <a:lnTo>
                    <a:pt x="6413" y="3426"/>
                  </a:lnTo>
                  <a:lnTo>
                    <a:pt x="6335" y="3233"/>
                  </a:lnTo>
                  <a:lnTo>
                    <a:pt x="6262" y="3022"/>
                  </a:lnTo>
                  <a:lnTo>
                    <a:pt x="6248" y="2977"/>
                  </a:lnTo>
                  <a:lnTo>
                    <a:pt x="5627" y="273"/>
                  </a:lnTo>
                  <a:lnTo>
                    <a:pt x="6237" y="273"/>
                  </a:lnTo>
                  <a:lnTo>
                    <a:pt x="6261" y="271"/>
                  </a:lnTo>
                  <a:lnTo>
                    <a:pt x="6304" y="254"/>
                  </a:lnTo>
                  <a:lnTo>
                    <a:pt x="6336" y="221"/>
                  </a:lnTo>
                  <a:lnTo>
                    <a:pt x="6354" y="178"/>
                  </a:lnTo>
                  <a:lnTo>
                    <a:pt x="6356" y="154"/>
                  </a:lnTo>
                  <a:lnTo>
                    <a:pt x="6354" y="130"/>
                  </a:lnTo>
                  <a:lnTo>
                    <a:pt x="6336" y="87"/>
                  </a:lnTo>
                  <a:lnTo>
                    <a:pt x="6304" y="55"/>
                  </a:lnTo>
                  <a:lnTo>
                    <a:pt x="6261" y="37"/>
                  </a:lnTo>
                  <a:lnTo>
                    <a:pt x="6237" y="35"/>
                  </a:lnTo>
                  <a:lnTo>
                    <a:pt x="5478" y="35"/>
                  </a:lnTo>
                  <a:lnTo>
                    <a:pt x="5464" y="36"/>
                  </a:lnTo>
                  <a:lnTo>
                    <a:pt x="5438" y="41"/>
                  </a:lnTo>
                  <a:lnTo>
                    <a:pt x="5414" y="53"/>
                  </a:lnTo>
                  <a:lnTo>
                    <a:pt x="5393" y="69"/>
                  </a:lnTo>
                  <a:lnTo>
                    <a:pt x="5384" y="80"/>
                  </a:lnTo>
                  <a:lnTo>
                    <a:pt x="5376" y="91"/>
                  </a:lnTo>
                  <a:lnTo>
                    <a:pt x="5364" y="114"/>
                  </a:lnTo>
                  <a:lnTo>
                    <a:pt x="5359" y="140"/>
                  </a:lnTo>
                  <a:lnTo>
                    <a:pt x="5359" y="167"/>
                  </a:lnTo>
                  <a:lnTo>
                    <a:pt x="5361" y="180"/>
                  </a:lnTo>
                  <a:lnTo>
                    <a:pt x="5547" y="989"/>
                  </a:lnTo>
                  <a:lnTo>
                    <a:pt x="2350" y="1341"/>
                  </a:lnTo>
                  <a:lnTo>
                    <a:pt x="2069" y="94"/>
                  </a:lnTo>
                  <a:lnTo>
                    <a:pt x="2063" y="70"/>
                  </a:lnTo>
                  <a:lnTo>
                    <a:pt x="2036" y="32"/>
                  </a:lnTo>
                  <a:lnTo>
                    <a:pt x="1997" y="9"/>
                  </a:lnTo>
                  <a:lnTo>
                    <a:pt x="1951" y="0"/>
                  </a:lnTo>
                  <a:lnTo>
                    <a:pt x="1927" y="4"/>
                  </a:lnTo>
                  <a:lnTo>
                    <a:pt x="1904" y="11"/>
                  </a:lnTo>
                  <a:lnTo>
                    <a:pt x="1866" y="38"/>
                  </a:lnTo>
                  <a:lnTo>
                    <a:pt x="1842" y="77"/>
                  </a:lnTo>
                  <a:lnTo>
                    <a:pt x="1834" y="122"/>
                  </a:lnTo>
                  <a:lnTo>
                    <a:pt x="1837" y="146"/>
                  </a:lnTo>
                  <a:lnTo>
                    <a:pt x="2128" y="1444"/>
                  </a:lnTo>
                  <a:lnTo>
                    <a:pt x="20" y="4472"/>
                  </a:lnTo>
                  <a:lnTo>
                    <a:pt x="19" y="4476"/>
                  </a:lnTo>
                  <a:lnTo>
                    <a:pt x="17" y="4478"/>
                  </a:lnTo>
                  <a:lnTo>
                    <a:pt x="15" y="4483"/>
                  </a:lnTo>
                  <a:lnTo>
                    <a:pt x="11" y="4489"/>
                  </a:lnTo>
                  <a:lnTo>
                    <a:pt x="9" y="4494"/>
                  </a:lnTo>
                  <a:lnTo>
                    <a:pt x="7" y="4499"/>
                  </a:lnTo>
                  <a:lnTo>
                    <a:pt x="5" y="4505"/>
                  </a:lnTo>
                  <a:lnTo>
                    <a:pt x="4" y="4510"/>
                  </a:lnTo>
                  <a:lnTo>
                    <a:pt x="2" y="4517"/>
                  </a:lnTo>
                  <a:lnTo>
                    <a:pt x="1" y="4523"/>
                  </a:lnTo>
                  <a:lnTo>
                    <a:pt x="1" y="4526"/>
                  </a:lnTo>
                  <a:lnTo>
                    <a:pt x="0" y="4529"/>
                  </a:lnTo>
                  <a:lnTo>
                    <a:pt x="0" y="4531"/>
                  </a:lnTo>
                  <a:lnTo>
                    <a:pt x="0" y="4533"/>
                  </a:lnTo>
                  <a:lnTo>
                    <a:pt x="0" y="4539"/>
                  </a:lnTo>
                  <a:lnTo>
                    <a:pt x="0" y="4546"/>
                  </a:lnTo>
                  <a:lnTo>
                    <a:pt x="0" y="4551"/>
                  </a:lnTo>
                  <a:lnTo>
                    <a:pt x="1" y="4557"/>
                  </a:lnTo>
                  <a:lnTo>
                    <a:pt x="2" y="4563"/>
                  </a:lnTo>
                  <a:lnTo>
                    <a:pt x="3" y="4569"/>
                  </a:lnTo>
                  <a:lnTo>
                    <a:pt x="4" y="4574"/>
                  </a:lnTo>
                  <a:lnTo>
                    <a:pt x="6" y="4579"/>
                  </a:lnTo>
                  <a:lnTo>
                    <a:pt x="8" y="4585"/>
                  </a:lnTo>
                  <a:lnTo>
                    <a:pt x="10" y="4590"/>
                  </a:lnTo>
                  <a:lnTo>
                    <a:pt x="13" y="4596"/>
                  </a:lnTo>
                  <a:lnTo>
                    <a:pt x="16" y="4600"/>
                  </a:lnTo>
                  <a:lnTo>
                    <a:pt x="19" y="4605"/>
                  </a:lnTo>
                  <a:lnTo>
                    <a:pt x="22" y="4610"/>
                  </a:lnTo>
                  <a:lnTo>
                    <a:pt x="26" y="4615"/>
                  </a:lnTo>
                  <a:lnTo>
                    <a:pt x="29" y="4619"/>
                  </a:lnTo>
                  <a:lnTo>
                    <a:pt x="33" y="4623"/>
                  </a:lnTo>
                  <a:lnTo>
                    <a:pt x="37" y="4627"/>
                  </a:lnTo>
                  <a:lnTo>
                    <a:pt x="42" y="4631"/>
                  </a:lnTo>
                  <a:lnTo>
                    <a:pt x="47" y="4636"/>
                  </a:lnTo>
                  <a:lnTo>
                    <a:pt x="48" y="4637"/>
                  </a:lnTo>
                  <a:lnTo>
                    <a:pt x="50" y="4638"/>
                  </a:lnTo>
                  <a:lnTo>
                    <a:pt x="54" y="4640"/>
                  </a:lnTo>
                  <a:lnTo>
                    <a:pt x="57" y="4642"/>
                  </a:lnTo>
                  <a:lnTo>
                    <a:pt x="60" y="4644"/>
                  </a:lnTo>
                  <a:lnTo>
                    <a:pt x="63" y="4646"/>
                  </a:lnTo>
                  <a:lnTo>
                    <a:pt x="73" y="4651"/>
                  </a:lnTo>
                  <a:lnTo>
                    <a:pt x="83" y="4654"/>
                  </a:lnTo>
                  <a:lnTo>
                    <a:pt x="83" y="4654"/>
                  </a:lnTo>
                  <a:lnTo>
                    <a:pt x="83" y="4654"/>
                  </a:lnTo>
                  <a:lnTo>
                    <a:pt x="94" y="4657"/>
                  </a:lnTo>
                  <a:lnTo>
                    <a:pt x="104" y="4658"/>
                  </a:lnTo>
                  <a:lnTo>
                    <a:pt x="105" y="4658"/>
                  </a:lnTo>
                  <a:lnTo>
                    <a:pt x="107" y="4659"/>
                  </a:lnTo>
                  <a:lnTo>
                    <a:pt x="2995" y="4942"/>
                  </a:lnTo>
                  <a:lnTo>
                    <a:pt x="3000" y="4942"/>
                  </a:lnTo>
                  <a:lnTo>
                    <a:pt x="3005" y="4942"/>
                  </a:lnTo>
                  <a:lnTo>
                    <a:pt x="3005" y="4942"/>
                  </a:lnTo>
                  <a:lnTo>
                    <a:pt x="3006" y="4942"/>
                  </a:lnTo>
                  <a:lnTo>
                    <a:pt x="3006" y="4942"/>
                  </a:lnTo>
                  <a:lnTo>
                    <a:pt x="3006" y="4942"/>
                  </a:lnTo>
                  <a:lnTo>
                    <a:pt x="3006" y="4942"/>
                  </a:lnTo>
                  <a:lnTo>
                    <a:pt x="3018" y="4942"/>
                  </a:lnTo>
                  <a:lnTo>
                    <a:pt x="3029" y="4940"/>
                  </a:lnTo>
                  <a:lnTo>
                    <a:pt x="3030" y="4940"/>
                  </a:lnTo>
                  <a:lnTo>
                    <a:pt x="3031" y="4939"/>
                  </a:lnTo>
                  <a:lnTo>
                    <a:pt x="3031" y="4939"/>
                  </a:lnTo>
                  <a:lnTo>
                    <a:pt x="3032" y="4939"/>
                  </a:lnTo>
                  <a:lnTo>
                    <a:pt x="3036" y="4939"/>
                  </a:lnTo>
                  <a:lnTo>
                    <a:pt x="3038" y="4938"/>
                  </a:lnTo>
                  <a:lnTo>
                    <a:pt x="3044" y="4936"/>
                  </a:lnTo>
                  <a:lnTo>
                    <a:pt x="3051" y="4934"/>
                  </a:lnTo>
                  <a:lnTo>
                    <a:pt x="3053" y="4933"/>
                  </a:lnTo>
                  <a:lnTo>
                    <a:pt x="3054" y="4933"/>
                  </a:lnTo>
                  <a:lnTo>
                    <a:pt x="3057" y="4930"/>
                  </a:lnTo>
                  <a:lnTo>
                    <a:pt x="3060" y="4928"/>
                  </a:lnTo>
                  <a:lnTo>
                    <a:pt x="3066" y="4926"/>
                  </a:lnTo>
                  <a:lnTo>
                    <a:pt x="3071" y="4923"/>
                  </a:lnTo>
                  <a:lnTo>
                    <a:pt x="3073" y="4922"/>
                  </a:lnTo>
                  <a:lnTo>
                    <a:pt x="3075" y="4921"/>
                  </a:lnTo>
                  <a:lnTo>
                    <a:pt x="3078" y="4919"/>
                  </a:lnTo>
                  <a:lnTo>
                    <a:pt x="3080" y="4916"/>
                  </a:lnTo>
                  <a:lnTo>
                    <a:pt x="3085" y="4912"/>
                  </a:lnTo>
                  <a:lnTo>
                    <a:pt x="3090" y="4908"/>
                  </a:lnTo>
                  <a:lnTo>
                    <a:pt x="3091" y="4907"/>
                  </a:lnTo>
                  <a:lnTo>
                    <a:pt x="3093" y="4904"/>
                  </a:lnTo>
                  <a:lnTo>
                    <a:pt x="3093" y="4904"/>
                  </a:lnTo>
                  <a:lnTo>
                    <a:pt x="3093" y="4904"/>
                  </a:lnTo>
                  <a:lnTo>
                    <a:pt x="5783" y="2016"/>
                  </a:lnTo>
                  <a:lnTo>
                    <a:pt x="6017" y="3033"/>
                  </a:lnTo>
                  <a:lnTo>
                    <a:pt x="6017" y="3036"/>
                  </a:lnTo>
                  <a:lnTo>
                    <a:pt x="6018" y="3038"/>
                  </a:lnTo>
                  <a:lnTo>
                    <a:pt x="6030" y="3081"/>
                  </a:lnTo>
                  <a:lnTo>
                    <a:pt x="6106" y="3303"/>
                  </a:lnTo>
                  <a:lnTo>
                    <a:pt x="6187" y="3507"/>
                  </a:lnTo>
                  <a:lnTo>
                    <a:pt x="6297" y="3744"/>
                  </a:lnTo>
                  <a:lnTo>
                    <a:pt x="6399" y="3937"/>
                  </a:lnTo>
                  <a:lnTo>
                    <a:pt x="6476" y="4066"/>
                  </a:lnTo>
                  <a:lnTo>
                    <a:pt x="6559" y="4197"/>
                  </a:lnTo>
                  <a:lnTo>
                    <a:pt x="6651" y="4326"/>
                  </a:lnTo>
                  <a:lnTo>
                    <a:pt x="6749" y="4450"/>
                  </a:lnTo>
                  <a:lnTo>
                    <a:pt x="6856" y="4569"/>
                  </a:lnTo>
                  <a:lnTo>
                    <a:pt x="6913" y="4626"/>
                  </a:lnTo>
                  <a:lnTo>
                    <a:pt x="6930" y="4641"/>
                  </a:lnTo>
                  <a:lnTo>
                    <a:pt x="6974" y="4658"/>
                  </a:lnTo>
                  <a:lnTo>
                    <a:pt x="6996" y="4659"/>
                  </a:lnTo>
                  <a:lnTo>
                    <a:pt x="7019" y="4658"/>
                  </a:lnTo>
                  <a:lnTo>
                    <a:pt x="7062" y="4640"/>
                  </a:lnTo>
                  <a:lnTo>
                    <a:pt x="7080" y="4624"/>
                  </a:lnTo>
                  <a:lnTo>
                    <a:pt x="7097" y="4605"/>
                  </a:lnTo>
                  <a:lnTo>
                    <a:pt x="7114" y="4562"/>
                  </a:lnTo>
                  <a:lnTo>
                    <a:pt x="7113" y="4516"/>
                  </a:lnTo>
                  <a:lnTo>
                    <a:pt x="7096" y="4474"/>
                  </a:lnTo>
                  <a:lnTo>
                    <a:pt x="7078" y="44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3885468-D70F-4FF7-8D12-FA013A2A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490" y="1707041"/>
              <a:ext cx="693589" cy="652790"/>
            </a:xfrm>
            <a:custGeom>
              <a:avLst/>
              <a:gdLst>
                <a:gd name="T0" fmla="*/ 525 w 1532"/>
                <a:gd name="T1" fmla="*/ 1439 h 1441"/>
                <a:gd name="T2" fmla="*/ 381 w 1532"/>
                <a:gd name="T3" fmla="*/ 1426 h 1441"/>
                <a:gd name="T4" fmla="*/ 338 w 1532"/>
                <a:gd name="T5" fmla="*/ 1414 h 1441"/>
                <a:gd name="T6" fmla="*/ 291 w 1532"/>
                <a:gd name="T7" fmla="*/ 1379 h 1441"/>
                <a:gd name="T8" fmla="*/ 262 w 1532"/>
                <a:gd name="T9" fmla="*/ 1331 h 1441"/>
                <a:gd name="T10" fmla="*/ 253 w 1532"/>
                <a:gd name="T11" fmla="*/ 1274 h 1441"/>
                <a:gd name="T12" fmla="*/ 257 w 1532"/>
                <a:gd name="T13" fmla="*/ 1243 h 1441"/>
                <a:gd name="T14" fmla="*/ 282 w 1532"/>
                <a:gd name="T15" fmla="*/ 1190 h 1441"/>
                <a:gd name="T16" fmla="*/ 324 w 1532"/>
                <a:gd name="T17" fmla="*/ 1152 h 1441"/>
                <a:gd name="T18" fmla="*/ 377 w 1532"/>
                <a:gd name="T19" fmla="*/ 1132 h 1441"/>
                <a:gd name="T20" fmla="*/ 422 w 1532"/>
                <a:gd name="T21" fmla="*/ 1131 h 1441"/>
                <a:gd name="T22" fmla="*/ 610 w 1532"/>
                <a:gd name="T23" fmla="*/ 1143 h 1441"/>
                <a:gd name="T24" fmla="*/ 813 w 1532"/>
                <a:gd name="T25" fmla="*/ 1128 h 1441"/>
                <a:gd name="T26" fmla="*/ 1013 w 1532"/>
                <a:gd name="T27" fmla="*/ 1077 h 1441"/>
                <a:gd name="T28" fmla="*/ 1118 w 1532"/>
                <a:gd name="T29" fmla="*/ 1018 h 1441"/>
                <a:gd name="T30" fmla="*/ 1160 w 1532"/>
                <a:gd name="T31" fmla="*/ 981 h 1441"/>
                <a:gd name="T32" fmla="*/ 1222 w 1532"/>
                <a:gd name="T33" fmla="*/ 869 h 1441"/>
                <a:gd name="T34" fmla="*/ 1235 w 1532"/>
                <a:gd name="T35" fmla="*/ 761 h 1441"/>
                <a:gd name="T36" fmla="*/ 1220 w 1532"/>
                <a:gd name="T37" fmla="*/ 631 h 1441"/>
                <a:gd name="T38" fmla="*/ 1149 w 1532"/>
                <a:gd name="T39" fmla="*/ 494 h 1441"/>
                <a:gd name="T40" fmla="*/ 1103 w 1532"/>
                <a:gd name="T41" fmla="*/ 448 h 1441"/>
                <a:gd name="T42" fmla="*/ 999 w 1532"/>
                <a:gd name="T43" fmla="*/ 382 h 1441"/>
                <a:gd name="T44" fmla="*/ 813 w 1532"/>
                <a:gd name="T45" fmla="*/ 321 h 1441"/>
                <a:gd name="T46" fmla="*/ 571 w 1532"/>
                <a:gd name="T47" fmla="*/ 298 h 1441"/>
                <a:gd name="T48" fmla="*/ 554 w 1532"/>
                <a:gd name="T49" fmla="*/ 298 h 1441"/>
                <a:gd name="T50" fmla="*/ 149 w 1532"/>
                <a:gd name="T51" fmla="*/ 299 h 1441"/>
                <a:gd name="T52" fmla="*/ 105 w 1532"/>
                <a:gd name="T53" fmla="*/ 293 h 1441"/>
                <a:gd name="T54" fmla="*/ 54 w 1532"/>
                <a:gd name="T55" fmla="*/ 265 h 1441"/>
                <a:gd name="T56" fmla="*/ 17 w 1532"/>
                <a:gd name="T57" fmla="*/ 221 h 1441"/>
                <a:gd name="T58" fmla="*/ 0 w 1532"/>
                <a:gd name="T59" fmla="*/ 166 h 1441"/>
                <a:gd name="T60" fmla="*/ 0 w 1532"/>
                <a:gd name="T61" fmla="*/ 134 h 1441"/>
                <a:gd name="T62" fmla="*/ 17 w 1532"/>
                <a:gd name="T63" fmla="*/ 79 h 1441"/>
                <a:gd name="T64" fmla="*/ 54 w 1532"/>
                <a:gd name="T65" fmla="*/ 35 h 1441"/>
                <a:gd name="T66" fmla="*/ 105 w 1532"/>
                <a:gd name="T67" fmla="*/ 8 h 1441"/>
                <a:gd name="T68" fmla="*/ 149 w 1532"/>
                <a:gd name="T69" fmla="*/ 1 h 1441"/>
                <a:gd name="T70" fmla="*/ 580 w 1532"/>
                <a:gd name="T71" fmla="*/ 0 h 1441"/>
                <a:gd name="T72" fmla="*/ 797 w 1532"/>
                <a:gd name="T73" fmla="*/ 16 h 1441"/>
                <a:gd name="T74" fmla="*/ 1035 w 1532"/>
                <a:gd name="T75" fmla="*/ 75 h 1441"/>
                <a:gd name="T76" fmla="*/ 1186 w 1532"/>
                <a:gd name="T77" fmla="*/ 145 h 1441"/>
                <a:gd name="T78" fmla="*/ 1299 w 1532"/>
                <a:gd name="T79" fmla="*/ 225 h 1441"/>
                <a:gd name="T80" fmla="*/ 1351 w 1532"/>
                <a:gd name="T81" fmla="*/ 274 h 1441"/>
                <a:gd name="T82" fmla="*/ 1434 w 1532"/>
                <a:gd name="T83" fmla="*/ 383 h 1441"/>
                <a:gd name="T84" fmla="*/ 1494 w 1532"/>
                <a:gd name="T85" fmla="*/ 508 h 1441"/>
                <a:gd name="T86" fmla="*/ 1526 w 1532"/>
                <a:gd name="T87" fmla="*/ 646 h 1441"/>
                <a:gd name="T88" fmla="*/ 1532 w 1532"/>
                <a:gd name="T89" fmla="*/ 761 h 1441"/>
                <a:gd name="T90" fmla="*/ 1526 w 1532"/>
                <a:gd name="T91" fmla="*/ 864 h 1441"/>
                <a:gd name="T92" fmla="*/ 1494 w 1532"/>
                <a:gd name="T93" fmla="*/ 993 h 1441"/>
                <a:gd name="T94" fmla="*/ 1436 w 1532"/>
                <a:gd name="T95" fmla="*/ 1107 h 1441"/>
                <a:gd name="T96" fmla="*/ 1354 w 1532"/>
                <a:gd name="T97" fmla="*/ 1207 h 1441"/>
                <a:gd name="T98" fmla="*/ 1292 w 1532"/>
                <a:gd name="T99" fmla="*/ 1261 h 1441"/>
                <a:gd name="T100" fmla="*/ 1116 w 1532"/>
                <a:gd name="T101" fmla="*/ 1357 h 1441"/>
                <a:gd name="T102" fmla="*/ 924 w 1532"/>
                <a:gd name="T103" fmla="*/ 1412 h 1441"/>
                <a:gd name="T104" fmla="*/ 691 w 1532"/>
                <a:gd name="T105" fmla="*/ 1440 h 1441"/>
                <a:gd name="T106" fmla="*/ 609 w 1532"/>
                <a:gd name="T107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32" h="1441">
                  <a:moveTo>
                    <a:pt x="609" y="1441"/>
                  </a:moveTo>
                  <a:lnTo>
                    <a:pt x="525" y="1439"/>
                  </a:lnTo>
                  <a:lnTo>
                    <a:pt x="406" y="1430"/>
                  </a:lnTo>
                  <a:lnTo>
                    <a:pt x="381" y="1426"/>
                  </a:lnTo>
                  <a:lnTo>
                    <a:pt x="366" y="1424"/>
                  </a:lnTo>
                  <a:lnTo>
                    <a:pt x="338" y="1414"/>
                  </a:lnTo>
                  <a:lnTo>
                    <a:pt x="313" y="1399"/>
                  </a:lnTo>
                  <a:lnTo>
                    <a:pt x="291" y="1379"/>
                  </a:lnTo>
                  <a:lnTo>
                    <a:pt x="274" y="1357"/>
                  </a:lnTo>
                  <a:lnTo>
                    <a:pt x="262" y="1331"/>
                  </a:lnTo>
                  <a:lnTo>
                    <a:pt x="255" y="1304"/>
                  </a:lnTo>
                  <a:lnTo>
                    <a:pt x="253" y="1274"/>
                  </a:lnTo>
                  <a:lnTo>
                    <a:pt x="254" y="1259"/>
                  </a:lnTo>
                  <a:lnTo>
                    <a:pt x="257" y="1243"/>
                  </a:lnTo>
                  <a:lnTo>
                    <a:pt x="267" y="1215"/>
                  </a:lnTo>
                  <a:lnTo>
                    <a:pt x="282" y="1190"/>
                  </a:lnTo>
                  <a:lnTo>
                    <a:pt x="300" y="1169"/>
                  </a:lnTo>
                  <a:lnTo>
                    <a:pt x="324" y="1152"/>
                  </a:lnTo>
                  <a:lnTo>
                    <a:pt x="349" y="1140"/>
                  </a:lnTo>
                  <a:lnTo>
                    <a:pt x="377" y="1132"/>
                  </a:lnTo>
                  <a:lnTo>
                    <a:pt x="407" y="1130"/>
                  </a:lnTo>
                  <a:lnTo>
                    <a:pt x="422" y="1131"/>
                  </a:lnTo>
                  <a:lnTo>
                    <a:pt x="482" y="1139"/>
                  </a:lnTo>
                  <a:lnTo>
                    <a:pt x="610" y="1143"/>
                  </a:lnTo>
                  <a:lnTo>
                    <a:pt x="709" y="1139"/>
                  </a:lnTo>
                  <a:lnTo>
                    <a:pt x="813" y="1128"/>
                  </a:lnTo>
                  <a:lnTo>
                    <a:pt x="917" y="1108"/>
                  </a:lnTo>
                  <a:lnTo>
                    <a:pt x="1013" y="1077"/>
                  </a:lnTo>
                  <a:lnTo>
                    <a:pt x="1079" y="1044"/>
                  </a:lnTo>
                  <a:lnTo>
                    <a:pt x="1118" y="1018"/>
                  </a:lnTo>
                  <a:lnTo>
                    <a:pt x="1135" y="1004"/>
                  </a:lnTo>
                  <a:lnTo>
                    <a:pt x="1160" y="981"/>
                  </a:lnTo>
                  <a:lnTo>
                    <a:pt x="1198" y="929"/>
                  </a:lnTo>
                  <a:lnTo>
                    <a:pt x="1222" y="869"/>
                  </a:lnTo>
                  <a:lnTo>
                    <a:pt x="1234" y="800"/>
                  </a:lnTo>
                  <a:lnTo>
                    <a:pt x="1235" y="761"/>
                  </a:lnTo>
                  <a:lnTo>
                    <a:pt x="1234" y="714"/>
                  </a:lnTo>
                  <a:lnTo>
                    <a:pt x="1220" y="631"/>
                  </a:lnTo>
                  <a:lnTo>
                    <a:pt x="1191" y="558"/>
                  </a:lnTo>
                  <a:lnTo>
                    <a:pt x="1149" y="494"/>
                  </a:lnTo>
                  <a:lnTo>
                    <a:pt x="1121" y="466"/>
                  </a:lnTo>
                  <a:lnTo>
                    <a:pt x="1103" y="448"/>
                  </a:lnTo>
                  <a:lnTo>
                    <a:pt x="1063" y="419"/>
                  </a:lnTo>
                  <a:lnTo>
                    <a:pt x="999" y="382"/>
                  </a:lnTo>
                  <a:lnTo>
                    <a:pt x="906" y="345"/>
                  </a:lnTo>
                  <a:lnTo>
                    <a:pt x="813" y="321"/>
                  </a:lnTo>
                  <a:lnTo>
                    <a:pt x="685" y="303"/>
                  </a:lnTo>
                  <a:lnTo>
                    <a:pt x="571" y="298"/>
                  </a:lnTo>
                  <a:lnTo>
                    <a:pt x="558" y="298"/>
                  </a:lnTo>
                  <a:lnTo>
                    <a:pt x="554" y="298"/>
                  </a:lnTo>
                  <a:lnTo>
                    <a:pt x="551" y="299"/>
                  </a:lnTo>
                  <a:lnTo>
                    <a:pt x="149" y="299"/>
                  </a:lnTo>
                  <a:lnTo>
                    <a:pt x="133" y="298"/>
                  </a:lnTo>
                  <a:lnTo>
                    <a:pt x="105" y="293"/>
                  </a:lnTo>
                  <a:lnTo>
                    <a:pt x="78" y="281"/>
                  </a:lnTo>
                  <a:lnTo>
                    <a:pt x="54" y="265"/>
                  </a:lnTo>
                  <a:lnTo>
                    <a:pt x="33" y="244"/>
                  </a:lnTo>
                  <a:lnTo>
                    <a:pt x="17" y="221"/>
                  </a:lnTo>
                  <a:lnTo>
                    <a:pt x="6" y="195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6" y="106"/>
                  </a:lnTo>
                  <a:lnTo>
                    <a:pt x="17" y="79"/>
                  </a:lnTo>
                  <a:lnTo>
                    <a:pt x="33" y="55"/>
                  </a:lnTo>
                  <a:lnTo>
                    <a:pt x="54" y="35"/>
                  </a:lnTo>
                  <a:lnTo>
                    <a:pt x="78" y="19"/>
                  </a:lnTo>
                  <a:lnTo>
                    <a:pt x="105" y="8"/>
                  </a:lnTo>
                  <a:lnTo>
                    <a:pt x="133" y="1"/>
                  </a:lnTo>
                  <a:lnTo>
                    <a:pt x="149" y="1"/>
                  </a:lnTo>
                  <a:lnTo>
                    <a:pt x="547" y="1"/>
                  </a:lnTo>
                  <a:lnTo>
                    <a:pt x="580" y="0"/>
                  </a:lnTo>
                  <a:lnTo>
                    <a:pt x="695" y="5"/>
                  </a:lnTo>
                  <a:lnTo>
                    <a:pt x="797" y="16"/>
                  </a:lnTo>
                  <a:lnTo>
                    <a:pt x="913" y="39"/>
                  </a:lnTo>
                  <a:lnTo>
                    <a:pt x="1035" y="75"/>
                  </a:lnTo>
                  <a:lnTo>
                    <a:pt x="1126" y="114"/>
                  </a:lnTo>
                  <a:lnTo>
                    <a:pt x="1186" y="145"/>
                  </a:lnTo>
                  <a:lnTo>
                    <a:pt x="1244" y="182"/>
                  </a:lnTo>
                  <a:lnTo>
                    <a:pt x="1299" y="225"/>
                  </a:lnTo>
                  <a:lnTo>
                    <a:pt x="1325" y="249"/>
                  </a:lnTo>
                  <a:lnTo>
                    <a:pt x="1351" y="274"/>
                  </a:lnTo>
                  <a:lnTo>
                    <a:pt x="1395" y="326"/>
                  </a:lnTo>
                  <a:lnTo>
                    <a:pt x="1434" y="383"/>
                  </a:lnTo>
                  <a:lnTo>
                    <a:pt x="1468" y="443"/>
                  </a:lnTo>
                  <a:lnTo>
                    <a:pt x="1494" y="508"/>
                  </a:lnTo>
                  <a:lnTo>
                    <a:pt x="1513" y="575"/>
                  </a:lnTo>
                  <a:lnTo>
                    <a:pt x="1526" y="646"/>
                  </a:lnTo>
                  <a:lnTo>
                    <a:pt x="1532" y="722"/>
                  </a:lnTo>
                  <a:lnTo>
                    <a:pt x="1532" y="761"/>
                  </a:lnTo>
                  <a:lnTo>
                    <a:pt x="1532" y="796"/>
                  </a:lnTo>
                  <a:lnTo>
                    <a:pt x="1526" y="864"/>
                  </a:lnTo>
                  <a:lnTo>
                    <a:pt x="1513" y="930"/>
                  </a:lnTo>
                  <a:lnTo>
                    <a:pt x="1494" y="993"/>
                  </a:lnTo>
                  <a:lnTo>
                    <a:pt x="1468" y="1051"/>
                  </a:lnTo>
                  <a:lnTo>
                    <a:pt x="1436" y="1107"/>
                  </a:lnTo>
                  <a:lnTo>
                    <a:pt x="1399" y="1159"/>
                  </a:lnTo>
                  <a:lnTo>
                    <a:pt x="1354" y="1207"/>
                  </a:lnTo>
                  <a:lnTo>
                    <a:pt x="1330" y="1228"/>
                  </a:lnTo>
                  <a:lnTo>
                    <a:pt x="1292" y="1261"/>
                  </a:lnTo>
                  <a:lnTo>
                    <a:pt x="1206" y="1314"/>
                  </a:lnTo>
                  <a:lnTo>
                    <a:pt x="1116" y="1357"/>
                  </a:lnTo>
                  <a:lnTo>
                    <a:pt x="1021" y="1388"/>
                  </a:lnTo>
                  <a:lnTo>
                    <a:pt x="924" y="1412"/>
                  </a:lnTo>
                  <a:lnTo>
                    <a:pt x="829" y="1427"/>
                  </a:lnTo>
                  <a:lnTo>
                    <a:pt x="691" y="1440"/>
                  </a:lnTo>
                  <a:lnTo>
                    <a:pt x="609" y="1441"/>
                  </a:lnTo>
                  <a:lnTo>
                    <a:pt x="609" y="14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80E1AEFD-DFBB-4865-A2B2-17E864152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792" y="1516644"/>
              <a:ext cx="825054" cy="269730"/>
            </a:xfrm>
            <a:custGeom>
              <a:avLst/>
              <a:gdLst>
                <a:gd name="T0" fmla="*/ 1671 w 1819"/>
                <a:gd name="T1" fmla="*/ 594 h 594"/>
                <a:gd name="T2" fmla="*/ 668 w 1819"/>
                <a:gd name="T3" fmla="*/ 594 h 594"/>
                <a:gd name="T4" fmla="*/ 632 w 1819"/>
                <a:gd name="T5" fmla="*/ 594 h 594"/>
                <a:gd name="T6" fmla="*/ 561 w 1819"/>
                <a:gd name="T7" fmla="*/ 587 h 594"/>
                <a:gd name="T8" fmla="*/ 496 w 1819"/>
                <a:gd name="T9" fmla="*/ 573 h 594"/>
                <a:gd name="T10" fmla="*/ 433 w 1819"/>
                <a:gd name="T11" fmla="*/ 552 h 594"/>
                <a:gd name="T12" fmla="*/ 346 w 1819"/>
                <a:gd name="T13" fmla="*/ 514 h 594"/>
                <a:gd name="T14" fmla="*/ 246 w 1819"/>
                <a:gd name="T15" fmla="*/ 452 h 594"/>
                <a:gd name="T16" fmla="*/ 163 w 1819"/>
                <a:gd name="T17" fmla="*/ 386 h 594"/>
                <a:gd name="T18" fmla="*/ 99 w 1819"/>
                <a:gd name="T19" fmla="*/ 322 h 594"/>
                <a:gd name="T20" fmla="*/ 35 w 1819"/>
                <a:gd name="T21" fmla="*/ 247 h 594"/>
                <a:gd name="T22" fmla="*/ 25 w 1819"/>
                <a:gd name="T23" fmla="*/ 231 h 594"/>
                <a:gd name="T24" fmla="*/ 17 w 1819"/>
                <a:gd name="T25" fmla="*/ 218 h 594"/>
                <a:gd name="T26" fmla="*/ 5 w 1819"/>
                <a:gd name="T27" fmla="*/ 191 h 594"/>
                <a:gd name="T28" fmla="*/ 0 w 1819"/>
                <a:gd name="T29" fmla="*/ 163 h 594"/>
                <a:gd name="T30" fmla="*/ 0 w 1819"/>
                <a:gd name="T31" fmla="*/ 134 h 594"/>
                <a:gd name="T32" fmla="*/ 5 w 1819"/>
                <a:gd name="T33" fmla="*/ 106 h 594"/>
                <a:gd name="T34" fmla="*/ 16 w 1819"/>
                <a:gd name="T35" fmla="*/ 80 h 594"/>
                <a:gd name="T36" fmla="*/ 31 w 1819"/>
                <a:gd name="T37" fmla="*/ 55 h 594"/>
                <a:gd name="T38" fmla="*/ 52 w 1819"/>
                <a:gd name="T39" fmla="*/ 34 h 594"/>
                <a:gd name="T40" fmla="*/ 65 w 1819"/>
                <a:gd name="T41" fmla="*/ 25 h 594"/>
                <a:gd name="T42" fmla="*/ 78 w 1819"/>
                <a:gd name="T43" fmla="*/ 16 h 594"/>
                <a:gd name="T44" fmla="*/ 105 w 1819"/>
                <a:gd name="T45" fmla="*/ 6 h 594"/>
                <a:gd name="T46" fmla="*/ 133 w 1819"/>
                <a:gd name="T47" fmla="*/ 0 h 594"/>
                <a:gd name="T48" fmla="*/ 162 w 1819"/>
                <a:gd name="T49" fmla="*/ 0 h 594"/>
                <a:gd name="T50" fmla="*/ 190 w 1819"/>
                <a:gd name="T51" fmla="*/ 4 h 594"/>
                <a:gd name="T52" fmla="*/ 216 w 1819"/>
                <a:gd name="T53" fmla="*/ 15 h 594"/>
                <a:gd name="T54" fmla="*/ 241 w 1819"/>
                <a:gd name="T55" fmla="*/ 31 h 594"/>
                <a:gd name="T56" fmla="*/ 262 w 1819"/>
                <a:gd name="T57" fmla="*/ 52 h 594"/>
                <a:gd name="T58" fmla="*/ 271 w 1819"/>
                <a:gd name="T59" fmla="*/ 64 h 594"/>
                <a:gd name="T60" fmla="*/ 277 w 1819"/>
                <a:gd name="T61" fmla="*/ 72 h 594"/>
                <a:gd name="T62" fmla="*/ 335 w 1819"/>
                <a:gd name="T63" fmla="*/ 138 h 594"/>
                <a:gd name="T64" fmla="*/ 411 w 1819"/>
                <a:gd name="T65" fmla="*/ 204 h 594"/>
                <a:gd name="T66" fmla="*/ 474 w 1819"/>
                <a:gd name="T67" fmla="*/ 244 h 594"/>
                <a:gd name="T68" fmla="*/ 545 w 1819"/>
                <a:gd name="T69" fmla="*/ 277 h 594"/>
                <a:gd name="T70" fmla="*/ 625 w 1819"/>
                <a:gd name="T71" fmla="*/ 295 h 594"/>
                <a:gd name="T72" fmla="*/ 668 w 1819"/>
                <a:gd name="T73" fmla="*/ 297 h 594"/>
                <a:gd name="T74" fmla="*/ 1671 w 1819"/>
                <a:gd name="T75" fmla="*/ 297 h 594"/>
                <a:gd name="T76" fmla="*/ 1686 w 1819"/>
                <a:gd name="T77" fmla="*/ 297 h 594"/>
                <a:gd name="T78" fmla="*/ 1715 w 1819"/>
                <a:gd name="T79" fmla="*/ 304 h 594"/>
                <a:gd name="T80" fmla="*/ 1741 w 1819"/>
                <a:gd name="T81" fmla="*/ 314 h 594"/>
                <a:gd name="T82" fmla="*/ 1765 w 1819"/>
                <a:gd name="T83" fmla="*/ 331 h 594"/>
                <a:gd name="T84" fmla="*/ 1785 w 1819"/>
                <a:gd name="T85" fmla="*/ 351 h 594"/>
                <a:gd name="T86" fmla="*/ 1801 w 1819"/>
                <a:gd name="T87" fmla="*/ 375 h 594"/>
                <a:gd name="T88" fmla="*/ 1812 w 1819"/>
                <a:gd name="T89" fmla="*/ 402 h 594"/>
                <a:gd name="T90" fmla="*/ 1819 w 1819"/>
                <a:gd name="T91" fmla="*/ 431 h 594"/>
                <a:gd name="T92" fmla="*/ 1819 w 1819"/>
                <a:gd name="T93" fmla="*/ 446 h 594"/>
                <a:gd name="T94" fmla="*/ 1819 w 1819"/>
                <a:gd name="T95" fmla="*/ 461 h 594"/>
                <a:gd name="T96" fmla="*/ 1812 w 1819"/>
                <a:gd name="T97" fmla="*/ 490 h 594"/>
                <a:gd name="T98" fmla="*/ 1801 w 1819"/>
                <a:gd name="T99" fmla="*/ 516 h 594"/>
                <a:gd name="T100" fmla="*/ 1785 w 1819"/>
                <a:gd name="T101" fmla="*/ 540 h 594"/>
                <a:gd name="T102" fmla="*/ 1765 w 1819"/>
                <a:gd name="T103" fmla="*/ 561 h 594"/>
                <a:gd name="T104" fmla="*/ 1741 w 1819"/>
                <a:gd name="T105" fmla="*/ 577 h 594"/>
                <a:gd name="T106" fmla="*/ 1715 w 1819"/>
                <a:gd name="T107" fmla="*/ 588 h 594"/>
                <a:gd name="T108" fmla="*/ 1686 w 1819"/>
                <a:gd name="T109" fmla="*/ 594 h 594"/>
                <a:gd name="T110" fmla="*/ 1671 w 1819"/>
                <a:gd name="T111" fmla="*/ 594 h 594"/>
                <a:gd name="T112" fmla="*/ 1671 w 1819"/>
                <a:gd name="T113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9" h="594">
                  <a:moveTo>
                    <a:pt x="1671" y="594"/>
                  </a:moveTo>
                  <a:lnTo>
                    <a:pt x="668" y="594"/>
                  </a:lnTo>
                  <a:lnTo>
                    <a:pt x="632" y="594"/>
                  </a:lnTo>
                  <a:lnTo>
                    <a:pt x="561" y="587"/>
                  </a:lnTo>
                  <a:lnTo>
                    <a:pt x="496" y="573"/>
                  </a:lnTo>
                  <a:lnTo>
                    <a:pt x="433" y="552"/>
                  </a:lnTo>
                  <a:lnTo>
                    <a:pt x="346" y="514"/>
                  </a:lnTo>
                  <a:lnTo>
                    <a:pt x="246" y="452"/>
                  </a:lnTo>
                  <a:lnTo>
                    <a:pt x="163" y="386"/>
                  </a:lnTo>
                  <a:lnTo>
                    <a:pt x="99" y="322"/>
                  </a:lnTo>
                  <a:lnTo>
                    <a:pt x="35" y="247"/>
                  </a:lnTo>
                  <a:lnTo>
                    <a:pt x="25" y="231"/>
                  </a:lnTo>
                  <a:lnTo>
                    <a:pt x="17" y="218"/>
                  </a:lnTo>
                  <a:lnTo>
                    <a:pt x="5" y="191"/>
                  </a:lnTo>
                  <a:lnTo>
                    <a:pt x="0" y="163"/>
                  </a:lnTo>
                  <a:lnTo>
                    <a:pt x="0" y="134"/>
                  </a:lnTo>
                  <a:lnTo>
                    <a:pt x="5" y="106"/>
                  </a:lnTo>
                  <a:lnTo>
                    <a:pt x="16" y="80"/>
                  </a:lnTo>
                  <a:lnTo>
                    <a:pt x="31" y="55"/>
                  </a:lnTo>
                  <a:lnTo>
                    <a:pt x="52" y="34"/>
                  </a:lnTo>
                  <a:lnTo>
                    <a:pt x="65" y="25"/>
                  </a:lnTo>
                  <a:lnTo>
                    <a:pt x="78" y="16"/>
                  </a:lnTo>
                  <a:lnTo>
                    <a:pt x="105" y="6"/>
                  </a:lnTo>
                  <a:lnTo>
                    <a:pt x="133" y="0"/>
                  </a:lnTo>
                  <a:lnTo>
                    <a:pt x="162" y="0"/>
                  </a:lnTo>
                  <a:lnTo>
                    <a:pt x="190" y="4"/>
                  </a:lnTo>
                  <a:lnTo>
                    <a:pt x="216" y="15"/>
                  </a:lnTo>
                  <a:lnTo>
                    <a:pt x="241" y="31"/>
                  </a:lnTo>
                  <a:lnTo>
                    <a:pt x="262" y="52"/>
                  </a:lnTo>
                  <a:lnTo>
                    <a:pt x="271" y="64"/>
                  </a:lnTo>
                  <a:lnTo>
                    <a:pt x="277" y="72"/>
                  </a:lnTo>
                  <a:lnTo>
                    <a:pt x="335" y="138"/>
                  </a:lnTo>
                  <a:lnTo>
                    <a:pt x="411" y="204"/>
                  </a:lnTo>
                  <a:lnTo>
                    <a:pt x="474" y="244"/>
                  </a:lnTo>
                  <a:lnTo>
                    <a:pt x="545" y="277"/>
                  </a:lnTo>
                  <a:lnTo>
                    <a:pt x="625" y="295"/>
                  </a:lnTo>
                  <a:lnTo>
                    <a:pt x="668" y="297"/>
                  </a:lnTo>
                  <a:lnTo>
                    <a:pt x="1671" y="297"/>
                  </a:lnTo>
                  <a:lnTo>
                    <a:pt x="1686" y="297"/>
                  </a:lnTo>
                  <a:lnTo>
                    <a:pt x="1715" y="304"/>
                  </a:lnTo>
                  <a:lnTo>
                    <a:pt x="1741" y="314"/>
                  </a:lnTo>
                  <a:lnTo>
                    <a:pt x="1765" y="331"/>
                  </a:lnTo>
                  <a:lnTo>
                    <a:pt x="1785" y="351"/>
                  </a:lnTo>
                  <a:lnTo>
                    <a:pt x="1801" y="375"/>
                  </a:lnTo>
                  <a:lnTo>
                    <a:pt x="1812" y="402"/>
                  </a:lnTo>
                  <a:lnTo>
                    <a:pt x="1819" y="431"/>
                  </a:lnTo>
                  <a:lnTo>
                    <a:pt x="1819" y="446"/>
                  </a:lnTo>
                  <a:lnTo>
                    <a:pt x="1819" y="461"/>
                  </a:lnTo>
                  <a:lnTo>
                    <a:pt x="1812" y="490"/>
                  </a:lnTo>
                  <a:lnTo>
                    <a:pt x="1801" y="516"/>
                  </a:lnTo>
                  <a:lnTo>
                    <a:pt x="1785" y="540"/>
                  </a:lnTo>
                  <a:lnTo>
                    <a:pt x="1765" y="561"/>
                  </a:lnTo>
                  <a:lnTo>
                    <a:pt x="1741" y="577"/>
                  </a:lnTo>
                  <a:lnTo>
                    <a:pt x="1715" y="588"/>
                  </a:lnTo>
                  <a:lnTo>
                    <a:pt x="1686" y="594"/>
                  </a:lnTo>
                  <a:lnTo>
                    <a:pt x="1671" y="594"/>
                  </a:lnTo>
                  <a:lnTo>
                    <a:pt x="1671" y="5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7E5FA79D-9A94-424A-915C-02988C477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114" y="3393415"/>
              <a:ext cx="373995" cy="995052"/>
            </a:xfrm>
            <a:custGeom>
              <a:avLst/>
              <a:gdLst>
                <a:gd name="T0" fmla="*/ 593 w 828"/>
                <a:gd name="T1" fmla="*/ 822 h 2196"/>
                <a:gd name="T2" fmla="*/ 828 w 828"/>
                <a:gd name="T3" fmla="*/ 53 h 2196"/>
                <a:gd name="T4" fmla="*/ 657 w 828"/>
                <a:gd name="T5" fmla="*/ 0 h 2196"/>
                <a:gd name="T6" fmla="*/ 421 w 828"/>
                <a:gd name="T7" fmla="*/ 770 h 2196"/>
                <a:gd name="T8" fmla="*/ 418 w 828"/>
                <a:gd name="T9" fmla="*/ 770 h 2196"/>
                <a:gd name="T10" fmla="*/ 414 w 828"/>
                <a:gd name="T11" fmla="*/ 769 h 2196"/>
                <a:gd name="T12" fmla="*/ 380 w 828"/>
                <a:gd name="T13" fmla="*/ 771 h 2196"/>
                <a:gd name="T14" fmla="*/ 316 w 828"/>
                <a:gd name="T15" fmla="*/ 784 h 2196"/>
                <a:gd name="T16" fmla="*/ 257 w 828"/>
                <a:gd name="T17" fmla="*/ 809 h 2196"/>
                <a:gd name="T18" fmla="*/ 205 w 828"/>
                <a:gd name="T19" fmla="*/ 845 h 2196"/>
                <a:gd name="T20" fmla="*/ 161 w 828"/>
                <a:gd name="T21" fmla="*/ 889 h 2196"/>
                <a:gd name="T22" fmla="*/ 125 w 828"/>
                <a:gd name="T23" fmla="*/ 941 h 2196"/>
                <a:gd name="T24" fmla="*/ 100 w 828"/>
                <a:gd name="T25" fmla="*/ 1000 h 2196"/>
                <a:gd name="T26" fmla="*/ 86 w 828"/>
                <a:gd name="T27" fmla="*/ 1065 h 2196"/>
                <a:gd name="T28" fmla="*/ 85 w 828"/>
                <a:gd name="T29" fmla="*/ 1098 h 2196"/>
                <a:gd name="T30" fmla="*/ 86 w 828"/>
                <a:gd name="T31" fmla="*/ 1120 h 2196"/>
                <a:gd name="T32" fmla="*/ 92 w 828"/>
                <a:gd name="T33" fmla="*/ 1162 h 2196"/>
                <a:gd name="T34" fmla="*/ 102 w 828"/>
                <a:gd name="T35" fmla="*/ 1202 h 2196"/>
                <a:gd name="T36" fmla="*/ 117 w 828"/>
                <a:gd name="T37" fmla="*/ 1240 h 2196"/>
                <a:gd name="T38" fmla="*/ 148 w 828"/>
                <a:gd name="T39" fmla="*/ 1292 h 2196"/>
                <a:gd name="T40" fmla="*/ 203 w 828"/>
                <a:gd name="T41" fmla="*/ 1351 h 2196"/>
                <a:gd name="T42" fmla="*/ 236 w 828"/>
                <a:gd name="T43" fmla="*/ 1374 h 2196"/>
                <a:gd name="T44" fmla="*/ 0 w 828"/>
                <a:gd name="T45" fmla="*/ 2144 h 2196"/>
                <a:gd name="T46" fmla="*/ 170 w 828"/>
                <a:gd name="T47" fmla="*/ 2196 h 2196"/>
                <a:gd name="T48" fmla="*/ 407 w 828"/>
                <a:gd name="T49" fmla="*/ 1427 h 2196"/>
                <a:gd name="T50" fmla="*/ 410 w 828"/>
                <a:gd name="T51" fmla="*/ 1427 h 2196"/>
                <a:gd name="T52" fmla="*/ 414 w 828"/>
                <a:gd name="T53" fmla="*/ 1427 h 2196"/>
                <a:gd name="T54" fmla="*/ 448 w 828"/>
                <a:gd name="T55" fmla="*/ 1426 h 2196"/>
                <a:gd name="T56" fmla="*/ 512 w 828"/>
                <a:gd name="T57" fmla="*/ 1413 h 2196"/>
                <a:gd name="T58" fmla="*/ 571 w 828"/>
                <a:gd name="T59" fmla="*/ 1388 h 2196"/>
                <a:gd name="T60" fmla="*/ 624 w 828"/>
                <a:gd name="T61" fmla="*/ 1352 h 2196"/>
                <a:gd name="T62" fmla="*/ 668 w 828"/>
                <a:gd name="T63" fmla="*/ 1308 h 2196"/>
                <a:gd name="T64" fmla="*/ 704 w 828"/>
                <a:gd name="T65" fmla="*/ 1255 h 2196"/>
                <a:gd name="T66" fmla="*/ 729 w 828"/>
                <a:gd name="T67" fmla="*/ 1196 h 2196"/>
                <a:gd name="T68" fmla="*/ 742 w 828"/>
                <a:gd name="T69" fmla="*/ 1132 h 2196"/>
                <a:gd name="T70" fmla="*/ 743 w 828"/>
                <a:gd name="T71" fmla="*/ 1098 h 2196"/>
                <a:gd name="T72" fmla="*/ 743 w 828"/>
                <a:gd name="T73" fmla="*/ 1077 h 2196"/>
                <a:gd name="T74" fmla="*/ 737 w 828"/>
                <a:gd name="T75" fmla="*/ 1035 h 2196"/>
                <a:gd name="T76" fmla="*/ 727 w 828"/>
                <a:gd name="T77" fmla="*/ 995 h 2196"/>
                <a:gd name="T78" fmla="*/ 711 w 828"/>
                <a:gd name="T79" fmla="*/ 957 h 2196"/>
                <a:gd name="T80" fmla="*/ 680 w 828"/>
                <a:gd name="T81" fmla="*/ 904 h 2196"/>
                <a:gd name="T82" fmla="*/ 625 w 828"/>
                <a:gd name="T83" fmla="*/ 846 h 2196"/>
                <a:gd name="T84" fmla="*/ 593 w 828"/>
                <a:gd name="T85" fmla="*/ 822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2196">
                  <a:moveTo>
                    <a:pt x="593" y="822"/>
                  </a:moveTo>
                  <a:lnTo>
                    <a:pt x="828" y="53"/>
                  </a:lnTo>
                  <a:lnTo>
                    <a:pt x="657" y="0"/>
                  </a:lnTo>
                  <a:lnTo>
                    <a:pt x="421" y="770"/>
                  </a:lnTo>
                  <a:lnTo>
                    <a:pt x="418" y="770"/>
                  </a:lnTo>
                  <a:lnTo>
                    <a:pt x="414" y="769"/>
                  </a:lnTo>
                  <a:lnTo>
                    <a:pt x="380" y="771"/>
                  </a:lnTo>
                  <a:lnTo>
                    <a:pt x="316" y="784"/>
                  </a:lnTo>
                  <a:lnTo>
                    <a:pt x="257" y="809"/>
                  </a:lnTo>
                  <a:lnTo>
                    <a:pt x="205" y="845"/>
                  </a:lnTo>
                  <a:lnTo>
                    <a:pt x="161" y="889"/>
                  </a:lnTo>
                  <a:lnTo>
                    <a:pt x="125" y="941"/>
                  </a:lnTo>
                  <a:lnTo>
                    <a:pt x="100" y="1000"/>
                  </a:lnTo>
                  <a:lnTo>
                    <a:pt x="86" y="1065"/>
                  </a:lnTo>
                  <a:lnTo>
                    <a:pt x="85" y="1098"/>
                  </a:lnTo>
                  <a:lnTo>
                    <a:pt x="86" y="1120"/>
                  </a:lnTo>
                  <a:lnTo>
                    <a:pt x="92" y="1162"/>
                  </a:lnTo>
                  <a:lnTo>
                    <a:pt x="102" y="1202"/>
                  </a:lnTo>
                  <a:lnTo>
                    <a:pt x="117" y="1240"/>
                  </a:lnTo>
                  <a:lnTo>
                    <a:pt x="148" y="1292"/>
                  </a:lnTo>
                  <a:lnTo>
                    <a:pt x="203" y="1351"/>
                  </a:lnTo>
                  <a:lnTo>
                    <a:pt x="236" y="1374"/>
                  </a:lnTo>
                  <a:lnTo>
                    <a:pt x="0" y="2144"/>
                  </a:lnTo>
                  <a:lnTo>
                    <a:pt x="170" y="2196"/>
                  </a:lnTo>
                  <a:lnTo>
                    <a:pt x="407" y="1427"/>
                  </a:lnTo>
                  <a:lnTo>
                    <a:pt x="410" y="1427"/>
                  </a:lnTo>
                  <a:lnTo>
                    <a:pt x="414" y="1427"/>
                  </a:lnTo>
                  <a:lnTo>
                    <a:pt x="448" y="1426"/>
                  </a:lnTo>
                  <a:lnTo>
                    <a:pt x="512" y="1413"/>
                  </a:lnTo>
                  <a:lnTo>
                    <a:pt x="571" y="1388"/>
                  </a:lnTo>
                  <a:lnTo>
                    <a:pt x="624" y="1352"/>
                  </a:lnTo>
                  <a:lnTo>
                    <a:pt x="668" y="1308"/>
                  </a:lnTo>
                  <a:lnTo>
                    <a:pt x="704" y="1255"/>
                  </a:lnTo>
                  <a:lnTo>
                    <a:pt x="729" y="1196"/>
                  </a:lnTo>
                  <a:lnTo>
                    <a:pt x="742" y="1132"/>
                  </a:lnTo>
                  <a:lnTo>
                    <a:pt x="743" y="1098"/>
                  </a:lnTo>
                  <a:lnTo>
                    <a:pt x="743" y="1077"/>
                  </a:lnTo>
                  <a:lnTo>
                    <a:pt x="737" y="1035"/>
                  </a:lnTo>
                  <a:lnTo>
                    <a:pt x="727" y="995"/>
                  </a:lnTo>
                  <a:lnTo>
                    <a:pt x="711" y="957"/>
                  </a:lnTo>
                  <a:lnTo>
                    <a:pt x="680" y="904"/>
                  </a:lnTo>
                  <a:lnTo>
                    <a:pt x="625" y="846"/>
                  </a:lnTo>
                  <a:lnTo>
                    <a:pt x="593" y="82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015F83F-FF58-4C76-A078-33B9FB34E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245" y="3357149"/>
              <a:ext cx="364928" cy="95199"/>
            </a:xfrm>
            <a:custGeom>
              <a:avLst/>
              <a:gdLst>
                <a:gd name="T0" fmla="*/ 698 w 802"/>
                <a:gd name="T1" fmla="*/ 209 h 209"/>
                <a:gd name="T2" fmla="*/ 104 w 802"/>
                <a:gd name="T3" fmla="*/ 209 h 209"/>
                <a:gd name="T4" fmla="*/ 83 w 802"/>
                <a:gd name="T5" fmla="*/ 208 h 209"/>
                <a:gd name="T6" fmla="*/ 45 w 802"/>
                <a:gd name="T7" fmla="*/ 191 h 209"/>
                <a:gd name="T8" fmla="*/ 17 w 802"/>
                <a:gd name="T9" fmla="*/ 163 h 209"/>
                <a:gd name="T10" fmla="*/ 1 w 802"/>
                <a:gd name="T11" fmla="*/ 126 h 209"/>
                <a:gd name="T12" fmla="*/ 0 w 802"/>
                <a:gd name="T13" fmla="*/ 104 h 209"/>
                <a:gd name="T14" fmla="*/ 1 w 802"/>
                <a:gd name="T15" fmla="*/ 83 h 209"/>
                <a:gd name="T16" fmla="*/ 17 w 802"/>
                <a:gd name="T17" fmla="*/ 46 h 209"/>
                <a:gd name="T18" fmla="*/ 45 w 802"/>
                <a:gd name="T19" fmla="*/ 18 h 209"/>
                <a:gd name="T20" fmla="*/ 83 w 802"/>
                <a:gd name="T21" fmla="*/ 1 h 209"/>
                <a:gd name="T22" fmla="*/ 104 w 802"/>
                <a:gd name="T23" fmla="*/ 0 h 209"/>
                <a:gd name="T24" fmla="*/ 698 w 802"/>
                <a:gd name="T25" fmla="*/ 0 h 209"/>
                <a:gd name="T26" fmla="*/ 718 w 802"/>
                <a:gd name="T27" fmla="*/ 1 h 209"/>
                <a:gd name="T28" fmla="*/ 756 w 802"/>
                <a:gd name="T29" fmla="*/ 18 h 209"/>
                <a:gd name="T30" fmla="*/ 784 w 802"/>
                <a:gd name="T31" fmla="*/ 46 h 209"/>
                <a:gd name="T32" fmla="*/ 800 w 802"/>
                <a:gd name="T33" fmla="*/ 83 h 209"/>
                <a:gd name="T34" fmla="*/ 802 w 802"/>
                <a:gd name="T35" fmla="*/ 104 h 209"/>
                <a:gd name="T36" fmla="*/ 800 w 802"/>
                <a:gd name="T37" fmla="*/ 126 h 209"/>
                <a:gd name="T38" fmla="*/ 784 w 802"/>
                <a:gd name="T39" fmla="*/ 163 h 209"/>
                <a:gd name="T40" fmla="*/ 756 w 802"/>
                <a:gd name="T41" fmla="*/ 191 h 209"/>
                <a:gd name="T42" fmla="*/ 718 w 802"/>
                <a:gd name="T43" fmla="*/ 208 h 209"/>
                <a:gd name="T44" fmla="*/ 698 w 802"/>
                <a:gd name="T45" fmla="*/ 209 h 209"/>
                <a:gd name="T46" fmla="*/ 698 w 802"/>
                <a:gd name="T4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2" h="209">
                  <a:moveTo>
                    <a:pt x="698" y="209"/>
                  </a:moveTo>
                  <a:lnTo>
                    <a:pt x="104" y="209"/>
                  </a:lnTo>
                  <a:lnTo>
                    <a:pt x="83" y="208"/>
                  </a:lnTo>
                  <a:lnTo>
                    <a:pt x="45" y="191"/>
                  </a:lnTo>
                  <a:lnTo>
                    <a:pt x="17" y="163"/>
                  </a:lnTo>
                  <a:lnTo>
                    <a:pt x="1" y="126"/>
                  </a:lnTo>
                  <a:lnTo>
                    <a:pt x="0" y="104"/>
                  </a:lnTo>
                  <a:lnTo>
                    <a:pt x="1" y="83"/>
                  </a:lnTo>
                  <a:lnTo>
                    <a:pt x="17" y="46"/>
                  </a:lnTo>
                  <a:lnTo>
                    <a:pt x="45" y="18"/>
                  </a:lnTo>
                  <a:lnTo>
                    <a:pt x="83" y="1"/>
                  </a:lnTo>
                  <a:lnTo>
                    <a:pt x="104" y="0"/>
                  </a:lnTo>
                  <a:lnTo>
                    <a:pt x="698" y="0"/>
                  </a:lnTo>
                  <a:lnTo>
                    <a:pt x="718" y="1"/>
                  </a:lnTo>
                  <a:lnTo>
                    <a:pt x="756" y="18"/>
                  </a:lnTo>
                  <a:lnTo>
                    <a:pt x="784" y="46"/>
                  </a:lnTo>
                  <a:lnTo>
                    <a:pt x="800" y="83"/>
                  </a:lnTo>
                  <a:lnTo>
                    <a:pt x="802" y="104"/>
                  </a:lnTo>
                  <a:lnTo>
                    <a:pt x="800" y="126"/>
                  </a:lnTo>
                  <a:lnTo>
                    <a:pt x="784" y="163"/>
                  </a:lnTo>
                  <a:lnTo>
                    <a:pt x="756" y="191"/>
                  </a:lnTo>
                  <a:lnTo>
                    <a:pt x="718" y="208"/>
                  </a:lnTo>
                  <a:lnTo>
                    <a:pt x="698" y="209"/>
                  </a:lnTo>
                  <a:lnTo>
                    <a:pt x="698" y="2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10BD8A7D-8257-417F-8939-E0C62D103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317" y="4329533"/>
              <a:ext cx="362661" cy="95199"/>
            </a:xfrm>
            <a:custGeom>
              <a:avLst/>
              <a:gdLst>
                <a:gd name="T0" fmla="*/ 698 w 802"/>
                <a:gd name="T1" fmla="*/ 209 h 209"/>
                <a:gd name="T2" fmla="*/ 105 w 802"/>
                <a:gd name="T3" fmla="*/ 209 h 209"/>
                <a:gd name="T4" fmla="*/ 84 w 802"/>
                <a:gd name="T5" fmla="*/ 206 h 209"/>
                <a:gd name="T6" fmla="*/ 47 w 802"/>
                <a:gd name="T7" fmla="*/ 191 h 209"/>
                <a:gd name="T8" fmla="*/ 18 w 802"/>
                <a:gd name="T9" fmla="*/ 162 h 209"/>
                <a:gd name="T10" fmla="*/ 3 w 802"/>
                <a:gd name="T11" fmla="*/ 125 h 209"/>
                <a:gd name="T12" fmla="*/ 0 w 802"/>
                <a:gd name="T13" fmla="*/ 104 h 209"/>
                <a:gd name="T14" fmla="*/ 3 w 802"/>
                <a:gd name="T15" fmla="*/ 82 h 209"/>
                <a:gd name="T16" fmla="*/ 18 w 802"/>
                <a:gd name="T17" fmla="*/ 46 h 209"/>
                <a:gd name="T18" fmla="*/ 47 w 802"/>
                <a:gd name="T19" fmla="*/ 17 h 209"/>
                <a:gd name="T20" fmla="*/ 84 w 802"/>
                <a:gd name="T21" fmla="*/ 1 h 209"/>
                <a:gd name="T22" fmla="*/ 105 w 802"/>
                <a:gd name="T23" fmla="*/ 0 h 209"/>
                <a:gd name="T24" fmla="*/ 698 w 802"/>
                <a:gd name="T25" fmla="*/ 0 h 209"/>
                <a:gd name="T26" fmla="*/ 720 w 802"/>
                <a:gd name="T27" fmla="*/ 1 h 209"/>
                <a:gd name="T28" fmla="*/ 756 w 802"/>
                <a:gd name="T29" fmla="*/ 17 h 209"/>
                <a:gd name="T30" fmla="*/ 784 w 802"/>
                <a:gd name="T31" fmla="*/ 46 h 209"/>
                <a:gd name="T32" fmla="*/ 801 w 802"/>
                <a:gd name="T33" fmla="*/ 82 h 209"/>
                <a:gd name="T34" fmla="*/ 802 w 802"/>
                <a:gd name="T35" fmla="*/ 104 h 209"/>
                <a:gd name="T36" fmla="*/ 801 w 802"/>
                <a:gd name="T37" fmla="*/ 125 h 209"/>
                <a:gd name="T38" fmla="*/ 784 w 802"/>
                <a:gd name="T39" fmla="*/ 162 h 209"/>
                <a:gd name="T40" fmla="*/ 756 w 802"/>
                <a:gd name="T41" fmla="*/ 191 h 209"/>
                <a:gd name="T42" fmla="*/ 720 w 802"/>
                <a:gd name="T43" fmla="*/ 206 h 209"/>
                <a:gd name="T44" fmla="*/ 698 w 802"/>
                <a:gd name="T45" fmla="*/ 209 h 209"/>
                <a:gd name="T46" fmla="*/ 698 w 802"/>
                <a:gd name="T4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2" h="209">
                  <a:moveTo>
                    <a:pt x="698" y="209"/>
                  </a:moveTo>
                  <a:lnTo>
                    <a:pt x="105" y="209"/>
                  </a:lnTo>
                  <a:lnTo>
                    <a:pt x="84" y="206"/>
                  </a:lnTo>
                  <a:lnTo>
                    <a:pt x="47" y="191"/>
                  </a:lnTo>
                  <a:lnTo>
                    <a:pt x="18" y="162"/>
                  </a:lnTo>
                  <a:lnTo>
                    <a:pt x="3" y="125"/>
                  </a:lnTo>
                  <a:lnTo>
                    <a:pt x="0" y="104"/>
                  </a:lnTo>
                  <a:lnTo>
                    <a:pt x="3" y="82"/>
                  </a:lnTo>
                  <a:lnTo>
                    <a:pt x="18" y="46"/>
                  </a:lnTo>
                  <a:lnTo>
                    <a:pt x="47" y="17"/>
                  </a:lnTo>
                  <a:lnTo>
                    <a:pt x="84" y="1"/>
                  </a:lnTo>
                  <a:lnTo>
                    <a:pt x="105" y="0"/>
                  </a:lnTo>
                  <a:lnTo>
                    <a:pt x="698" y="0"/>
                  </a:lnTo>
                  <a:lnTo>
                    <a:pt x="720" y="1"/>
                  </a:lnTo>
                  <a:lnTo>
                    <a:pt x="756" y="17"/>
                  </a:lnTo>
                  <a:lnTo>
                    <a:pt x="784" y="46"/>
                  </a:lnTo>
                  <a:lnTo>
                    <a:pt x="801" y="82"/>
                  </a:lnTo>
                  <a:lnTo>
                    <a:pt x="802" y="104"/>
                  </a:lnTo>
                  <a:lnTo>
                    <a:pt x="801" y="125"/>
                  </a:lnTo>
                  <a:lnTo>
                    <a:pt x="784" y="162"/>
                  </a:lnTo>
                  <a:lnTo>
                    <a:pt x="756" y="191"/>
                  </a:lnTo>
                  <a:lnTo>
                    <a:pt x="720" y="206"/>
                  </a:lnTo>
                  <a:lnTo>
                    <a:pt x="698" y="209"/>
                  </a:lnTo>
                  <a:lnTo>
                    <a:pt x="698" y="2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84F90DB2-A55D-4E8C-B6BB-9834D814D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1516" y="3588345"/>
              <a:ext cx="607457" cy="607457"/>
            </a:xfrm>
            <a:custGeom>
              <a:avLst/>
              <a:gdLst>
                <a:gd name="T0" fmla="*/ 582 w 1340"/>
                <a:gd name="T1" fmla="*/ 95 h 1339"/>
                <a:gd name="T2" fmla="*/ 419 w 1340"/>
                <a:gd name="T3" fmla="*/ 146 h 1339"/>
                <a:gd name="T4" fmla="*/ 279 w 1340"/>
                <a:gd name="T5" fmla="*/ 240 h 1339"/>
                <a:gd name="T6" fmla="*/ 174 w 1340"/>
                <a:gd name="T7" fmla="*/ 368 h 1339"/>
                <a:gd name="T8" fmla="*/ 108 w 1340"/>
                <a:gd name="T9" fmla="*/ 525 h 1339"/>
                <a:gd name="T10" fmla="*/ 89 w 1340"/>
                <a:gd name="T11" fmla="*/ 669 h 1339"/>
                <a:gd name="T12" fmla="*/ 108 w 1340"/>
                <a:gd name="T13" fmla="*/ 814 h 1339"/>
                <a:gd name="T14" fmla="*/ 174 w 1340"/>
                <a:gd name="T15" fmla="*/ 970 h 1339"/>
                <a:gd name="T16" fmla="*/ 279 w 1340"/>
                <a:gd name="T17" fmla="*/ 1099 h 1339"/>
                <a:gd name="T18" fmla="*/ 419 w 1340"/>
                <a:gd name="T19" fmla="*/ 1192 h 1339"/>
                <a:gd name="T20" fmla="*/ 582 w 1340"/>
                <a:gd name="T21" fmla="*/ 1243 h 1339"/>
                <a:gd name="T22" fmla="*/ 700 w 1340"/>
                <a:gd name="T23" fmla="*/ 1249 h 1339"/>
                <a:gd name="T24" fmla="*/ 869 w 1340"/>
                <a:gd name="T25" fmla="*/ 1215 h 1339"/>
                <a:gd name="T26" fmla="*/ 1017 w 1340"/>
                <a:gd name="T27" fmla="*/ 1135 h 1339"/>
                <a:gd name="T28" fmla="*/ 1135 w 1340"/>
                <a:gd name="T29" fmla="*/ 1016 h 1339"/>
                <a:gd name="T30" fmla="*/ 1216 w 1340"/>
                <a:gd name="T31" fmla="*/ 869 h 1339"/>
                <a:gd name="T32" fmla="*/ 1250 w 1340"/>
                <a:gd name="T33" fmla="*/ 699 h 1339"/>
                <a:gd name="T34" fmla="*/ 1244 w 1340"/>
                <a:gd name="T35" fmla="*/ 581 h 1339"/>
                <a:gd name="T36" fmla="*/ 1193 w 1340"/>
                <a:gd name="T37" fmla="*/ 418 h 1339"/>
                <a:gd name="T38" fmla="*/ 1100 w 1340"/>
                <a:gd name="T39" fmla="*/ 278 h 1339"/>
                <a:gd name="T40" fmla="*/ 971 w 1340"/>
                <a:gd name="T41" fmla="*/ 173 h 1339"/>
                <a:gd name="T42" fmla="*/ 815 w 1340"/>
                <a:gd name="T43" fmla="*/ 107 h 1339"/>
                <a:gd name="T44" fmla="*/ 670 w 1340"/>
                <a:gd name="T45" fmla="*/ 88 h 1339"/>
                <a:gd name="T46" fmla="*/ 568 w 1340"/>
                <a:gd name="T47" fmla="*/ 1332 h 1339"/>
                <a:gd name="T48" fmla="*/ 380 w 1340"/>
                <a:gd name="T49" fmla="*/ 1273 h 1339"/>
                <a:gd name="T50" fmla="*/ 220 w 1340"/>
                <a:gd name="T51" fmla="*/ 1165 h 1339"/>
                <a:gd name="T52" fmla="*/ 97 w 1340"/>
                <a:gd name="T53" fmla="*/ 1016 h 1339"/>
                <a:gd name="T54" fmla="*/ 21 w 1340"/>
                <a:gd name="T55" fmla="*/ 837 h 1339"/>
                <a:gd name="T56" fmla="*/ 0 w 1340"/>
                <a:gd name="T57" fmla="*/ 669 h 1339"/>
                <a:gd name="T58" fmla="*/ 21 w 1340"/>
                <a:gd name="T59" fmla="*/ 502 h 1339"/>
                <a:gd name="T60" fmla="*/ 97 w 1340"/>
                <a:gd name="T61" fmla="*/ 322 h 1339"/>
                <a:gd name="T62" fmla="*/ 220 w 1340"/>
                <a:gd name="T63" fmla="*/ 174 h 1339"/>
                <a:gd name="T64" fmla="*/ 380 w 1340"/>
                <a:gd name="T65" fmla="*/ 66 h 1339"/>
                <a:gd name="T66" fmla="*/ 568 w 1340"/>
                <a:gd name="T67" fmla="*/ 6 h 1339"/>
                <a:gd name="T68" fmla="*/ 705 w 1340"/>
                <a:gd name="T69" fmla="*/ 0 h 1339"/>
                <a:gd name="T70" fmla="*/ 901 w 1340"/>
                <a:gd name="T71" fmla="*/ 40 h 1339"/>
                <a:gd name="T72" fmla="*/ 1071 w 1340"/>
                <a:gd name="T73" fmla="*/ 133 h 1339"/>
                <a:gd name="T74" fmla="*/ 1207 w 1340"/>
                <a:gd name="T75" fmla="*/ 269 h 1339"/>
                <a:gd name="T76" fmla="*/ 1299 w 1340"/>
                <a:gd name="T77" fmla="*/ 439 h 1339"/>
                <a:gd name="T78" fmla="*/ 1339 w 1340"/>
                <a:gd name="T79" fmla="*/ 635 h 1339"/>
                <a:gd name="T80" fmla="*/ 1333 w 1340"/>
                <a:gd name="T81" fmla="*/ 771 h 1339"/>
                <a:gd name="T82" fmla="*/ 1274 w 1340"/>
                <a:gd name="T83" fmla="*/ 960 h 1339"/>
                <a:gd name="T84" fmla="*/ 1166 w 1340"/>
                <a:gd name="T85" fmla="*/ 1120 h 1339"/>
                <a:gd name="T86" fmla="*/ 1017 w 1340"/>
                <a:gd name="T87" fmla="*/ 1242 h 1339"/>
                <a:gd name="T88" fmla="*/ 838 w 1340"/>
                <a:gd name="T89" fmla="*/ 1319 h 1339"/>
                <a:gd name="T90" fmla="*/ 670 w 1340"/>
                <a:gd name="T91" fmla="*/ 1339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40" h="1339">
                  <a:moveTo>
                    <a:pt x="670" y="88"/>
                  </a:moveTo>
                  <a:lnTo>
                    <a:pt x="640" y="89"/>
                  </a:lnTo>
                  <a:lnTo>
                    <a:pt x="582" y="95"/>
                  </a:lnTo>
                  <a:lnTo>
                    <a:pt x="525" y="107"/>
                  </a:lnTo>
                  <a:lnTo>
                    <a:pt x="471" y="124"/>
                  </a:lnTo>
                  <a:lnTo>
                    <a:pt x="419" y="146"/>
                  </a:lnTo>
                  <a:lnTo>
                    <a:pt x="369" y="173"/>
                  </a:lnTo>
                  <a:lnTo>
                    <a:pt x="323" y="204"/>
                  </a:lnTo>
                  <a:lnTo>
                    <a:pt x="279" y="240"/>
                  </a:lnTo>
                  <a:lnTo>
                    <a:pt x="241" y="278"/>
                  </a:lnTo>
                  <a:lnTo>
                    <a:pt x="205" y="322"/>
                  </a:lnTo>
                  <a:lnTo>
                    <a:pt x="174" y="368"/>
                  </a:lnTo>
                  <a:lnTo>
                    <a:pt x="147" y="418"/>
                  </a:lnTo>
                  <a:lnTo>
                    <a:pt x="125" y="470"/>
                  </a:lnTo>
                  <a:lnTo>
                    <a:pt x="108" y="525"/>
                  </a:lnTo>
                  <a:lnTo>
                    <a:pt x="96" y="581"/>
                  </a:lnTo>
                  <a:lnTo>
                    <a:pt x="90" y="639"/>
                  </a:lnTo>
                  <a:lnTo>
                    <a:pt x="89" y="669"/>
                  </a:lnTo>
                  <a:lnTo>
                    <a:pt x="90" y="699"/>
                  </a:lnTo>
                  <a:lnTo>
                    <a:pt x="96" y="758"/>
                  </a:lnTo>
                  <a:lnTo>
                    <a:pt x="108" y="814"/>
                  </a:lnTo>
                  <a:lnTo>
                    <a:pt x="125" y="869"/>
                  </a:lnTo>
                  <a:lnTo>
                    <a:pt x="147" y="921"/>
                  </a:lnTo>
                  <a:lnTo>
                    <a:pt x="174" y="970"/>
                  </a:lnTo>
                  <a:lnTo>
                    <a:pt x="205" y="1016"/>
                  </a:lnTo>
                  <a:lnTo>
                    <a:pt x="241" y="1059"/>
                  </a:lnTo>
                  <a:lnTo>
                    <a:pt x="279" y="1099"/>
                  </a:lnTo>
                  <a:lnTo>
                    <a:pt x="323" y="1135"/>
                  </a:lnTo>
                  <a:lnTo>
                    <a:pt x="369" y="1166"/>
                  </a:lnTo>
                  <a:lnTo>
                    <a:pt x="419" y="1192"/>
                  </a:lnTo>
                  <a:lnTo>
                    <a:pt x="471" y="1215"/>
                  </a:lnTo>
                  <a:lnTo>
                    <a:pt x="525" y="1232"/>
                  </a:lnTo>
                  <a:lnTo>
                    <a:pt x="582" y="1243"/>
                  </a:lnTo>
                  <a:lnTo>
                    <a:pt x="640" y="1249"/>
                  </a:lnTo>
                  <a:lnTo>
                    <a:pt x="670" y="1249"/>
                  </a:lnTo>
                  <a:lnTo>
                    <a:pt x="700" y="1249"/>
                  </a:lnTo>
                  <a:lnTo>
                    <a:pt x="759" y="1243"/>
                  </a:lnTo>
                  <a:lnTo>
                    <a:pt x="815" y="1232"/>
                  </a:lnTo>
                  <a:lnTo>
                    <a:pt x="869" y="1215"/>
                  </a:lnTo>
                  <a:lnTo>
                    <a:pt x="922" y="1192"/>
                  </a:lnTo>
                  <a:lnTo>
                    <a:pt x="971" y="1166"/>
                  </a:lnTo>
                  <a:lnTo>
                    <a:pt x="1017" y="1135"/>
                  </a:lnTo>
                  <a:lnTo>
                    <a:pt x="1060" y="1099"/>
                  </a:lnTo>
                  <a:lnTo>
                    <a:pt x="1100" y="1059"/>
                  </a:lnTo>
                  <a:lnTo>
                    <a:pt x="1135" y="1016"/>
                  </a:lnTo>
                  <a:lnTo>
                    <a:pt x="1167" y="970"/>
                  </a:lnTo>
                  <a:lnTo>
                    <a:pt x="1193" y="921"/>
                  </a:lnTo>
                  <a:lnTo>
                    <a:pt x="1216" y="869"/>
                  </a:lnTo>
                  <a:lnTo>
                    <a:pt x="1233" y="814"/>
                  </a:lnTo>
                  <a:lnTo>
                    <a:pt x="1244" y="758"/>
                  </a:lnTo>
                  <a:lnTo>
                    <a:pt x="1250" y="699"/>
                  </a:lnTo>
                  <a:lnTo>
                    <a:pt x="1250" y="669"/>
                  </a:lnTo>
                  <a:lnTo>
                    <a:pt x="1250" y="639"/>
                  </a:lnTo>
                  <a:lnTo>
                    <a:pt x="1244" y="581"/>
                  </a:lnTo>
                  <a:lnTo>
                    <a:pt x="1233" y="525"/>
                  </a:lnTo>
                  <a:lnTo>
                    <a:pt x="1216" y="470"/>
                  </a:lnTo>
                  <a:lnTo>
                    <a:pt x="1193" y="418"/>
                  </a:lnTo>
                  <a:lnTo>
                    <a:pt x="1167" y="368"/>
                  </a:lnTo>
                  <a:lnTo>
                    <a:pt x="1135" y="322"/>
                  </a:lnTo>
                  <a:lnTo>
                    <a:pt x="1100" y="278"/>
                  </a:lnTo>
                  <a:lnTo>
                    <a:pt x="1060" y="240"/>
                  </a:lnTo>
                  <a:lnTo>
                    <a:pt x="1017" y="204"/>
                  </a:lnTo>
                  <a:lnTo>
                    <a:pt x="971" y="173"/>
                  </a:lnTo>
                  <a:lnTo>
                    <a:pt x="922" y="146"/>
                  </a:lnTo>
                  <a:lnTo>
                    <a:pt x="869" y="124"/>
                  </a:lnTo>
                  <a:lnTo>
                    <a:pt x="815" y="107"/>
                  </a:lnTo>
                  <a:lnTo>
                    <a:pt x="759" y="95"/>
                  </a:lnTo>
                  <a:lnTo>
                    <a:pt x="700" y="89"/>
                  </a:lnTo>
                  <a:lnTo>
                    <a:pt x="670" y="88"/>
                  </a:lnTo>
                  <a:close/>
                  <a:moveTo>
                    <a:pt x="670" y="1339"/>
                  </a:moveTo>
                  <a:lnTo>
                    <a:pt x="636" y="1338"/>
                  </a:lnTo>
                  <a:lnTo>
                    <a:pt x="568" y="1332"/>
                  </a:lnTo>
                  <a:lnTo>
                    <a:pt x="503" y="1319"/>
                  </a:lnTo>
                  <a:lnTo>
                    <a:pt x="440" y="1299"/>
                  </a:lnTo>
                  <a:lnTo>
                    <a:pt x="380" y="1273"/>
                  </a:lnTo>
                  <a:lnTo>
                    <a:pt x="323" y="1242"/>
                  </a:lnTo>
                  <a:lnTo>
                    <a:pt x="270" y="1206"/>
                  </a:lnTo>
                  <a:lnTo>
                    <a:pt x="220" y="1165"/>
                  </a:lnTo>
                  <a:lnTo>
                    <a:pt x="175" y="1120"/>
                  </a:lnTo>
                  <a:lnTo>
                    <a:pt x="134" y="1070"/>
                  </a:lnTo>
                  <a:lnTo>
                    <a:pt x="97" y="1016"/>
                  </a:lnTo>
                  <a:lnTo>
                    <a:pt x="67" y="960"/>
                  </a:lnTo>
                  <a:lnTo>
                    <a:pt x="41" y="900"/>
                  </a:lnTo>
                  <a:lnTo>
                    <a:pt x="21" y="837"/>
                  </a:lnTo>
                  <a:lnTo>
                    <a:pt x="7" y="771"/>
                  </a:lnTo>
                  <a:lnTo>
                    <a:pt x="1" y="704"/>
                  </a:lnTo>
                  <a:lnTo>
                    <a:pt x="0" y="669"/>
                  </a:lnTo>
                  <a:lnTo>
                    <a:pt x="1" y="635"/>
                  </a:lnTo>
                  <a:lnTo>
                    <a:pt x="7" y="567"/>
                  </a:lnTo>
                  <a:lnTo>
                    <a:pt x="21" y="502"/>
                  </a:lnTo>
                  <a:lnTo>
                    <a:pt x="41" y="439"/>
                  </a:lnTo>
                  <a:lnTo>
                    <a:pt x="67" y="379"/>
                  </a:lnTo>
                  <a:lnTo>
                    <a:pt x="97" y="322"/>
                  </a:lnTo>
                  <a:lnTo>
                    <a:pt x="134" y="269"/>
                  </a:lnTo>
                  <a:lnTo>
                    <a:pt x="175" y="219"/>
                  </a:lnTo>
                  <a:lnTo>
                    <a:pt x="220" y="174"/>
                  </a:lnTo>
                  <a:lnTo>
                    <a:pt x="270" y="133"/>
                  </a:lnTo>
                  <a:lnTo>
                    <a:pt x="323" y="96"/>
                  </a:lnTo>
                  <a:lnTo>
                    <a:pt x="380" y="66"/>
                  </a:lnTo>
                  <a:lnTo>
                    <a:pt x="440" y="40"/>
                  </a:lnTo>
                  <a:lnTo>
                    <a:pt x="503" y="20"/>
                  </a:lnTo>
                  <a:lnTo>
                    <a:pt x="568" y="6"/>
                  </a:lnTo>
                  <a:lnTo>
                    <a:pt x="636" y="0"/>
                  </a:lnTo>
                  <a:lnTo>
                    <a:pt x="670" y="0"/>
                  </a:lnTo>
                  <a:lnTo>
                    <a:pt x="705" y="0"/>
                  </a:lnTo>
                  <a:lnTo>
                    <a:pt x="772" y="6"/>
                  </a:lnTo>
                  <a:lnTo>
                    <a:pt x="838" y="20"/>
                  </a:lnTo>
                  <a:lnTo>
                    <a:pt x="901" y="40"/>
                  </a:lnTo>
                  <a:lnTo>
                    <a:pt x="961" y="66"/>
                  </a:lnTo>
                  <a:lnTo>
                    <a:pt x="1017" y="96"/>
                  </a:lnTo>
                  <a:lnTo>
                    <a:pt x="1071" y="133"/>
                  </a:lnTo>
                  <a:lnTo>
                    <a:pt x="1121" y="174"/>
                  </a:lnTo>
                  <a:lnTo>
                    <a:pt x="1166" y="219"/>
                  </a:lnTo>
                  <a:lnTo>
                    <a:pt x="1207" y="269"/>
                  </a:lnTo>
                  <a:lnTo>
                    <a:pt x="1243" y="322"/>
                  </a:lnTo>
                  <a:lnTo>
                    <a:pt x="1274" y="379"/>
                  </a:lnTo>
                  <a:lnTo>
                    <a:pt x="1299" y="439"/>
                  </a:lnTo>
                  <a:lnTo>
                    <a:pt x="1320" y="502"/>
                  </a:lnTo>
                  <a:lnTo>
                    <a:pt x="1333" y="567"/>
                  </a:lnTo>
                  <a:lnTo>
                    <a:pt x="1339" y="635"/>
                  </a:lnTo>
                  <a:lnTo>
                    <a:pt x="1340" y="669"/>
                  </a:lnTo>
                  <a:lnTo>
                    <a:pt x="1339" y="704"/>
                  </a:lnTo>
                  <a:lnTo>
                    <a:pt x="1333" y="771"/>
                  </a:lnTo>
                  <a:lnTo>
                    <a:pt x="1320" y="837"/>
                  </a:lnTo>
                  <a:lnTo>
                    <a:pt x="1299" y="900"/>
                  </a:lnTo>
                  <a:lnTo>
                    <a:pt x="1274" y="960"/>
                  </a:lnTo>
                  <a:lnTo>
                    <a:pt x="1243" y="1016"/>
                  </a:lnTo>
                  <a:lnTo>
                    <a:pt x="1207" y="1070"/>
                  </a:lnTo>
                  <a:lnTo>
                    <a:pt x="1166" y="1120"/>
                  </a:lnTo>
                  <a:lnTo>
                    <a:pt x="1121" y="1165"/>
                  </a:lnTo>
                  <a:lnTo>
                    <a:pt x="1071" y="1206"/>
                  </a:lnTo>
                  <a:lnTo>
                    <a:pt x="1017" y="1242"/>
                  </a:lnTo>
                  <a:lnTo>
                    <a:pt x="961" y="1273"/>
                  </a:lnTo>
                  <a:lnTo>
                    <a:pt x="901" y="1299"/>
                  </a:lnTo>
                  <a:lnTo>
                    <a:pt x="838" y="1319"/>
                  </a:lnTo>
                  <a:lnTo>
                    <a:pt x="772" y="1332"/>
                  </a:lnTo>
                  <a:lnTo>
                    <a:pt x="705" y="1338"/>
                  </a:lnTo>
                  <a:lnTo>
                    <a:pt x="670" y="13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7B7A302-7CC6-4808-8CD5-F8FD45A44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65" y="3588345"/>
              <a:ext cx="1325980" cy="45333"/>
            </a:xfrm>
            <a:custGeom>
              <a:avLst/>
              <a:gdLst>
                <a:gd name="T0" fmla="*/ 44 w 2925"/>
                <a:gd name="T1" fmla="*/ 102 h 102"/>
                <a:gd name="T2" fmla="*/ 36 w 2925"/>
                <a:gd name="T3" fmla="*/ 101 h 102"/>
                <a:gd name="T4" fmla="*/ 19 w 2925"/>
                <a:gd name="T5" fmla="*/ 95 h 102"/>
                <a:gd name="T6" fmla="*/ 8 w 2925"/>
                <a:gd name="T7" fmla="*/ 83 h 102"/>
                <a:gd name="T8" fmla="*/ 0 w 2925"/>
                <a:gd name="T9" fmla="*/ 67 h 102"/>
                <a:gd name="T10" fmla="*/ 0 w 2925"/>
                <a:gd name="T11" fmla="*/ 58 h 102"/>
                <a:gd name="T12" fmla="*/ 0 w 2925"/>
                <a:gd name="T13" fmla="*/ 48 h 102"/>
                <a:gd name="T14" fmla="*/ 8 w 2925"/>
                <a:gd name="T15" fmla="*/ 32 h 102"/>
                <a:gd name="T16" fmla="*/ 19 w 2925"/>
                <a:gd name="T17" fmla="*/ 20 h 102"/>
                <a:gd name="T18" fmla="*/ 35 w 2925"/>
                <a:gd name="T19" fmla="*/ 14 h 102"/>
                <a:gd name="T20" fmla="*/ 44 w 2925"/>
                <a:gd name="T21" fmla="*/ 13 h 102"/>
                <a:gd name="T22" fmla="*/ 2880 w 2925"/>
                <a:gd name="T23" fmla="*/ 0 h 102"/>
                <a:gd name="T24" fmla="*/ 2880 w 2925"/>
                <a:gd name="T25" fmla="*/ 0 h 102"/>
                <a:gd name="T26" fmla="*/ 2889 w 2925"/>
                <a:gd name="T27" fmla="*/ 0 h 102"/>
                <a:gd name="T28" fmla="*/ 2905 w 2925"/>
                <a:gd name="T29" fmla="*/ 6 h 102"/>
                <a:gd name="T30" fmla="*/ 2917 w 2925"/>
                <a:gd name="T31" fmla="*/ 19 h 102"/>
                <a:gd name="T32" fmla="*/ 2924 w 2925"/>
                <a:gd name="T33" fmla="*/ 34 h 102"/>
                <a:gd name="T34" fmla="*/ 2925 w 2925"/>
                <a:gd name="T35" fmla="*/ 44 h 102"/>
                <a:gd name="T36" fmla="*/ 2925 w 2925"/>
                <a:gd name="T37" fmla="*/ 53 h 102"/>
                <a:gd name="T38" fmla="*/ 2917 w 2925"/>
                <a:gd name="T39" fmla="*/ 69 h 102"/>
                <a:gd name="T40" fmla="*/ 2905 w 2925"/>
                <a:gd name="T41" fmla="*/ 81 h 102"/>
                <a:gd name="T42" fmla="*/ 2889 w 2925"/>
                <a:gd name="T43" fmla="*/ 88 h 102"/>
                <a:gd name="T44" fmla="*/ 2880 w 2925"/>
                <a:gd name="T45" fmla="*/ 88 h 102"/>
                <a:gd name="T46" fmla="*/ 44 w 2925"/>
                <a:gd name="T47" fmla="*/ 102 h 102"/>
                <a:gd name="T48" fmla="*/ 44 w 2925"/>
                <a:gd name="T49" fmla="*/ 102 h 102"/>
                <a:gd name="T50" fmla="*/ 44 w 2925"/>
                <a:gd name="T5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25" h="102">
                  <a:moveTo>
                    <a:pt x="44" y="102"/>
                  </a:moveTo>
                  <a:lnTo>
                    <a:pt x="36" y="101"/>
                  </a:lnTo>
                  <a:lnTo>
                    <a:pt x="19" y="95"/>
                  </a:lnTo>
                  <a:lnTo>
                    <a:pt x="8" y="83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8" y="32"/>
                  </a:lnTo>
                  <a:lnTo>
                    <a:pt x="19" y="20"/>
                  </a:lnTo>
                  <a:lnTo>
                    <a:pt x="35" y="14"/>
                  </a:lnTo>
                  <a:lnTo>
                    <a:pt x="44" y="13"/>
                  </a:lnTo>
                  <a:lnTo>
                    <a:pt x="2880" y="0"/>
                  </a:lnTo>
                  <a:lnTo>
                    <a:pt x="2880" y="0"/>
                  </a:lnTo>
                  <a:lnTo>
                    <a:pt x="2889" y="0"/>
                  </a:lnTo>
                  <a:lnTo>
                    <a:pt x="2905" y="6"/>
                  </a:lnTo>
                  <a:lnTo>
                    <a:pt x="2917" y="19"/>
                  </a:lnTo>
                  <a:lnTo>
                    <a:pt x="2924" y="34"/>
                  </a:lnTo>
                  <a:lnTo>
                    <a:pt x="2925" y="44"/>
                  </a:lnTo>
                  <a:lnTo>
                    <a:pt x="2925" y="53"/>
                  </a:lnTo>
                  <a:lnTo>
                    <a:pt x="2917" y="69"/>
                  </a:lnTo>
                  <a:lnTo>
                    <a:pt x="2905" y="81"/>
                  </a:lnTo>
                  <a:lnTo>
                    <a:pt x="2889" y="88"/>
                  </a:lnTo>
                  <a:lnTo>
                    <a:pt x="2880" y="88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53322A5A-CFFA-4BCE-B536-5B659C9A9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399" y="3849007"/>
              <a:ext cx="1278380" cy="333196"/>
            </a:xfrm>
            <a:custGeom>
              <a:avLst/>
              <a:gdLst>
                <a:gd name="T0" fmla="*/ 2777 w 2822"/>
                <a:gd name="T1" fmla="*/ 735 h 735"/>
                <a:gd name="T2" fmla="*/ 2771 w 2822"/>
                <a:gd name="T3" fmla="*/ 735 h 735"/>
                <a:gd name="T4" fmla="*/ 2766 w 2822"/>
                <a:gd name="T5" fmla="*/ 734 h 735"/>
                <a:gd name="T6" fmla="*/ 35 w 2822"/>
                <a:gd name="T7" fmla="*/ 87 h 735"/>
                <a:gd name="T8" fmla="*/ 26 w 2822"/>
                <a:gd name="T9" fmla="*/ 85 h 735"/>
                <a:gd name="T10" fmla="*/ 12 w 2822"/>
                <a:gd name="T11" fmla="*/ 74 h 735"/>
                <a:gd name="T12" fmla="*/ 2 w 2822"/>
                <a:gd name="T13" fmla="*/ 60 h 735"/>
                <a:gd name="T14" fmla="*/ 0 w 2822"/>
                <a:gd name="T15" fmla="*/ 43 h 735"/>
                <a:gd name="T16" fmla="*/ 1 w 2822"/>
                <a:gd name="T17" fmla="*/ 34 h 735"/>
                <a:gd name="T18" fmla="*/ 4 w 2822"/>
                <a:gd name="T19" fmla="*/ 26 h 735"/>
                <a:gd name="T20" fmla="*/ 14 w 2822"/>
                <a:gd name="T21" fmla="*/ 11 h 735"/>
                <a:gd name="T22" fmla="*/ 29 w 2822"/>
                <a:gd name="T23" fmla="*/ 2 h 735"/>
                <a:gd name="T24" fmla="*/ 46 w 2822"/>
                <a:gd name="T25" fmla="*/ 0 h 735"/>
                <a:gd name="T26" fmla="*/ 55 w 2822"/>
                <a:gd name="T27" fmla="*/ 1 h 735"/>
                <a:gd name="T28" fmla="*/ 2787 w 2822"/>
                <a:gd name="T29" fmla="*/ 647 h 735"/>
                <a:gd name="T30" fmla="*/ 2796 w 2822"/>
                <a:gd name="T31" fmla="*/ 650 h 735"/>
                <a:gd name="T32" fmla="*/ 2810 w 2822"/>
                <a:gd name="T33" fmla="*/ 659 h 735"/>
                <a:gd name="T34" fmla="*/ 2819 w 2822"/>
                <a:gd name="T35" fmla="*/ 675 h 735"/>
                <a:gd name="T36" fmla="*/ 2822 w 2822"/>
                <a:gd name="T37" fmla="*/ 692 h 735"/>
                <a:gd name="T38" fmla="*/ 2820 w 2822"/>
                <a:gd name="T39" fmla="*/ 701 h 735"/>
                <a:gd name="T40" fmla="*/ 2815 w 2822"/>
                <a:gd name="T41" fmla="*/ 715 h 735"/>
                <a:gd name="T42" fmla="*/ 2792 w 2822"/>
                <a:gd name="T43" fmla="*/ 733 h 735"/>
                <a:gd name="T44" fmla="*/ 2777 w 2822"/>
                <a:gd name="T45" fmla="*/ 735 h 735"/>
                <a:gd name="T46" fmla="*/ 2777 w 2822"/>
                <a:gd name="T4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22" h="735">
                  <a:moveTo>
                    <a:pt x="2777" y="735"/>
                  </a:moveTo>
                  <a:lnTo>
                    <a:pt x="2771" y="735"/>
                  </a:lnTo>
                  <a:lnTo>
                    <a:pt x="2766" y="734"/>
                  </a:lnTo>
                  <a:lnTo>
                    <a:pt x="35" y="87"/>
                  </a:lnTo>
                  <a:lnTo>
                    <a:pt x="26" y="85"/>
                  </a:lnTo>
                  <a:lnTo>
                    <a:pt x="12" y="74"/>
                  </a:lnTo>
                  <a:lnTo>
                    <a:pt x="2" y="60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4" y="26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6" y="0"/>
                  </a:lnTo>
                  <a:lnTo>
                    <a:pt x="55" y="1"/>
                  </a:lnTo>
                  <a:lnTo>
                    <a:pt x="2787" y="647"/>
                  </a:lnTo>
                  <a:lnTo>
                    <a:pt x="2796" y="650"/>
                  </a:lnTo>
                  <a:lnTo>
                    <a:pt x="2810" y="659"/>
                  </a:lnTo>
                  <a:lnTo>
                    <a:pt x="2819" y="675"/>
                  </a:lnTo>
                  <a:lnTo>
                    <a:pt x="2822" y="692"/>
                  </a:lnTo>
                  <a:lnTo>
                    <a:pt x="2820" y="701"/>
                  </a:lnTo>
                  <a:lnTo>
                    <a:pt x="2815" y="715"/>
                  </a:lnTo>
                  <a:lnTo>
                    <a:pt x="2792" y="733"/>
                  </a:lnTo>
                  <a:lnTo>
                    <a:pt x="2777" y="735"/>
                  </a:lnTo>
                  <a:lnTo>
                    <a:pt x="2777" y="7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FCD48524-8DA7-4074-B4AF-B185AD12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400" y="3592879"/>
              <a:ext cx="296929" cy="299195"/>
            </a:xfrm>
            <a:custGeom>
              <a:avLst/>
              <a:gdLst>
                <a:gd name="T0" fmla="*/ 658 w 658"/>
                <a:gd name="T1" fmla="*/ 328 h 657"/>
                <a:gd name="T2" fmla="*/ 657 w 658"/>
                <a:gd name="T3" fmla="*/ 363 h 657"/>
                <a:gd name="T4" fmla="*/ 644 w 658"/>
                <a:gd name="T5" fmla="*/ 426 h 657"/>
                <a:gd name="T6" fmla="*/ 618 w 658"/>
                <a:gd name="T7" fmla="*/ 486 h 657"/>
                <a:gd name="T8" fmla="*/ 584 w 658"/>
                <a:gd name="T9" fmla="*/ 538 h 657"/>
                <a:gd name="T10" fmla="*/ 538 w 658"/>
                <a:gd name="T11" fmla="*/ 583 h 657"/>
                <a:gd name="T12" fmla="*/ 486 w 658"/>
                <a:gd name="T13" fmla="*/ 618 h 657"/>
                <a:gd name="T14" fmla="*/ 427 w 658"/>
                <a:gd name="T15" fmla="*/ 643 h 657"/>
                <a:gd name="T16" fmla="*/ 363 w 658"/>
                <a:gd name="T17" fmla="*/ 656 h 657"/>
                <a:gd name="T18" fmla="*/ 329 w 658"/>
                <a:gd name="T19" fmla="*/ 657 h 657"/>
                <a:gd name="T20" fmla="*/ 295 w 658"/>
                <a:gd name="T21" fmla="*/ 656 h 657"/>
                <a:gd name="T22" fmla="*/ 232 w 658"/>
                <a:gd name="T23" fmla="*/ 643 h 657"/>
                <a:gd name="T24" fmla="*/ 172 w 658"/>
                <a:gd name="T25" fmla="*/ 618 h 657"/>
                <a:gd name="T26" fmla="*/ 120 w 658"/>
                <a:gd name="T27" fmla="*/ 583 h 657"/>
                <a:gd name="T28" fmla="*/ 75 w 658"/>
                <a:gd name="T29" fmla="*/ 538 h 657"/>
                <a:gd name="T30" fmla="*/ 39 w 658"/>
                <a:gd name="T31" fmla="*/ 486 h 657"/>
                <a:gd name="T32" fmla="*/ 14 w 658"/>
                <a:gd name="T33" fmla="*/ 426 h 657"/>
                <a:gd name="T34" fmla="*/ 1 w 658"/>
                <a:gd name="T35" fmla="*/ 363 h 657"/>
                <a:gd name="T36" fmla="*/ 0 w 658"/>
                <a:gd name="T37" fmla="*/ 328 h 657"/>
                <a:gd name="T38" fmla="*/ 1 w 658"/>
                <a:gd name="T39" fmla="*/ 295 h 657"/>
                <a:gd name="T40" fmla="*/ 14 w 658"/>
                <a:gd name="T41" fmla="*/ 231 h 657"/>
                <a:gd name="T42" fmla="*/ 39 w 658"/>
                <a:gd name="T43" fmla="*/ 171 h 657"/>
                <a:gd name="T44" fmla="*/ 75 w 658"/>
                <a:gd name="T45" fmla="*/ 120 h 657"/>
                <a:gd name="T46" fmla="*/ 120 w 658"/>
                <a:gd name="T47" fmla="*/ 74 h 657"/>
                <a:gd name="T48" fmla="*/ 172 w 658"/>
                <a:gd name="T49" fmla="*/ 39 h 657"/>
                <a:gd name="T50" fmla="*/ 232 w 658"/>
                <a:gd name="T51" fmla="*/ 14 h 657"/>
                <a:gd name="T52" fmla="*/ 295 w 658"/>
                <a:gd name="T53" fmla="*/ 1 h 657"/>
                <a:gd name="T54" fmla="*/ 329 w 658"/>
                <a:gd name="T55" fmla="*/ 0 h 657"/>
                <a:gd name="T56" fmla="*/ 363 w 658"/>
                <a:gd name="T57" fmla="*/ 1 h 657"/>
                <a:gd name="T58" fmla="*/ 427 w 658"/>
                <a:gd name="T59" fmla="*/ 14 h 657"/>
                <a:gd name="T60" fmla="*/ 486 w 658"/>
                <a:gd name="T61" fmla="*/ 39 h 657"/>
                <a:gd name="T62" fmla="*/ 538 w 658"/>
                <a:gd name="T63" fmla="*/ 74 h 657"/>
                <a:gd name="T64" fmla="*/ 584 w 658"/>
                <a:gd name="T65" fmla="*/ 120 h 657"/>
                <a:gd name="T66" fmla="*/ 618 w 658"/>
                <a:gd name="T67" fmla="*/ 171 h 657"/>
                <a:gd name="T68" fmla="*/ 644 w 658"/>
                <a:gd name="T69" fmla="*/ 231 h 657"/>
                <a:gd name="T70" fmla="*/ 657 w 658"/>
                <a:gd name="T71" fmla="*/ 295 h 657"/>
                <a:gd name="T72" fmla="*/ 658 w 658"/>
                <a:gd name="T73" fmla="*/ 32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8" h="657">
                  <a:moveTo>
                    <a:pt x="658" y="328"/>
                  </a:moveTo>
                  <a:lnTo>
                    <a:pt x="657" y="363"/>
                  </a:lnTo>
                  <a:lnTo>
                    <a:pt x="644" y="426"/>
                  </a:lnTo>
                  <a:lnTo>
                    <a:pt x="618" y="486"/>
                  </a:lnTo>
                  <a:lnTo>
                    <a:pt x="584" y="538"/>
                  </a:lnTo>
                  <a:lnTo>
                    <a:pt x="538" y="583"/>
                  </a:lnTo>
                  <a:lnTo>
                    <a:pt x="486" y="618"/>
                  </a:lnTo>
                  <a:lnTo>
                    <a:pt x="427" y="643"/>
                  </a:lnTo>
                  <a:lnTo>
                    <a:pt x="363" y="656"/>
                  </a:lnTo>
                  <a:lnTo>
                    <a:pt x="329" y="657"/>
                  </a:lnTo>
                  <a:lnTo>
                    <a:pt x="295" y="656"/>
                  </a:lnTo>
                  <a:lnTo>
                    <a:pt x="232" y="643"/>
                  </a:lnTo>
                  <a:lnTo>
                    <a:pt x="172" y="618"/>
                  </a:lnTo>
                  <a:lnTo>
                    <a:pt x="120" y="583"/>
                  </a:lnTo>
                  <a:lnTo>
                    <a:pt x="75" y="538"/>
                  </a:lnTo>
                  <a:lnTo>
                    <a:pt x="39" y="486"/>
                  </a:lnTo>
                  <a:lnTo>
                    <a:pt x="14" y="426"/>
                  </a:lnTo>
                  <a:lnTo>
                    <a:pt x="1" y="363"/>
                  </a:lnTo>
                  <a:lnTo>
                    <a:pt x="0" y="328"/>
                  </a:lnTo>
                  <a:lnTo>
                    <a:pt x="1" y="295"/>
                  </a:lnTo>
                  <a:lnTo>
                    <a:pt x="14" y="231"/>
                  </a:lnTo>
                  <a:lnTo>
                    <a:pt x="39" y="171"/>
                  </a:lnTo>
                  <a:lnTo>
                    <a:pt x="75" y="120"/>
                  </a:lnTo>
                  <a:lnTo>
                    <a:pt x="120" y="74"/>
                  </a:lnTo>
                  <a:lnTo>
                    <a:pt x="172" y="39"/>
                  </a:lnTo>
                  <a:lnTo>
                    <a:pt x="232" y="14"/>
                  </a:lnTo>
                  <a:lnTo>
                    <a:pt x="295" y="1"/>
                  </a:lnTo>
                  <a:lnTo>
                    <a:pt x="329" y="0"/>
                  </a:lnTo>
                  <a:lnTo>
                    <a:pt x="363" y="1"/>
                  </a:lnTo>
                  <a:lnTo>
                    <a:pt x="427" y="14"/>
                  </a:lnTo>
                  <a:lnTo>
                    <a:pt x="486" y="39"/>
                  </a:lnTo>
                  <a:lnTo>
                    <a:pt x="538" y="74"/>
                  </a:lnTo>
                  <a:lnTo>
                    <a:pt x="584" y="120"/>
                  </a:lnTo>
                  <a:lnTo>
                    <a:pt x="618" y="171"/>
                  </a:lnTo>
                  <a:lnTo>
                    <a:pt x="644" y="231"/>
                  </a:lnTo>
                  <a:lnTo>
                    <a:pt x="657" y="295"/>
                  </a:lnTo>
                  <a:lnTo>
                    <a:pt x="658" y="32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hape 1510">
            <a:extLst>
              <a:ext uri="{FF2B5EF4-FFF2-40B4-BE49-F238E27FC236}">
                <a16:creationId xmlns:a16="http://schemas.microsoft.com/office/drawing/2014/main" id="{21822CD8-77EC-4096-A273-EBCCB13BA9A1}"/>
              </a:ext>
            </a:extLst>
          </p:cNvPr>
          <p:cNvSpPr/>
          <p:nvPr/>
        </p:nvSpPr>
        <p:spPr>
          <a:xfrm rot="10800000" flipH="1">
            <a:off x="5585690" y="4408258"/>
            <a:ext cx="1287369" cy="38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63" extrusionOk="0">
                <a:moveTo>
                  <a:pt x="1569" y="8014"/>
                </a:moveTo>
                <a:cubicBezTo>
                  <a:pt x="7662" y="-3437"/>
                  <a:pt x="15785" y="-2656"/>
                  <a:pt x="21600" y="10616"/>
                </a:cubicBezTo>
                <a:cubicBezTo>
                  <a:pt x="19292" y="16862"/>
                  <a:pt x="19292" y="16862"/>
                  <a:pt x="19292" y="16862"/>
                </a:cubicBezTo>
                <a:cubicBezTo>
                  <a:pt x="14862" y="6973"/>
                  <a:pt x="8585" y="6192"/>
                  <a:pt x="3785" y="14520"/>
                </a:cubicBezTo>
                <a:cubicBezTo>
                  <a:pt x="5077" y="18163"/>
                  <a:pt x="5077" y="18163"/>
                  <a:pt x="5077" y="18163"/>
                </a:cubicBezTo>
                <a:cubicBezTo>
                  <a:pt x="0" y="17903"/>
                  <a:pt x="0" y="17903"/>
                  <a:pt x="0" y="17903"/>
                </a:cubicBezTo>
                <a:cubicBezTo>
                  <a:pt x="0" y="3590"/>
                  <a:pt x="0" y="3590"/>
                  <a:pt x="0" y="3590"/>
                </a:cubicBezTo>
                <a:cubicBezTo>
                  <a:pt x="1569" y="8014"/>
                  <a:pt x="1569" y="8014"/>
                  <a:pt x="1569" y="8014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sz="1350"/>
          </a:p>
        </p:txBody>
      </p:sp>
      <p:sp>
        <p:nvSpPr>
          <p:cNvPr id="13" name="Shape 1511">
            <a:extLst>
              <a:ext uri="{FF2B5EF4-FFF2-40B4-BE49-F238E27FC236}">
                <a16:creationId xmlns:a16="http://schemas.microsoft.com/office/drawing/2014/main" id="{22EE5C0D-D47B-4938-BA72-728622E4D04B}"/>
              </a:ext>
            </a:extLst>
          </p:cNvPr>
          <p:cNvSpPr/>
          <p:nvPr/>
        </p:nvSpPr>
        <p:spPr>
          <a:xfrm rot="10800000" flipH="1">
            <a:off x="6868417" y="3167280"/>
            <a:ext cx="367777" cy="1257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20" h="21600" extrusionOk="0">
                <a:moveTo>
                  <a:pt x="0" y="5305"/>
                </a:moveTo>
                <a:cubicBezTo>
                  <a:pt x="3780" y="3979"/>
                  <a:pt x="3780" y="3979"/>
                  <a:pt x="3780" y="3979"/>
                </a:cubicBezTo>
                <a:cubicBezTo>
                  <a:pt x="11610" y="8811"/>
                  <a:pt x="10530" y="14874"/>
                  <a:pt x="810" y="19326"/>
                </a:cubicBezTo>
                <a:cubicBezTo>
                  <a:pt x="7560" y="21600"/>
                  <a:pt x="7560" y="21600"/>
                  <a:pt x="7560" y="21600"/>
                </a:cubicBezTo>
                <a:cubicBezTo>
                  <a:pt x="20520" y="15821"/>
                  <a:pt x="21600" y="7768"/>
                  <a:pt x="10530" y="1611"/>
                </a:cubicBezTo>
                <a:cubicBezTo>
                  <a:pt x="15120" y="0"/>
                  <a:pt x="15120" y="0"/>
                  <a:pt x="151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305"/>
                  <a:pt x="0" y="5305"/>
                  <a:pt x="0" y="5305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sz="1350"/>
          </a:p>
        </p:txBody>
      </p:sp>
      <p:sp>
        <p:nvSpPr>
          <p:cNvPr id="14" name="Shape 1512">
            <a:extLst>
              <a:ext uri="{FF2B5EF4-FFF2-40B4-BE49-F238E27FC236}">
                <a16:creationId xmlns:a16="http://schemas.microsoft.com/office/drawing/2014/main" id="{7492B287-2C2F-486B-A863-FC3B00C5649B}"/>
              </a:ext>
            </a:extLst>
          </p:cNvPr>
          <p:cNvSpPr/>
          <p:nvPr/>
        </p:nvSpPr>
        <p:spPr>
          <a:xfrm rot="10800000" flipH="1">
            <a:off x="5620482" y="2791334"/>
            <a:ext cx="1257215" cy="371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98" extrusionOk="0">
                <a:moveTo>
                  <a:pt x="21600" y="15120"/>
                </a:moveTo>
                <a:cubicBezTo>
                  <a:pt x="19902" y="10260"/>
                  <a:pt x="19902" y="10260"/>
                  <a:pt x="19902" y="10260"/>
                </a:cubicBezTo>
                <a:cubicBezTo>
                  <a:pt x="13866" y="21600"/>
                  <a:pt x="5848" y="20790"/>
                  <a:pt x="0" y="7830"/>
                </a:cubicBezTo>
                <a:cubicBezTo>
                  <a:pt x="2264" y="1080"/>
                  <a:pt x="2264" y="1080"/>
                  <a:pt x="2264" y="1080"/>
                </a:cubicBezTo>
                <a:cubicBezTo>
                  <a:pt x="6791" y="10800"/>
                  <a:pt x="12828" y="11610"/>
                  <a:pt x="17638" y="3510"/>
                </a:cubicBezTo>
                <a:cubicBezTo>
                  <a:pt x="16412" y="0"/>
                  <a:pt x="16412" y="0"/>
                  <a:pt x="16412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5120"/>
                  <a:pt x="21600" y="15120"/>
                  <a:pt x="21600" y="1512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sz="1350"/>
          </a:p>
        </p:txBody>
      </p:sp>
      <p:sp>
        <p:nvSpPr>
          <p:cNvPr id="15" name="Shape 1513">
            <a:extLst>
              <a:ext uri="{FF2B5EF4-FFF2-40B4-BE49-F238E27FC236}">
                <a16:creationId xmlns:a16="http://schemas.microsoft.com/office/drawing/2014/main" id="{12358BA9-A838-449C-A35B-6C4CDB351633}"/>
              </a:ext>
            </a:extLst>
          </p:cNvPr>
          <p:cNvSpPr/>
          <p:nvPr/>
        </p:nvSpPr>
        <p:spPr>
          <a:xfrm rot="10800000" flipH="1">
            <a:off x="5238835" y="3139447"/>
            <a:ext cx="374691" cy="127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2" h="21600" extrusionOk="0">
                <a:moveTo>
                  <a:pt x="3505" y="21600"/>
                </a:moveTo>
                <a:cubicBezTo>
                  <a:pt x="8039" y="19917"/>
                  <a:pt x="8039" y="19917"/>
                  <a:pt x="8039" y="19917"/>
                </a:cubicBezTo>
                <a:cubicBezTo>
                  <a:pt x="-3428" y="13839"/>
                  <a:pt x="-2628" y="5797"/>
                  <a:pt x="10439" y="0"/>
                </a:cubicBezTo>
                <a:cubicBezTo>
                  <a:pt x="17105" y="2244"/>
                  <a:pt x="17105" y="2244"/>
                  <a:pt x="17105" y="2244"/>
                </a:cubicBezTo>
                <a:cubicBezTo>
                  <a:pt x="7239" y="6732"/>
                  <a:pt x="6439" y="12904"/>
                  <a:pt x="14705" y="17673"/>
                </a:cubicBezTo>
                <a:cubicBezTo>
                  <a:pt x="18172" y="16364"/>
                  <a:pt x="18172" y="16364"/>
                  <a:pt x="18172" y="16364"/>
                </a:cubicBezTo>
                <a:cubicBezTo>
                  <a:pt x="18172" y="21600"/>
                  <a:pt x="18172" y="21600"/>
                  <a:pt x="18172" y="21600"/>
                </a:cubicBezTo>
                <a:lnTo>
                  <a:pt x="3505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50">
              <a:solidFill>
                <a:schemeClr val="l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9BAE6D2-8439-4130-961D-F94CEB6367CB}"/>
              </a:ext>
            </a:extLst>
          </p:cNvPr>
          <p:cNvSpPr/>
          <p:nvPr/>
        </p:nvSpPr>
        <p:spPr>
          <a:xfrm>
            <a:off x="1907806" y="3770715"/>
            <a:ext cx="1015409" cy="1019314"/>
          </a:xfrm>
          <a:custGeom>
            <a:avLst/>
            <a:gdLst>
              <a:gd name="connsiteX0" fmla="*/ 279533 w 1325690"/>
              <a:gd name="connsiteY0" fmla="*/ 0 h 1330788"/>
              <a:gd name="connsiteX1" fmla="*/ 563956 w 1325690"/>
              <a:gd name="connsiteY1" fmla="*/ 274269 h 1330788"/>
              <a:gd name="connsiteX2" fmla="*/ 421720 w 1325690"/>
              <a:gd name="connsiteY2" fmla="*/ 274328 h 1330788"/>
              <a:gd name="connsiteX3" fmla="*/ 1320684 w 1325690"/>
              <a:gd name="connsiteY3" fmla="*/ 1081813 h 1330788"/>
              <a:gd name="connsiteX4" fmla="*/ 1325690 w 1325690"/>
              <a:gd name="connsiteY4" fmla="*/ 1330788 h 1330788"/>
              <a:gd name="connsiteX5" fmla="*/ 172730 w 1325690"/>
              <a:gd name="connsiteY5" fmla="*/ 279462 h 1330788"/>
              <a:gd name="connsiteX6" fmla="*/ 0 w 1325690"/>
              <a:gd name="connsiteY6" fmla="*/ 279533 h 1330788"/>
              <a:gd name="connsiteX7" fmla="*/ 279533 w 1325690"/>
              <a:gd name="connsiteY7" fmla="*/ 0 h 133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690" h="1330788">
                <a:moveTo>
                  <a:pt x="279533" y="0"/>
                </a:moveTo>
                <a:cubicBezTo>
                  <a:pt x="279533" y="0"/>
                  <a:pt x="279533" y="0"/>
                  <a:pt x="563956" y="274269"/>
                </a:cubicBezTo>
                <a:cubicBezTo>
                  <a:pt x="563956" y="274269"/>
                  <a:pt x="563956" y="274269"/>
                  <a:pt x="421720" y="274328"/>
                </a:cubicBezTo>
                <a:cubicBezTo>
                  <a:pt x="523180" y="701079"/>
                  <a:pt x="883805" y="1031198"/>
                  <a:pt x="1320684" y="1081813"/>
                </a:cubicBezTo>
                <a:cubicBezTo>
                  <a:pt x="1320684" y="1081813"/>
                  <a:pt x="1320684" y="1081813"/>
                  <a:pt x="1325690" y="1330788"/>
                </a:cubicBezTo>
                <a:cubicBezTo>
                  <a:pt x="746536" y="1270037"/>
                  <a:pt x="284340" y="838348"/>
                  <a:pt x="172730" y="279462"/>
                </a:cubicBezTo>
                <a:cubicBezTo>
                  <a:pt x="172730" y="279462"/>
                  <a:pt x="172730" y="279462"/>
                  <a:pt x="0" y="279533"/>
                </a:cubicBezTo>
                <a:cubicBezTo>
                  <a:pt x="0" y="279533"/>
                  <a:pt x="0" y="279533"/>
                  <a:pt x="2795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22F5002-5EAE-4E02-A4BC-E4D41D11E164}"/>
              </a:ext>
            </a:extLst>
          </p:cNvPr>
          <p:cNvSpPr/>
          <p:nvPr/>
        </p:nvSpPr>
        <p:spPr>
          <a:xfrm>
            <a:off x="3021347" y="3901565"/>
            <a:ext cx="997486" cy="1000771"/>
          </a:xfrm>
          <a:custGeom>
            <a:avLst/>
            <a:gdLst>
              <a:gd name="connsiteX0" fmla="*/ 1053622 w 1302290"/>
              <a:gd name="connsiteY0" fmla="*/ 0 h 1306579"/>
              <a:gd name="connsiteX1" fmla="*/ 1302290 w 1302290"/>
              <a:gd name="connsiteY1" fmla="*/ 4289 h 1306579"/>
              <a:gd name="connsiteX2" fmla="*/ 283870 w 1302290"/>
              <a:gd name="connsiteY2" fmla="*/ 1134010 h 1306579"/>
              <a:gd name="connsiteX3" fmla="*/ 283311 w 1302290"/>
              <a:gd name="connsiteY3" fmla="*/ 1306579 h 1306579"/>
              <a:gd name="connsiteX4" fmla="*/ 0 w 1302290"/>
              <a:gd name="connsiteY4" fmla="*/ 1023268 h 1306579"/>
              <a:gd name="connsiteX5" fmla="*/ 285054 w 1302290"/>
              <a:gd name="connsiteY5" fmla="*/ 738214 h 1306579"/>
              <a:gd name="connsiteX6" fmla="*/ 284631 w 1302290"/>
              <a:gd name="connsiteY6" fmla="*/ 880292 h 1306579"/>
              <a:gd name="connsiteX7" fmla="*/ 1053622 w 1302290"/>
              <a:gd name="connsiteY7" fmla="*/ 0 h 130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2290" h="1306579">
                <a:moveTo>
                  <a:pt x="1053622" y="0"/>
                </a:moveTo>
                <a:cubicBezTo>
                  <a:pt x="1302290" y="4289"/>
                  <a:pt x="1302290" y="4289"/>
                  <a:pt x="1302290" y="4289"/>
                </a:cubicBezTo>
                <a:cubicBezTo>
                  <a:pt x="1234604" y="557651"/>
                  <a:pt x="822128" y="1010600"/>
                  <a:pt x="283870" y="1134010"/>
                </a:cubicBezTo>
                <a:cubicBezTo>
                  <a:pt x="283311" y="1306579"/>
                  <a:pt x="283311" y="1306579"/>
                  <a:pt x="283311" y="1306579"/>
                </a:cubicBezTo>
                <a:cubicBezTo>
                  <a:pt x="0" y="1023268"/>
                  <a:pt x="0" y="1023268"/>
                  <a:pt x="0" y="1023268"/>
                </a:cubicBezTo>
                <a:cubicBezTo>
                  <a:pt x="285054" y="738214"/>
                  <a:pt x="285054" y="738214"/>
                  <a:pt x="285054" y="738214"/>
                </a:cubicBezTo>
                <a:cubicBezTo>
                  <a:pt x="284631" y="880292"/>
                  <a:pt x="284631" y="880292"/>
                  <a:pt x="284631" y="880292"/>
                </a:cubicBezTo>
                <a:cubicBezTo>
                  <a:pt x="690984" y="767368"/>
                  <a:pt x="996531" y="421348"/>
                  <a:pt x="1053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75A86A-19FB-462E-99E7-CADA298B1AB2}"/>
              </a:ext>
            </a:extLst>
          </p:cNvPr>
          <p:cNvSpPr/>
          <p:nvPr/>
        </p:nvSpPr>
        <p:spPr>
          <a:xfrm>
            <a:off x="3139947" y="2797677"/>
            <a:ext cx="998372" cy="1001955"/>
          </a:xfrm>
          <a:custGeom>
            <a:avLst/>
            <a:gdLst>
              <a:gd name="connsiteX0" fmla="*/ 5494 w 1303447"/>
              <a:gd name="connsiteY0" fmla="*/ 0 h 1308125"/>
              <a:gd name="connsiteX1" fmla="*/ 1120663 w 1303447"/>
              <a:gd name="connsiteY1" fmla="*/ 1023624 h 1308125"/>
              <a:gd name="connsiteX2" fmla="*/ 1303447 w 1303447"/>
              <a:gd name="connsiteY2" fmla="*/ 1023318 h 1308125"/>
              <a:gd name="connsiteX3" fmla="*/ 1018640 w 1303447"/>
              <a:gd name="connsiteY3" fmla="*/ 1308125 h 1308125"/>
              <a:gd name="connsiteX4" fmla="*/ 739873 w 1303447"/>
              <a:gd name="connsiteY4" fmla="*/ 1029357 h 1308125"/>
              <a:gd name="connsiteX5" fmla="*/ 871866 w 1303447"/>
              <a:gd name="connsiteY5" fmla="*/ 1029118 h 1308125"/>
              <a:gd name="connsiteX6" fmla="*/ 0 w 1303447"/>
              <a:gd name="connsiteY6" fmla="*/ 248798 h 1308125"/>
              <a:gd name="connsiteX7" fmla="*/ 5494 w 1303447"/>
              <a:gd name="connsiteY7" fmla="*/ 0 h 130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3447" h="1308125">
                <a:moveTo>
                  <a:pt x="5494" y="0"/>
                </a:moveTo>
                <a:cubicBezTo>
                  <a:pt x="563845" y="70112"/>
                  <a:pt x="1009935" y="485686"/>
                  <a:pt x="1120663" y="1023624"/>
                </a:cubicBezTo>
                <a:cubicBezTo>
                  <a:pt x="1120663" y="1023624"/>
                  <a:pt x="1120663" y="1023624"/>
                  <a:pt x="1303447" y="1023318"/>
                </a:cubicBezTo>
                <a:cubicBezTo>
                  <a:pt x="1303447" y="1023318"/>
                  <a:pt x="1303447" y="1023318"/>
                  <a:pt x="1018640" y="1308125"/>
                </a:cubicBezTo>
                <a:cubicBezTo>
                  <a:pt x="1018640" y="1308125"/>
                  <a:pt x="1018640" y="1308125"/>
                  <a:pt x="739873" y="1029357"/>
                </a:cubicBezTo>
                <a:cubicBezTo>
                  <a:pt x="739873" y="1029357"/>
                  <a:pt x="739873" y="1029357"/>
                  <a:pt x="871866" y="1029118"/>
                </a:cubicBezTo>
                <a:cubicBezTo>
                  <a:pt x="765984" y="618087"/>
                  <a:pt x="426340" y="308958"/>
                  <a:pt x="0" y="248798"/>
                </a:cubicBezTo>
                <a:cubicBezTo>
                  <a:pt x="0" y="248798"/>
                  <a:pt x="0" y="248798"/>
                  <a:pt x="5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C94061D-CCFD-40E3-8E50-52779CF5695D}"/>
              </a:ext>
            </a:extLst>
          </p:cNvPr>
          <p:cNvSpPr/>
          <p:nvPr/>
        </p:nvSpPr>
        <p:spPr>
          <a:xfrm>
            <a:off x="2029457" y="2675481"/>
            <a:ext cx="1013214" cy="1005206"/>
          </a:xfrm>
          <a:custGeom>
            <a:avLst/>
            <a:gdLst>
              <a:gd name="connsiteX0" fmla="*/ 1043636 w 1322824"/>
              <a:gd name="connsiteY0" fmla="*/ 0 h 1312369"/>
              <a:gd name="connsiteX1" fmla="*/ 1322824 w 1322824"/>
              <a:gd name="connsiteY1" fmla="*/ 279188 h 1312369"/>
              <a:gd name="connsiteX2" fmla="*/ 1037844 w 1322824"/>
              <a:gd name="connsiteY2" fmla="*/ 564169 h 1312369"/>
              <a:gd name="connsiteX3" fmla="*/ 1043094 w 1322824"/>
              <a:gd name="connsiteY3" fmla="*/ 426929 h 1312369"/>
              <a:gd name="connsiteX4" fmla="*/ 249023 w 1322824"/>
              <a:gd name="connsiteY4" fmla="*/ 1312369 h 1312369"/>
              <a:gd name="connsiteX5" fmla="*/ 0 w 1322824"/>
              <a:gd name="connsiteY5" fmla="*/ 1307615 h 1312369"/>
              <a:gd name="connsiteX6" fmla="*/ 1038340 w 1322824"/>
              <a:gd name="connsiteY6" fmla="*/ 177906 h 1312369"/>
              <a:gd name="connsiteX7" fmla="*/ 1043636 w 1322824"/>
              <a:gd name="connsiteY7" fmla="*/ 0 h 131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2824" h="1312369">
                <a:moveTo>
                  <a:pt x="1043636" y="0"/>
                </a:moveTo>
                <a:lnTo>
                  <a:pt x="1322824" y="279188"/>
                </a:lnTo>
                <a:cubicBezTo>
                  <a:pt x="1322824" y="279188"/>
                  <a:pt x="1322824" y="279188"/>
                  <a:pt x="1037844" y="564169"/>
                </a:cubicBezTo>
                <a:cubicBezTo>
                  <a:pt x="1037844" y="564169"/>
                  <a:pt x="1037844" y="564169"/>
                  <a:pt x="1043094" y="426929"/>
                </a:cubicBezTo>
                <a:cubicBezTo>
                  <a:pt x="626187" y="529147"/>
                  <a:pt x="305491" y="880299"/>
                  <a:pt x="249023" y="1312369"/>
                </a:cubicBezTo>
                <a:cubicBezTo>
                  <a:pt x="249023" y="1312369"/>
                  <a:pt x="249023" y="1312369"/>
                  <a:pt x="0" y="1307615"/>
                </a:cubicBezTo>
                <a:cubicBezTo>
                  <a:pt x="66782" y="743369"/>
                  <a:pt x="489256" y="290438"/>
                  <a:pt x="1038340" y="177906"/>
                </a:cubicBezTo>
                <a:cubicBezTo>
                  <a:pt x="1038340" y="177906"/>
                  <a:pt x="1038340" y="177906"/>
                  <a:pt x="1043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F1B4D5-0704-4D83-BD60-99426460A3C0}"/>
              </a:ext>
            </a:extLst>
          </p:cNvPr>
          <p:cNvGrpSpPr/>
          <p:nvPr/>
        </p:nvGrpSpPr>
        <p:grpSpPr>
          <a:xfrm>
            <a:off x="0" y="4951957"/>
            <a:ext cx="9408160" cy="1595996"/>
            <a:chOff x="-301152" y="-2243862"/>
            <a:chExt cx="3571176" cy="556161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B8E167-EDC5-4466-94F3-8DBE240C6D57}"/>
                </a:ext>
              </a:extLst>
            </p:cNvPr>
            <p:cNvSpPr txBox="1"/>
            <p:nvPr/>
          </p:nvSpPr>
          <p:spPr>
            <a:xfrm>
              <a:off x="-301152" y="-2243862"/>
              <a:ext cx="3397631" cy="461183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Bicycling is associated </a:t>
              </a:r>
              <a:r>
                <a:rPr lang="en-US" sz="1600" b="1" dirty="0">
                  <a:latin typeface="Cambria" panose="02040503050406030204" pitchFamily="18" charset="0"/>
                  <a:ea typeface="Cambria" panose="02040503050406030204" pitchFamily="18" charset="0"/>
                </a:rPr>
                <a:t>with both health benefits and accident risk</a:t>
              </a:r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16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e.g.,the</a:t>
              </a:r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 official Danish guidelines for cost–benefit analysis suggest </a:t>
              </a:r>
              <a:r>
                <a:rPr lang="en-US" sz="1600" b="1" dirty="0">
                  <a:latin typeface="Cambria" panose="02040503050406030204" pitchFamily="18" charset="0"/>
                  <a:ea typeface="Cambria" panose="02040503050406030204" pitchFamily="18" charset="0"/>
                </a:rPr>
                <a:t>a net external benefit owing to health and accidents of 0.91 EUR per bicycle km (10).</a:t>
              </a:r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 Applying this figure, we estimate the welfare loss induced by removing the bicycle lane network through health and accidents to be €435.3M per year. In total, </a:t>
              </a:r>
              <a:r>
                <a:rPr lang="en-US" sz="1600" b="1" dirty="0">
                  <a:latin typeface="Cambria" panose="02040503050406030204" pitchFamily="18" charset="0"/>
                  <a:ea typeface="Cambria" panose="02040503050406030204" pitchFamily="18" charset="0"/>
                </a:rPr>
                <a:t>we find a loss of €609.4M per year or €0.427M annually per km of bicycle lane if all bicycle lanes were removed.</a:t>
              </a:r>
              <a:endParaRPr lang="ka-GE" sz="1600" b="1" dirty="0">
                <a:ea typeface="Cambria" panose="020405030504060302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9DE7BC-B2C8-4CF5-99E9-6A16F3B0F460}"/>
                </a:ext>
              </a:extLst>
            </p:cNvPr>
            <p:cNvSpPr txBox="1"/>
            <p:nvPr/>
          </p:nvSpPr>
          <p:spPr>
            <a:xfrm>
              <a:off x="340731" y="2979201"/>
              <a:ext cx="2929293" cy="33855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00" y="106331"/>
            <a:ext cx="9042400" cy="73905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Evidence-driven arguments on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Prioritizing Bike Infrastructure for Urban Areas</a:t>
            </a:r>
            <a:endParaRPr lang="ka-GE" sz="2800" dirty="0">
              <a:ea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6273670"/>
            <a:ext cx="9144000" cy="650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8799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2FA99974-6AE4-472D-B1C2-A1F2326D4BC2}"/>
              </a:ext>
            </a:extLst>
          </p:cNvPr>
          <p:cNvGrpSpPr/>
          <p:nvPr/>
        </p:nvGrpSpPr>
        <p:grpSpPr>
          <a:xfrm>
            <a:off x="2923215" y="1548997"/>
            <a:ext cx="3415617" cy="2859261"/>
            <a:chOff x="2951400" y="1516644"/>
            <a:chExt cx="3533679" cy="2908088"/>
          </a:xfrm>
          <a:solidFill>
            <a:schemeClr val="bg1">
              <a:lumMod val="75000"/>
            </a:schemeClr>
          </a:solidFill>
        </p:grpSpPr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C6EF7545-AC4D-4DE5-90A7-2D43EAEBE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0733" y="1704774"/>
              <a:ext cx="3225418" cy="2239432"/>
            </a:xfrm>
            <a:custGeom>
              <a:avLst/>
              <a:gdLst>
                <a:gd name="T0" fmla="*/ 5601 w 7114"/>
                <a:gd name="T1" fmla="*/ 1224 h 4942"/>
                <a:gd name="T2" fmla="*/ 2198 w 7114"/>
                <a:gd name="T3" fmla="*/ 1762 h 4942"/>
                <a:gd name="T4" fmla="*/ 2198 w 7114"/>
                <a:gd name="T5" fmla="*/ 1762 h 4942"/>
                <a:gd name="T6" fmla="*/ 6931 w 7114"/>
                <a:gd name="T7" fmla="*/ 4296 h 4942"/>
                <a:gd name="T8" fmla="*/ 6681 w 7114"/>
                <a:gd name="T9" fmla="*/ 3945 h 4942"/>
                <a:gd name="T10" fmla="*/ 6413 w 7114"/>
                <a:gd name="T11" fmla="*/ 3426 h 4942"/>
                <a:gd name="T12" fmla="*/ 6248 w 7114"/>
                <a:gd name="T13" fmla="*/ 2977 h 4942"/>
                <a:gd name="T14" fmla="*/ 6261 w 7114"/>
                <a:gd name="T15" fmla="*/ 271 h 4942"/>
                <a:gd name="T16" fmla="*/ 6354 w 7114"/>
                <a:gd name="T17" fmla="*/ 178 h 4942"/>
                <a:gd name="T18" fmla="*/ 6336 w 7114"/>
                <a:gd name="T19" fmla="*/ 87 h 4942"/>
                <a:gd name="T20" fmla="*/ 6237 w 7114"/>
                <a:gd name="T21" fmla="*/ 35 h 4942"/>
                <a:gd name="T22" fmla="*/ 5438 w 7114"/>
                <a:gd name="T23" fmla="*/ 41 h 4942"/>
                <a:gd name="T24" fmla="*/ 5384 w 7114"/>
                <a:gd name="T25" fmla="*/ 80 h 4942"/>
                <a:gd name="T26" fmla="*/ 5359 w 7114"/>
                <a:gd name="T27" fmla="*/ 140 h 4942"/>
                <a:gd name="T28" fmla="*/ 5547 w 7114"/>
                <a:gd name="T29" fmla="*/ 989 h 4942"/>
                <a:gd name="T30" fmla="*/ 2063 w 7114"/>
                <a:gd name="T31" fmla="*/ 70 h 4942"/>
                <a:gd name="T32" fmla="*/ 1951 w 7114"/>
                <a:gd name="T33" fmla="*/ 0 h 4942"/>
                <a:gd name="T34" fmla="*/ 1866 w 7114"/>
                <a:gd name="T35" fmla="*/ 38 h 4942"/>
                <a:gd name="T36" fmla="*/ 1837 w 7114"/>
                <a:gd name="T37" fmla="*/ 146 h 4942"/>
                <a:gd name="T38" fmla="*/ 19 w 7114"/>
                <a:gd name="T39" fmla="*/ 4476 h 4942"/>
                <a:gd name="T40" fmla="*/ 11 w 7114"/>
                <a:gd name="T41" fmla="*/ 4489 h 4942"/>
                <a:gd name="T42" fmla="*/ 5 w 7114"/>
                <a:gd name="T43" fmla="*/ 4505 h 4942"/>
                <a:gd name="T44" fmla="*/ 1 w 7114"/>
                <a:gd name="T45" fmla="*/ 4523 h 4942"/>
                <a:gd name="T46" fmla="*/ 0 w 7114"/>
                <a:gd name="T47" fmla="*/ 4531 h 4942"/>
                <a:gd name="T48" fmla="*/ 0 w 7114"/>
                <a:gd name="T49" fmla="*/ 4546 h 4942"/>
                <a:gd name="T50" fmla="*/ 2 w 7114"/>
                <a:gd name="T51" fmla="*/ 4563 h 4942"/>
                <a:gd name="T52" fmla="*/ 6 w 7114"/>
                <a:gd name="T53" fmla="*/ 4579 h 4942"/>
                <a:gd name="T54" fmla="*/ 13 w 7114"/>
                <a:gd name="T55" fmla="*/ 4596 h 4942"/>
                <a:gd name="T56" fmla="*/ 22 w 7114"/>
                <a:gd name="T57" fmla="*/ 4610 h 4942"/>
                <a:gd name="T58" fmla="*/ 33 w 7114"/>
                <a:gd name="T59" fmla="*/ 4623 h 4942"/>
                <a:gd name="T60" fmla="*/ 47 w 7114"/>
                <a:gd name="T61" fmla="*/ 4636 h 4942"/>
                <a:gd name="T62" fmla="*/ 54 w 7114"/>
                <a:gd name="T63" fmla="*/ 4640 h 4942"/>
                <a:gd name="T64" fmla="*/ 63 w 7114"/>
                <a:gd name="T65" fmla="*/ 4646 h 4942"/>
                <a:gd name="T66" fmla="*/ 83 w 7114"/>
                <a:gd name="T67" fmla="*/ 4654 h 4942"/>
                <a:gd name="T68" fmla="*/ 104 w 7114"/>
                <a:gd name="T69" fmla="*/ 4658 h 4942"/>
                <a:gd name="T70" fmla="*/ 2995 w 7114"/>
                <a:gd name="T71" fmla="*/ 4942 h 4942"/>
                <a:gd name="T72" fmla="*/ 3005 w 7114"/>
                <a:gd name="T73" fmla="*/ 4942 h 4942"/>
                <a:gd name="T74" fmla="*/ 3006 w 7114"/>
                <a:gd name="T75" fmla="*/ 4942 h 4942"/>
                <a:gd name="T76" fmla="*/ 3029 w 7114"/>
                <a:gd name="T77" fmla="*/ 4940 h 4942"/>
                <a:gd name="T78" fmla="*/ 3031 w 7114"/>
                <a:gd name="T79" fmla="*/ 4939 h 4942"/>
                <a:gd name="T80" fmla="*/ 3038 w 7114"/>
                <a:gd name="T81" fmla="*/ 4938 h 4942"/>
                <a:gd name="T82" fmla="*/ 3053 w 7114"/>
                <a:gd name="T83" fmla="*/ 4933 h 4942"/>
                <a:gd name="T84" fmla="*/ 3060 w 7114"/>
                <a:gd name="T85" fmla="*/ 4928 h 4942"/>
                <a:gd name="T86" fmla="*/ 3073 w 7114"/>
                <a:gd name="T87" fmla="*/ 4922 h 4942"/>
                <a:gd name="T88" fmla="*/ 3080 w 7114"/>
                <a:gd name="T89" fmla="*/ 4916 h 4942"/>
                <a:gd name="T90" fmla="*/ 3091 w 7114"/>
                <a:gd name="T91" fmla="*/ 4907 h 4942"/>
                <a:gd name="T92" fmla="*/ 3093 w 7114"/>
                <a:gd name="T93" fmla="*/ 4904 h 4942"/>
                <a:gd name="T94" fmla="*/ 6017 w 7114"/>
                <a:gd name="T95" fmla="*/ 3036 h 4942"/>
                <a:gd name="T96" fmla="*/ 6106 w 7114"/>
                <a:gd name="T97" fmla="*/ 3303 h 4942"/>
                <a:gd name="T98" fmla="*/ 6399 w 7114"/>
                <a:gd name="T99" fmla="*/ 3937 h 4942"/>
                <a:gd name="T100" fmla="*/ 6651 w 7114"/>
                <a:gd name="T101" fmla="*/ 4326 h 4942"/>
                <a:gd name="T102" fmla="*/ 6913 w 7114"/>
                <a:gd name="T103" fmla="*/ 4626 h 4942"/>
                <a:gd name="T104" fmla="*/ 6996 w 7114"/>
                <a:gd name="T105" fmla="*/ 4659 h 4942"/>
                <a:gd name="T106" fmla="*/ 7080 w 7114"/>
                <a:gd name="T107" fmla="*/ 4624 h 4942"/>
                <a:gd name="T108" fmla="*/ 7113 w 7114"/>
                <a:gd name="T109" fmla="*/ 4516 h 4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14" h="4942">
                  <a:moveTo>
                    <a:pt x="3073" y="4577"/>
                  </a:moveTo>
                  <a:lnTo>
                    <a:pt x="2399" y="1576"/>
                  </a:lnTo>
                  <a:lnTo>
                    <a:pt x="5601" y="1224"/>
                  </a:lnTo>
                  <a:lnTo>
                    <a:pt x="5718" y="1737"/>
                  </a:lnTo>
                  <a:lnTo>
                    <a:pt x="3073" y="4577"/>
                  </a:lnTo>
                  <a:close/>
                  <a:moveTo>
                    <a:pt x="2198" y="1762"/>
                  </a:moveTo>
                  <a:lnTo>
                    <a:pt x="2854" y="4688"/>
                  </a:lnTo>
                  <a:lnTo>
                    <a:pt x="332" y="4442"/>
                  </a:lnTo>
                  <a:lnTo>
                    <a:pt x="2198" y="1762"/>
                  </a:lnTo>
                  <a:close/>
                  <a:moveTo>
                    <a:pt x="7078" y="4455"/>
                  </a:moveTo>
                  <a:lnTo>
                    <a:pt x="7028" y="4404"/>
                  </a:lnTo>
                  <a:lnTo>
                    <a:pt x="6931" y="4296"/>
                  </a:lnTo>
                  <a:lnTo>
                    <a:pt x="6842" y="4183"/>
                  </a:lnTo>
                  <a:lnTo>
                    <a:pt x="6758" y="4065"/>
                  </a:lnTo>
                  <a:lnTo>
                    <a:pt x="6681" y="3945"/>
                  </a:lnTo>
                  <a:lnTo>
                    <a:pt x="6611" y="3825"/>
                  </a:lnTo>
                  <a:lnTo>
                    <a:pt x="6517" y="3647"/>
                  </a:lnTo>
                  <a:lnTo>
                    <a:pt x="6413" y="3426"/>
                  </a:lnTo>
                  <a:lnTo>
                    <a:pt x="6335" y="3233"/>
                  </a:lnTo>
                  <a:lnTo>
                    <a:pt x="6262" y="3022"/>
                  </a:lnTo>
                  <a:lnTo>
                    <a:pt x="6248" y="2977"/>
                  </a:lnTo>
                  <a:lnTo>
                    <a:pt x="5627" y="273"/>
                  </a:lnTo>
                  <a:lnTo>
                    <a:pt x="6237" y="273"/>
                  </a:lnTo>
                  <a:lnTo>
                    <a:pt x="6261" y="271"/>
                  </a:lnTo>
                  <a:lnTo>
                    <a:pt x="6304" y="254"/>
                  </a:lnTo>
                  <a:lnTo>
                    <a:pt x="6336" y="221"/>
                  </a:lnTo>
                  <a:lnTo>
                    <a:pt x="6354" y="178"/>
                  </a:lnTo>
                  <a:lnTo>
                    <a:pt x="6356" y="154"/>
                  </a:lnTo>
                  <a:lnTo>
                    <a:pt x="6354" y="130"/>
                  </a:lnTo>
                  <a:lnTo>
                    <a:pt x="6336" y="87"/>
                  </a:lnTo>
                  <a:lnTo>
                    <a:pt x="6304" y="55"/>
                  </a:lnTo>
                  <a:lnTo>
                    <a:pt x="6261" y="37"/>
                  </a:lnTo>
                  <a:lnTo>
                    <a:pt x="6237" y="35"/>
                  </a:lnTo>
                  <a:lnTo>
                    <a:pt x="5478" y="35"/>
                  </a:lnTo>
                  <a:lnTo>
                    <a:pt x="5464" y="36"/>
                  </a:lnTo>
                  <a:lnTo>
                    <a:pt x="5438" y="41"/>
                  </a:lnTo>
                  <a:lnTo>
                    <a:pt x="5414" y="53"/>
                  </a:lnTo>
                  <a:lnTo>
                    <a:pt x="5393" y="69"/>
                  </a:lnTo>
                  <a:lnTo>
                    <a:pt x="5384" y="80"/>
                  </a:lnTo>
                  <a:lnTo>
                    <a:pt x="5376" y="91"/>
                  </a:lnTo>
                  <a:lnTo>
                    <a:pt x="5364" y="114"/>
                  </a:lnTo>
                  <a:lnTo>
                    <a:pt x="5359" y="140"/>
                  </a:lnTo>
                  <a:lnTo>
                    <a:pt x="5359" y="167"/>
                  </a:lnTo>
                  <a:lnTo>
                    <a:pt x="5361" y="180"/>
                  </a:lnTo>
                  <a:lnTo>
                    <a:pt x="5547" y="989"/>
                  </a:lnTo>
                  <a:lnTo>
                    <a:pt x="2350" y="1341"/>
                  </a:lnTo>
                  <a:lnTo>
                    <a:pt x="2069" y="94"/>
                  </a:lnTo>
                  <a:lnTo>
                    <a:pt x="2063" y="70"/>
                  </a:lnTo>
                  <a:lnTo>
                    <a:pt x="2036" y="32"/>
                  </a:lnTo>
                  <a:lnTo>
                    <a:pt x="1997" y="9"/>
                  </a:lnTo>
                  <a:lnTo>
                    <a:pt x="1951" y="0"/>
                  </a:lnTo>
                  <a:lnTo>
                    <a:pt x="1927" y="4"/>
                  </a:lnTo>
                  <a:lnTo>
                    <a:pt x="1904" y="11"/>
                  </a:lnTo>
                  <a:lnTo>
                    <a:pt x="1866" y="38"/>
                  </a:lnTo>
                  <a:lnTo>
                    <a:pt x="1842" y="77"/>
                  </a:lnTo>
                  <a:lnTo>
                    <a:pt x="1834" y="122"/>
                  </a:lnTo>
                  <a:lnTo>
                    <a:pt x="1837" y="146"/>
                  </a:lnTo>
                  <a:lnTo>
                    <a:pt x="2128" y="1444"/>
                  </a:lnTo>
                  <a:lnTo>
                    <a:pt x="20" y="4472"/>
                  </a:lnTo>
                  <a:lnTo>
                    <a:pt x="19" y="4476"/>
                  </a:lnTo>
                  <a:lnTo>
                    <a:pt x="17" y="4478"/>
                  </a:lnTo>
                  <a:lnTo>
                    <a:pt x="15" y="4483"/>
                  </a:lnTo>
                  <a:lnTo>
                    <a:pt x="11" y="4489"/>
                  </a:lnTo>
                  <a:lnTo>
                    <a:pt x="9" y="4494"/>
                  </a:lnTo>
                  <a:lnTo>
                    <a:pt x="7" y="4499"/>
                  </a:lnTo>
                  <a:lnTo>
                    <a:pt x="5" y="4505"/>
                  </a:lnTo>
                  <a:lnTo>
                    <a:pt x="4" y="4510"/>
                  </a:lnTo>
                  <a:lnTo>
                    <a:pt x="2" y="4517"/>
                  </a:lnTo>
                  <a:lnTo>
                    <a:pt x="1" y="4523"/>
                  </a:lnTo>
                  <a:lnTo>
                    <a:pt x="1" y="4526"/>
                  </a:lnTo>
                  <a:lnTo>
                    <a:pt x="0" y="4529"/>
                  </a:lnTo>
                  <a:lnTo>
                    <a:pt x="0" y="4531"/>
                  </a:lnTo>
                  <a:lnTo>
                    <a:pt x="0" y="4533"/>
                  </a:lnTo>
                  <a:lnTo>
                    <a:pt x="0" y="4539"/>
                  </a:lnTo>
                  <a:lnTo>
                    <a:pt x="0" y="4546"/>
                  </a:lnTo>
                  <a:lnTo>
                    <a:pt x="0" y="4551"/>
                  </a:lnTo>
                  <a:lnTo>
                    <a:pt x="1" y="4557"/>
                  </a:lnTo>
                  <a:lnTo>
                    <a:pt x="2" y="4563"/>
                  </a:lnTo>
                  <a:lnTo>
                    <a:pt x="3" y="4569"/>
                  </a:lnTo>
                  <a:lnTo>
                    <a:pt x="4" y="4574"/>
                  </a:lnTo>
                  <a:lnTo>
                    <a:pt x="6" y="4579"/>
                  </a:lnTo>
                  <a:lnTo>
                    <a:pt x="8" y="4585"/>
                  </a:lnTo>
                  <a:lnTo>
                    <a:pt x="10" y="4590"/>
                  </a:lnTo>
                  <a:lnTo>
                    <a:pt x="13" y="4596"/>
                  </a:lnTo>
                  <a:lnTo>
                    <a:pt x="16" y="4600"/>
                  </a:lnTo>
                  <a:lnTo>
                    <a:pt x="19" y="4605"/>
                  </a:lnTo>
                  <a:lnTo>
                    <a:pt x="22" y="4610"/>
                  </a:lnTo>
                  <a:lnTo>
                    <a:pt x="26" y="4615"/>
                  </a:lnTo>
                  <a:lnTo>
                    <a:pt x="29" y="4619"/>
                  </a:lnTo>
                  <a:lnTo>
                    <a:pt x="33" y="4623"/>
                  </a:lnTo>
                  <a:lnTo>
                    <a:pt x="37" y="4627"/>
                  </a:lnTo>
                  <a:lnTo>
                    <a:pt x="42" y="4631"/>
                  </a:lnTo>
                  <a:lnTo>
                    <a:pt x="47" y="4636"/>
                  </a:lnTo>
                  <a:lnTo>
                    <a:pt x="48" y="4637"/>
                  </a:lnTo>
                  <a:lnTo>
                    <a:pt x="50" y="4638"/>
                  </a:lnTo>
                  <a:lnTo>
                    <a:pt x="54" y="4640"/>
                  </a:lnTo>
                  <a:lnTo>
                    <a:pt x="57" y="4642"/>
                  </a:lnTo>
                  <a:lnTo>
                    <a:pt x="60" y="4644"/>
                  </a:lnTo>
                  <a:lnTo>
                    <a:pt x="63" y="4646"/>
                  </a:lnTo>
                  <a:lnTo>
                    <a:pt x="73" y="4651"/>
                  </a:lnTo>
                  <a:lnTo>
                    <a:pt x="83" y="4654"/>
                  </a:lnTo>
                  <a:lnTo>
                    <a:pt x="83" y="4654"/>
                  </a:lnTo>
                  <a:lnTo>
                    <a:pt x="83" y="4654"/>
                  </a:lnTo>
                  <a:lnTo>
                    <a:pt x="94" y="4657"/>
                  </a:lnTo>
                  <a:lnTo>
                    <a:pt x="104" y="4658"/>
                  </a:lnTo>
                  <a:lnTo>
                    <a:pt x="105" y="4658"/>
                  </a:lnTo>
                  <a:lnTo>
                    <a:pt x="107" y="4659"/>
                  </a:lnTo>
                  <a:lnTo>
                    <a:pt x="2995" y="4942"/>
                  </a:lnTo>
                  <a:lnTo>
                    <a:pt x="3000" y="4942"/>
                  </a:lnTo>
                  <a:lnTo>
                    <a:pt x="3005" y="4942"/>
                  </a:lnTo>
                  <a:lnTo>
                    <a:pt x="3005" y="4942"/>
                  </a:lnTo>
                  <a:lnTo>
                    <a:pt x="3006" y="4942"/>
                  </a:lnTo>
                  <a:lnTo>
                    <a:pt x="3006" y="4942"/>
                  </a:lnTo>
                  <a:lnTo>
                    <a:pt x="3006" y="4942"/>
                  </a:lnTo>
                  <a:lnTo>
                    <a:pt x="3006" y="4942"/>
                  </a:lnTo>
                  <a:lnTo>
                    <a:pt x="3018" y="4942"/>
                  </a:lnTo>
                  <a:lnTo>
                    <a:pt x="3029" y="4940"/>
                  </a:lnTo>
                  <a:lnTo>
                    <a:pt x="3030" y="4940"/>
                  </a:lnTo>
                  <a:lnTo>
                    <a:pt x="3031" y="4939"/>
                  </a:lnTo>
                  <a:lnTo>
                    <a:pt x="3031" y="4939"/>
                  </a:lnTo>
                  <a:lnTo>
                    <a:pt x="3032" y="4939"/>
                  </a:lnTo>
                  <a:lnTo>
                    <a:pt x="3036" y="4939"/>
                  </a:lnTo>
                  <a:lnTo>
                    <a:pt x="3038" y="4938"/>
                  </a:lnTo>
                  <a:lnTo>
                    <a:pt x="3044" y="4936"/>
                  </a:lnTo>
                  <a:lnTo>
                    <a:pt x="3051" y="4934"/>
                  </a:lnTo>
                  <a:lnTo>
                    <a:pt x="3053" y="4933"/>
                  </a:lnTo>
                  <a:lnTo>
                    <a:pt x="3054" y="4933"/>
                  </a:lnTo>
                  <a:lnTo>
                    <a:pt x="3057" y="4930"/>
                  </a:lnTo>
                  <a:lnTo>
                    <a:pt x="3060" y="4928"/>
                  </a:lnTo>
                  <a:lnTo>
                    <a:pt x="3066" y="4926"/>
                  </a:lnTo>
                  <a:lnTo>
                    <a:pt x="3071" y="4923"/>
                  </a:lnTo>
                  <a:lnTo>
                    <a:pt x="3073" y="4922"/>
                  </a:lnTo>
                  <a:lnTo>
                    <a:pt x="3075" y="4921"/>
                  </a:lnTo>
                  <a:lnTo>
                    <a:pt x="3078" y="4919"/>
                  </a:lnTo>
                  <a:lnTo>
                    <a:pt x="3080" y="4916"/>
                  </a:lnTo>
                  <a:lnTo>
                    <a:pt x="3085" y="4912"/>
                  </a:lnTo>
                  <a:lnTo>
                    <a:pt x="3090" y="4908"/>
                  </a:lnTo>
                  <a:lnTo>
                    <a:pt x="3091" y="4907"/>
                  </a:lnTo>
                  <a:lnTo>
                    <a:pt x="3093" y="4904"/>
                  </a:lnTo>
                  <a:lnTo>
                    <a:pt x="3093" y="4904"/>
                  </a:lnTo>
                  <a:lnTo>
                    <a:pt x="3093" y="4904"/>
                  </a:lnTo>
                  <a:lnTo>
                    <a:pt x="5783" y="2016"/>
                  </a:lnTo>
                  <a:lnTo>
                    <a:pt x="6017" y="3033"/>
                  </a:lnTo>
                  <a:lnTo>
                    <a:pt x="6017" y="3036"/>
                  </a:lnTo>
                  <a:lnTo>
                    <a:pt x="6018" y="3038"/>
                  </a:lnTo>
                  <a:lnTo>
                    <a:pt x="6030" y="3081"/>
                  </a:lnTo>
                  <a:lnTo>
                    <a:pt x="6106" y="3303"/>
                  </a:lnTo>
                  <a:lnTo>
                    <a:pt x="6187" y="3507"/>
                  </a:lnTo>
                  <a:lnTo>
                    <a:pt x="6297" y="3744"/>
                  </a:lnTo>
                  <a:lnTo>
                    <a:pt x="6399" y="3937"/>
                  </a:lnTo>
                  <a:lnTo>
                    <a:pt x="6476" y="4066"/>
                  </a:lnTo>
                  <a:lnTo>
                    <a:pt x="6559" y="4197"/>
                  </a:lnTo>
                  <a:lnTo>
                    <a:pt x="6651" y="4326"/>
                  </a:lnTo>
                  <a:lnTo>
                    <a:pt x="6749" y="4450"/>
                  </a:lnTo>
                  <a:lnTo>
                    <a:pt x="6856" y="4569"/>
                  </a:lnTo>
                  <a:lnTo>
                    <a:pt x="6913" y="4626"/>
                  </a:lnTo>
                  <a:lnTo>
                    <a:pt x="6930" y="4641"/>
                  </a:lnTo>
                  <a:lnTo>
                    <a:pt x="6974" y="4658"/>
                  </a:lnTo>
                  <a:lnTo>
                    <a:pt x="6996" y="4659"/>
                  </a:lnTo>
                  <a:lnTo>
                    <a:pt x="7019" y="4658"/>
                  </a:lnTo>
                  <a:lnTo>
                    <a:pt x="7062" y="4640"/>
                  </a:lnTo>
                  <a:lnTo>
                    <a:pt x="7080" y="4624"/>
                  </a:lnTo>
                  <a:lnTo>
                    <a:pt x="7097" y="4605"/>
                  </a:lnTo>
                  <a:lnTo>
                    <a:pt x="7114" y="4562"/>
                  </a:lnTo>
                  <a:lnTo>
                    <a:pt x="7113" y="4516"/>
                  </a:lnTo>
                  <a:lnTo>
                    <a:pt x="7096" y="4474"/>
                  </a:lnTo>
                  <a:lnTo>
                    <a:pt x="7078" y="44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3885468-D70F-4FF7-8D12-FA013A2A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490" y="1707041"/>
              <a:ext cx="693589" cy="652790"/>
            </a:xfrm>
            <a:custGeom>
              <a:avLst/>
              <a:gdLst>
                <a:gd name="T0" fmla="*/ 525 w 1532"/>
                <a:gd name="T1" fmla="*/ 1439 h 1441"/>
                <a:gd name="T2" fmla="*/ 381 w 1532"/>
                <a:gd name="T3" fmla="*/ 1426 h 1441"/>
                <a:gd name="T4" fmla="*/ 338 w 1532"/>
                <a:gd name="T5" fmla="*/ 1414 h 1441"/>
                <a:gd name="T6" fmla="*/ 291 w 1532"/>
                <a:gd name="T7" fmla="*/ 1379 h 1441"/>
                <a:gd name="T8" fmla="*/ 262 w 1532"/>
                <a:gd name="T9" fmla="*/ 1331 h 1441"/>
                <a:gd name="T10" fmla="*/ 253 w 1532"/>
                <a:gd name="T11" fmla="*/ 1274 h 1441"/>
                <a:gd name="T12" fmla="*/ 257 w 1532"/>
                <a:gd name="T13" fmla="*/ 1243 h 1441"/>
                <a:gd name="T14" fmla="*/ 282 w 1532"/>
                <a:gd name="T15" fmla="*/ 1190 h 1441"/>
                <a:gd name="T16" fmla="*/ 324 w 1532"/>
                <a:gd name="T17" fmla="*/ 1152 h 1441"/>
                <a:gd name="T18" fmla="*/ 377 w 1532"/>
                <a:gd name="T19" fmla="*/ 1132 h 1441"/>
                <a:gd name="T20" fmla="*/ 422 w 1532"/>
                <a:gd name="T21" fmla="*/ 1131 h 1441"/>
                <a:gd name="T22" fmla="*/ 610 w 1532"/>
                <a:gd name="T23" fmla="*/ 1143 h 1441"/>
                <a:gd name="T24" fmla="*/ 813 w 1532"/>
                <a:gd name="T25" fmla="*/ 1128 h 1441"/>
                <a:gd name="T26" fmla="*/ 1013 w 1532"/>
                <a:gd name="T27" fmla="*/ 1077 h 1441"/>
                <a:gd name="T28" fmla="*/ 1118 w 1532"/>
                <a:gd name="T29" fmla="*/ 1018 h 1441"/>
                <a:gd name="T30" fmla="*/ 1160 w 1532"/>
                <a:gd name="T31" fmla="*/ 981 h 1441"/>
                <a:gd name="T32" fmla="*/ 1222 w 1532"/>
                <a:gd name="T33" fmla="*/ 869 h 1441"/>
                <a:gd name="T34" fmla="*/ 1235 w 1532"/>
                <a:gd name="T35" fmla="*/ 761 h 1441"/>
                <a:gd name="T36" fmla="*/ 1220 w 1532"/>
                <a:gd name="T37" fmla="*/ 631 h 1441"/>
                <a:gd name="T38" fmla="*/ 1149 w 1532"/>
                <a:gd name="T39" fmla="*/ 494 h 1441"/>
                <a:gd name="T40" fmla="*/ 1103 w 1532"/>
                <a:gd name="T41" fmla="*/ 448 h 1441"/>
                <a:gd name="T42" fmla="*/ 999 w 1532"/>
                <a:gd name="T43" fmla="*/ 382 h 1441"/>
                <a:gd name="T44" fmla="*/ 813 w 1532"/>
                <a:gd name="T45" fmla="*/ 321 h 1441"/>
                <a:gd name="T46" fmla="*/ 571 w 1532"/>
                <a:gd name="T47" fmla="*/ 298 h 1441"/>
                <a:gd name="T48" fmla="*/ 554 w 1532"/>
                <a:gd name="T49" fmla="*/ 298 h 1441"/>
                <a:gd name="T50" fmla="*/ 149 w 1532"/>
                <a:gd name="T51" fmla="*/ 299 h 1441"/>
                <a:gd name="T52" fmla="*/ 105 w 1532"/>
                <a:gd name="T53" fmla="*/ 293 h 1441"/>
                <a:gd name="T54" fmla="*/ 54 w 1532"/>
                <a:gd name="T55" fmla="*/ 265 h 1441"/>
                <a:gd name="T56" fmla="*/ 17 w 1532"/>
                <a:gd name="T57" fmla="*/ 221 h 1441"/>
                <a:gd name="T58" fmla="*/ 0 w 1532"/>
                <a:gd name="T59" fmla="*/ 166 h 1441"/>
                <a:gd name="T60" fmla="*/ 0 w 1532"/>
                <a:gd name="T61" fmla="*/ 134 h 1441"/>
                <a:gd name="T62" fmla="*/ 17 w 1532"/>
                <a:gd name="T63" fmla="*/ 79 h 1441"/>
                <a:gd name="T64" fmla="*/ 54 w 1532"/>
                <a:gd name="T65" fmla="*/ 35 h 1441"/>
                <a:gd name="T66" fmla="*/ 105 w 1532"/>
                <a:gd name="T67" fmla="*/ 8 h 1441"/>
                <a:gd name="T68" fmla="*/ 149 w 1532"/>
                <a:gd name="T69" fmla="*/ 1 h 1441"/>
                <a:gd name="T70" fmla="*/ 580 w 1532"/>
                <a:gd name="T71" fmla="*/ 0 h 1441"/>
                <a:gd name="T72" fmla="*/ 797 w 1532"/>
                <a:gd name="T73" fmla="*/ 16 h 1441"/>
                <a:gd name="T74" fmla="*/ 1035 w 1532"/>
                <a:gd name="T75" fmla="*/ 75 h 1441"/>
                <a:gd name="T76" fmla="*/ 1186 w 1532"/>
                <a:gd name="T77" fmla="*/ 145 h 1441"/>
                <a:gd name="T78" fmla="*/ 1299 w 1532"/>
                <a:gd name="T79" fmla="*/ 225 h 1441"/>
                <a:gd name="T80" fmla="*/ 1351 w 1532"/>
                <a:gd name="T81" fmla="*/ 274 h 1441"/>
                <a:gd name="T82" fmla="*/ 1434 w 1532"/>
                <a:gd name="T83" fmla="*/ 383 h 1441"/>
                <a:gd name="T84" fmla="*/ 1494 w 1532"/>
                <a:gd name="T85" fmla="*/ 508 h 1441"/>
                <a:gd name="T86" fmla="*/ 1526 w 1532"/>
                <a:gd name="T87" fmla="*/ 646 h 1441"/>
                <a:gd name="T88" fmla="*/ 1532 w 1532"/>
                <a:gd name="T89" fmla="*/ 761 h 1441"/>
                <a:gd name="T90" fmla="*/ 1526 w 1532"/>
                <a:gd name="T91" fmla="*/ 864 h 1441"/>
                <a:gd name="T92" fmla="*/ 1494 w 1532"/>
                <a:gd name="T93" fmla="*/ 993 h 1441"/>
                <a:gd name="T94" fmla="*/ 1436 w 1532"/>
                <a:gd name="T95" fmla="*/ 1107 h 1441"/>
                <a:gd name="T96" fmla="*/ 1354 w 1532"/>
                <a:gd name="T97" fmla="*/ 1207 h 1441"/>
                <a:gd name="T98" fmla="*/ 1292 w 1532"/>
                <a:gd name="T99" fmla="*/ 1261 h 1441"/>
                <a:gd name="T100" fmla="*/ 1116 w 1532"/>
                <a:gd name="T101" fmla="*/ 1357 h 1441"/>
                <a:gd name="T102" fmla="*/ 924 w 1532"/>
                <a:gd name="T103" fmla="*/ 1412 h 1441"/>
                <a:gd name="T104" fmla="*/ 691 w 1532"/>
                <a:gd name="T105" fmla="*/ 1440 h 1441"/>
                <a:gd name="T106" fmla="*/ 609 w 1532"/>
                <a:gd name="T107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32" h="1441">
                  <a:moveTo>
                    <a:pt x="609" y="1441"/>
                  </a:moveTo>
                  <a:lnTo>
                    <a:pt x="525" y="1439"/>
                  </a:lnTo>
                  <a:lnTo>
                    <a:pt x="406" y="1430"/>
                  </a:lnTo>
                  <a:lnTo>
                    <a:pt x="381" y="1426"/>
                  </a:lnTo>
                  <a:lnTo>
                    <a:pt x="366" y="1424"/>
                  </a:lnTo>
                  <a:lnTo>
                    <a:pt x="338" y="1414"/>
                  </a:lnTo>
                  <a:lnTo>
                    <a:pt x="313" y="1399"/>
                  </a:lnTo>
                  <a:lnTo>
                    <a:pt x="291" y="1379"/>
                  </a:lnTo>
                  <a:lnTo>
                    <a:pt x="274" y="1357"/>
                  </a:lnTo>
                  <a:lnTo>
                    <a:pt x="262" y="1331"/>
                  </a:lnTo>
                  <a:lnTo>
                    <a:pt x="255" y="1304"/>
                  </a:lnTo>
                  <a:lnTo>
                    <a:pt x="253" y="1274"/>
                  </a:lnTo>
                  <a:lnTo>
                    <a:pt x="254" y="1259"/>
                  </a:lnTo>
                  <a:lnTo>
                    <a:pt x="257" y="1243"/>
                  </a:lnTo>
                  <a:lnTo>
                    <a:pt x="267" y="1215"/>
                  </a:lnTo>
                  <a:lnTo>
                    <a:pt x="282" y="1190"/>
                  </a:lnTo>
                  <a:lnTo>
                    <a:pt x="300" y="1169"/>
                  </a:lnTo>
                  <a:lnTo>
                    <a:pt x="324" y="1152"/>
                  </a:lnTo>
                  <a:lnTo>
                    <a:pt x="349" y="1140"/>
                  </a:lnTo>
                  <a:lnTo>
                    <a:pt x="377" y="1132"/>
                  </a:lnTo>
                  <a:lnTo>
                    <a:pt x="407" y="1130"/>
                  </a:lnTo>
                  <a:lnTo>
                    <a:pt x="422" y="1131"/>
                  </a:lnTo>
                  <a:lnTo>
                    <a:pt x="482" y="1139"/>
                  </a:lnTo>
                  <a:lnTo>
                    <a:pt x="610" y="1143"/>
                  </a:lnTo>
                  <a:lnTo>
                    <a:pt x="709" y="1139"/>
                  </a:lnTo>
                  <a:lnTo>
                    <a:pt x="813" y="1128"/>
                  </a:lnTo>
                  <a:lnTo>
                    <a:pt x="917" y="1108"/>
                  </a:lnTo>
                  <a:lnTo>
                    <a:pt x="1013" y="1077"/>
                  </a:lnTo>
                  <a:lnTo>
                    <a:pt x="1079" y="1044"/>
                  </a:lnTo>
                  <a:lnTo>
                    <a:pt x="1118" y="1018"/>
                  </a:lnTo>
                  <a:lnTo>
                    <a:pt x="1135" y="1004"/>
                  </a:lnTo>
                  <a:lnTo>
                    <a:pt x="1160" y="981"/>
                  </a:lnTo>
                  <a:lnTo>
                    <a:pt x="1198" y="929"/>
                  </a:lnTo>
                  <a:lnTo>
                    <a:pt x="1222" y="869"/>
                  </a:lnTo>
                  <a:lnTo>
                    <a:pt x="1234" y="800"/>
                  </a:lnTo>
                  <a:lnTo>
                    <a:pt x="1235" y="761"/>
                  </a:lnTo>
                  <a:lnTo>
                    <a:pt x="1234" y="714"/>
                  </a:lnTo>
                  <a:lnTo>
                    <a:pt x="1220" y="631"/>
                  </a:lnTo>
                  <a:lnTo>
                    <a:pt x="1191" y="558"/>
                  </a:lnTo>
                  <a:lnTo>
                    <a:pt x="1149" y="494"/>
                  </a:lnTo>
                  <a:lnTo>
                    <a:pt x="1121" y="466"/>
                  </a:lnTo>
                  <a:lnTo>
                    <a:pt x="1103" y="448"/>
                  </a:lnTo>
                  <a:lnTo>
                    <a:pt x="1063" y="419"/>
                  </a:lnTo>
                  <a:lnTo>
                    <a:pt x="999" y="382"/>
                  </a:lnTo>
                  <a:lnTo>
                    <a:pt x="906" y="345"/>
                  </a:lnTo>
                  <a:lnTo>
                    <a:pt x="813" y="321"/>
                  </a:lnTo>
                  <a:lnTo>
                    <a:pt x="685" y="303"/>
                  </a:lnTo>
                  <a:lnTo>
                    <a:pt x="571" y="298"/>
                  </a:lnTo>
                  <a:lnTo>
                    <a:pt x="558" y="298"/>
                  </a:lnTo>
                  <a:lnTo>
                    <a:pt x="554" y="298"/>
                  </a:lnTo>
                  <a:lnTo>
                    <a:pt x="551" y="299"/>
                  </a:lnTo>
                  <a:lnTo>
                    <a:pt x="149" y="299"/>
                  </a:lnTo>
                  <a:lnTo>
                    <a:pt x="133" y="298"/>
                  </a:lnTo>
                  <a:lnTo>
                    <a:pt x="105" y="293"/>
                  </a:lnTo>
                  <a:lnTo>
                    <a:pt x="78" y="281"/>
                  </a:lnTo>
                  <a:lnTo>
                    <a:pt x="54" y="265"/>
                  </a:lnTo>
                  <a:lnTo>
                    <a:pt x="33" y="244"/>
                  </a:lnTo>
                  <a:lnTo>
                    <a:pt x="17" y="221"/>
                  </a:lnTo>
                  <a:lnTo>
                    <a:pt x="6" y="195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6" y="106"/>
                  </a:lnTo>
                  <a:lnTo>
                    <a:pt x="17" y="79"/>
                  </a:lnTo>
                  <a:lnTo>
                    <a:pt x="33" y="55"/>
                  </a:lnTo>
                  <a:lnTo>
                    <a:pt x="54" y="35"/>
                  </a:lnTo>
                  <a:lnTo>
                    <a:pt x="78" y="19"/>
                  </a:lnTo>
                  <a:lnTo>
                    <a:pt x="105" y="8"/>
                  </a:lnTo>
                  <a:lnTo>
                    <a:pt x="133" y="1"/>
                  </a:lnTo>
                  <a:lnTo>
                    <a:pt x="149" y="1"/>
                  </a:lnTo>
                  <a:lnTo>
                    <a:pt x="547" y="1"/>
                  </a:lnTo>
                  <a:lnTo>
                    <a:pt x="580" y="0"/>
                  </a:lnTo>
                  <a:lnTo>
                    <a:pt x="695" y="5"/>
                  </a:lnTo>
                  <a:lnTo>
                    <a:pt x="797" y="16"/>
                  </a:lnTo>
                  <a:lnTo>
                    <a:pt x="913" y="39"/>
                  </a:lnTo>
                  <a:lnTo>
                    <a:pt x="1035" y="75"/>
                  </a:lnTo>
                  <a:lnTo>
                    <a:pt x="1126" y="114"/>
                  </a:lnTo>
                  <a:lnTo>
                    <a:pt x="1186" y="145"/>
                  </a:lnTo>
                  <a:lnTo>
                    <a:pt x="1244" y="182"/>
                  </a:lnTo>
                  <a:lnTo>
                    <a:pt x="1299" y="225"/>
                  </a:lnTo>
                  <a:lnTo>
                    <a:pt x="1325" y="249"/>
                  </a:lnTo>
                  <a:lnTo>
                    <a:pt x="1351" y="274"/>
                  </a:lnTo>
                  <a:lnTo>
                    <a:pt x="1395" y="326"/>
                  </a:lnTo>
                  <a:lnTo>
                    <a:pt x="1434" y="383"/>
                  </a:lnTo>
                  <a:lnTo>
                    <a:pt x="1468" y="443"/>
                  </a:lnTo>
                  <a:lnTo>
                    <a:pt x="1494" y="508"/>
                  </a:lnTo>
                  <a:lnTo>
                    <a:pt x="1513" y="575"/>
                  </a:lnTo>
                  <a:lnTo>
                    <a:pt x="1526" y="646"/>
                  </a:lnTo>
                  <a:lnTo>
                    <a:pt x="1532" y="722"/>
                  </a:lnTo>
                  <a:lnTo>
                    <a:pt x="1532" y="761"/>
                  </a:lnTo>
                  <a:lnTo>
                    <a:pt x="1532" y="796"/>
                  </a:lnTo>
                  <a:lnTo>
                    <a:pt x="1526" y="864"/>
                  </a:lnTo>
                  <a:lnTo>
                    <a:pt x="1513" y="930"/>
                  </a:lnTo>
                  <a:lnTo>
                    <a:pt x="1494" y="993"/>
                  </a:lnTo>
                  <a:lnTo>
                    <a:pt x="1468" y="1051"/>
                  </a:lnTo>
                  <a:lnTo>
                    <a:pt x="1436" y="1107"/>
                  </a:lnTo>
                  <a:lnTo>
                    <a:pt x="1399" y="1159"/>
                  </a:lnTo>
                  <a:lnTo>
                    <a:pt x="1354" y="1207"/>
                  </a:lnTo>
                  <a:lnTo>
                    <a:pt x="1330" y="1228"/>
                  </a:lnTo>
                  <a:lnTo>
                    <a:pt x="1292" y="1261"/>
                  </a:lnTo>
                  <a:lnTo>
                    <a:pt x="1206" y="1314"/>
                  </a:lnTo>
                  <a:lnTo>
                    <a:pt x="1116" y="1357"/>
                  </a:lnTo>
                  <a:lnTo>
                    <a:pt x="1021" y="1388"/>
                  </a:lnTo>
                  <a:lnTo>
                    <a:pt x="924" y="1412"/>
                  </a:lnTo>
                  <a:lnTo>
                    <a:pt x="829" y="1427"/>
                  </a:lnTo>
                  <a:lnTo>
                    <a:pt x="691" y="1440"/>
                  </a:lnTo>
                  <a:lnTo>
                    <a:pt x="609" y="1441"/>
                  </a:lnTo>
                  <a:lnTo>
                    <a:pt x="609" y="14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80E1AEFD-DFBB-4865-A2B2-17E864152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792" y="1516644"/>
              <a:ext cx="825054" cy="269730"/>
            </a:xfrm>
            <a:custGeom>
              <a:avLst/>
              <a:gdLst>
                <a:gd name="T0" fmla="*/ 1671 w 1819"/>
                <a:gd name="T1" fmla="*/ 594 h 594"/>
                <a:gd name="T2" fmla="*/ 668 w 1819"/>
                <a:gd name="T3" fmla="*/ 594 h 594"/>
                <a:gd name="T4" fmla="*/ 632 w 1819"/>
                <a:gd name="T5" fmla="*/ 594 h 594"/>
                <a:gd name="T6" fmla="*/ 561 w 1819"/>
                <a:gd name="T7" fmla="*/ 587 h 594"/>
                <a:gd name="T8" fmla="*/ 496 w 1819"/>
                <a:gd name="T9" fmla="*/ 573 h 594"/>
                <a:gd name="T10" fmla="*/ 433 w 1819"/>
                <a:gd name="T11" fmla="*/ 552 h 594"/>
                <a:gd name="T12" fmla="*/ 346 w 1819"/>
                <a:gd name="T13" fmla="*/ 514 h 594"/>
                <a:gd name="T14" fmla="*/ 246 w 1819"/>
                <a:gd name="T15" fmla="*/ 452 h 594"/>
                <a:gd name="T16" fmla="*/ 163 w 1819"/>
                <a:gd name="T17" fmla="*/ 386 h 594"/>
                <a:gd name="T18" fmla="*/ 99 w 1819"/>
                <a:gd name="T19" fmla="*/ 322 h 594"/>
                <a:gd name="T20" fmla="*/ 35 w 1819"/>
                <a:gd name="T21" fmla="*/ 247 h 594"/>
                <a:gd name="T22" fmla="*/ 25 w 1819"/>
                <a:gd name="T23" fmla="*/ 231 h 594"/>
                <a:gd name="T24" fmla="*/ 17 w 1819"/>
                <a:gd name="T25" fmla="*/ 218 h 594"/>
                <a:gd name="T26" fmla="*/ 5 w 1819"/>
                <a:gd name="T27" fmla="*/ 191 h 594"/>
                <a:gd name="T28" fmla="*/ 0 w 1819"/>
                <a:gd name="T29" fmla="*/ 163 h 594"/>
                <a:gd name="T30" fmla="*/ 0 w 1819"/>
                <a:gd name="T31" fmla="*/ 134 h 594"/>
                <a:gd name="T32" fmla="*/ 5 w 1819"/>
                <a:gd name="T33" fmla="*/ 106 h 594"/>
                <a:gd name="T34" fmla="*/ 16 w 1819"/>
                <a:gd name="T35" fmla="*/ 80 h 594"/>
                <a:gd name="T36" fmla="*/ 31 w 1819"/>
                <a:gd name="T37" fmla="*/ 55 h 594"/>
                <a:gd name="T38" fmla="*/ 52 w 1819"/>
                <a:gd name="T39" fmla="*/ 34 h 594"/>
                <a:gd name="T40" fmla="*/ 65 w 1819"/>
                <a:gd name="T41" fmla="*/ 25 h 594"/>
                <a:gd name="T42" fmla="*/ 78 w 1819"/>
                <a:gd name="T43" fmla="*/ 16 h 594"/>
                <a:gd name="T44" fmla="*/ 105 w 1819"/>
                <a:gd name="T45" fmla="*/ 6 h 594"/>
                <a:gd name="T46" fmla="*/ 133 w 1819"/>
                <a:gd name="T47" fmla="*/ 0 h 594"/>
                <a:gd name="T48" fmla="*/ 162 w 1819"/>
                <a:gd name="T49" fmla="*/ 0 h 594"/>
                <a:gd name="T50" fmla="*/ 190 w 1819"/>
                <a:gd name="T51" fmla="*/ 4 h 594"/>
                <a:gd name="T52" fmla="*/ 216 w 1819"/>
                <a:gd name="T53" fmla="*/ 15 h 594"/>
                <a:gd name="T54" fmla="*/ 241 w 1819"/>
                <a:gd name="T55" fmla="*/ 31 h 594"/>
                <a:gd name="T56" fmla="*/ 262 w 1819"/>
                <a:gd name="T57" fmla="*/ 52 h 594"/>
                <a:gd name="T58" fmla="*/ 271 w 1819"/>
                <a:gd name="T59" fmla="*/ 64 h 594"/>
                <a:gd name="T60" fmla="*/ 277 w 1819"/>
                <a:gd name="T61" fmla="*/ 72 h 594"/>
                <a:gd name="T62" fmla="*/ 335 w 1819"/>
                <a:gd name="T63" fmla="*/ 138 h 594"/>
                <a:gd name="T64" fmla="*/ 411 w 1819"/>
                <a:gd name="T65" fmla="*/ 204 h 594"/>
                <a:gd name="T66" fmla="*/ 474 w 1819"/>
                <a:gd name="T67" fmla="*/ 244 h 594"/>
                <a:gd name="T68" fmla="*/ 545 w 1819"/>
                <a:gd name="T69" fmla="*/ 277 h 594"/>
                <a:gd name="T70" fmla="*/ 625 w 1819"/>
                <a:gd name="T71" fmla="*/ 295 h 594"/>
                <a:gd name="T72" fmla="*/ 668 w 1819"/>
                <a:gd name="T73" fmla="*/ 297 h 594"/>
                <a:gd name="T74" fmla="*/ 1671 w 1819"/>
                <a:gd name="T75" fmla="*/ 297 h 594"/>
                <a:gd name="T76" fmla="*/ 1686 w 1819"/>
                <a:gd name="T77" fmla="*/ 297 h 594"/>
                <a:gd name="T78" fmla="*/ 1715 w 1819"/>
                <a:gd name="T79" fmla="*/ 304 h 594"/>
                <a:gd name="T80" fmla="*/ 1741 w 1819"/>
                <a:gd name="T81" fmla="*/ 314 h 594"/>
                <a:gd name="T82" fmla="*/ 1765 w 1819"/>
                <a:gd name="T83" fmla="*/ 331 h 594"/>
                <a:gd name="T84" fmla="*/ 1785 w 1819"/>
                <a:gd name="T85" fmla="*/ 351 h 594"/>
                <a:gd name="T86" fmla="*/ 1801 w 1819"/>
                <a:gd name="T87" fmla="*/ 375 h 594"/>
                <a:gd name="T88" fmla="*/ 1812 w 1819"/>
                <a:gd name="T89" fmla="*/ 402 h 594"/>
                <a:gd name="T90" fmla="*/ 1819 w 1819"/>
                <a:gd name="T91" fmla="*/ 431 h 594"/>
                <a:gd name="T92" fmla="*/ 1819 w 1819"/>
                <a:gd name="T93" fmla="*/ 446 h 594"/>
                <a:gd name="T94" fmla="*/ 1819 w 1819"/>
                <a:gd name="T95" fmla="*/ 461 h 594"/>
                <a:gd name="T96" fmla="*/ 1812 w 1819"/>
                <a:gd name="T97" fmla="*/ 490 h 594"/>
                <a:gd name="T98" fmla="*/ 1801 w 1819"/>
                <a:gd name="T99" fmla="*/ 516 h 594"/>
                <a:gd name="T100" fmla="*/ 1785 w 1819"/>
                <a:gd name="T101" fmla="*/ 540 h 594"/>
                <a:gd name="T102" fmla="*/ 1765 w 1819"/>
                <a:gd name="T103" fmla="*/ 561 h 594"/>
                <a:gd name="T104" fmla="*/ 1741 w 1819"/>
                <a:gd name="T105" fmla="*/ 577 h 594"/>
                <a:gd name="T106" fmla="*/ 1715 w 1819"/>
                <a:gd name="T107" fmla="*/ 588 h 594"/>
                <a:gd name="T108" fmla="*/ 1686 w 1819"/>
                <a:gd name="T109" fmla="*/ 594 h 594"/>
                <a:gd name="T110" fmla="*/ 1671 w 1819"/>
                <a:gd name="T111" fmla="*/ 594 h 594"/>
                <a:gd name="T112" fmla="*/ 1671 w 1819"/>
                <a:gd name="T113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9" h="594">
                  <a:moveTo>
                    <a:pt x="1671" y="594"/>
                  </a:moveTo>
                  <a:lnTo>
                    <a:pt x="668" y="594"/>
                  </a:lnTo>
                  <a:lnTo>
                    <a:pt x="632" y="594"/>
                  </a:lnTo>
                  <a:lnTo>
                    <a:pt x="561" y="587"/>
                  </a:lnTo>
                  <a:lnTo>
                    <a:pt x="496" y="573"/>
                  </a:lnTo>
                  <a:lnTo>
                    <a:pt x="433" y="552"/>
                  </a:lnTo>
                  <a:lnTo>
                    <a:pt x="346" y="514"/>
                  </a:lnTo>
                  <a:lnTo>
                    <a:pt x="246" y="452"/>
                  </a:lnTo>
                  <a:lnTo>
                    <a:pt x="163" y="386"/>
                  </a:lnTo>
                  <a:lnTo>
                    <a:pt x="99" y="322"/>
                  </a:lnTo>
                  <a:lnTo>
                    <a:pt x="35" y="247"/>
                  </a:lnTo>
                  <a:lnTo>
                    <a:pt x="25" y="231"/>
                  </a:lnTo>
                  <a:lnTo>
                    <a:pt x="17" y="218"/>
                  </a:lnTo>
                  <a:lnTo>
                    <a:pt x="5" y="191"/>
                  </a:lnTo>
                  <a:lnTo>
                    <a:pt x="0" y="163"/>
                  </a:lnTo>
                  <a:lnTo>
                    <a:pt x="0" y="134"/>
                  </a:lnTo>
                  <a:lnTo>
                    <a:pt x="5" y="106"/>
                  </a:lnTo>
                  <a:lnTo>
                    <a:pt x="16" y="80"/>
                  </a:lnTo>
                  <a:lnTo>
                    <a:pt x="31" y="55"/>
                  </a:lnTo>
                  <a:lnTo>
                    <a:pt x="52" y="34"/>
                  </a:lnTo>
                  <a:lnTo>
                    <a:pt x="65" y="25"/>
                  </a:lnTo>
                  <a:lnTo>
                    <a:pt x="78" y="16"/>
                  </a:lnTo>
                  <a:lnTo>
                    <a:pt x="105" y="6"/>
                  </a:lnTo>
                  <a:lnTo>
                    <a:pt x="133" y="0"/>
                  </a:lnTo>
                  <a:lnTo>
                    <a:pt x="162" y="0"/>
                  </a:lnTo>
                  <a:lnTo>
                    <a:pt x="190" y="4"/>
                  </a:lnTo>
                  <a:lnTo>
                    <a:pt x="216" y="15"/>
                  </a:lnTo>
                  <a:lnTo>
                    <a:pt x="241" y="31"/>
                  </a:lnTo>
                  <a:lnTo>
                    <a:pt x="262" y="52"/>
                  </a:lnTo>
                  <a:lnTo>
                    <a:pt x="271" y="64"/>
                  </a:lnTo>
                  <a:lnTo>
                    <a:pt x="277" y="72"/>
                  </a:lnTo>
                  <a:lnTo>
                    <a:pt x="335" y="138"/>
                  </a:lnTo>
                  <a:lnTo>
                    <a:pt x="411" y="204"/>
                  </a:lnTo>
                  <a:lnTo>
                    <a:pt x="474" y="244"/>
                  </a:lnTo>
                  <a:lnTo>
                    <a:pt x="545" y="277"/>
                  </a:lnTo>
                  <a:lnTo>
                    <a:pt x="625" y="295"/>
                  </a:lnTo>
                  <a:lnTo>
                    <a:pt x="668" y="297"/>
                  </a:lnTo>
                  <a:lnTo>
                    <a:pt x="1671" y="297"/>
                  </a:lnTo>
                  <a:lnTo>
                    <a:pt x="1686" y="297"/>
                  </a:lnTo>
                  <a:lnTo>
                    <a:pt x="1715" y="304"/>
                  </a:lnTo>
                  <a:lnTo>
                    <a:pt x="1741" y="314"/>
                  </a:lnTo>
                  <a:lnTo>
                    <a:pt x="1765" y="331"/>
                  </a:lnTo>
                  <a:lnTo>
                    <a:pt x="1785" y="351"/>
                  </a:lnTo>
                  <a:lnTo>
                    <a:pt x="1801" y="375"/>
                  </a:lnTo>
                  <a:lnTo>
                    <a:pt x="1812" y="402"/>
                  </a:lnTo>
                  <a:lnTo>
                    <a:pt x="1819" y="431"/>
                  </a:lnTo>
                  <a:lnTo>
                    <a:pt x="1819" y="446"/>
                  </a:lnTo>
                  <a:lnTo>
                    <a:pt x="1819" y="461"/>
                  </a:lnTo>
                  <a:lnTo>
                    <a:pt x="1812" y="490"/>
                  </a:lnTo>
                  <a:lnTo>
                    <a:pt x="1801" y="516"/>
                  </a:lnTo>
                  <a:lnTo>
                    <a:pt x="1785" y="540"/>
                  </a:lnTo>
                  <a:lnTo>
                    <a:pt x="1765" y="561"/>
                  </a:lnTo>
                  <a:lnTo>
                    <a:pt x="1741" y="577"/>
                  </a:lnTo>
                  <a:lnTo>
                    <a:pt x="1715" y="588"/>
                  </a:lnTo>
                  <a:lnTo>
                    <a:pt x="1686" y="594"/>
                  </a:lnTo>
                  <a:lnTo>
                    <a:pt x="1671" y="594"/>
                  </a:lnTo>
                  <a:lnTo>
                    <a:pt x="1671" y="5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7E5FA79D-9A94-424A-915C-02988C477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114" y="3393415"/>
              <a:ext cx="373995" cy="995052"/>
            </a:xfrm>
            <a:custGeom>
              <a:avLst/>
              <a:gdLst>
                <a:gd name="T0" fmla="*/ 593 w 828"/>
                <a:gd name="T1" fmla="*/ 822 h 2196"/>
                <a:gd name="T2" fmla="*/ 828 w 828"/>
                <a:gd name="T3" fmla="*/ 53 h 2196"/>
                <a:gd name="T4" fmla="*/ 657 w 828"/>
                <a:gd name="T5" fmla="*/ 0 h 2196"/>
                <a:gd name="T6" fmla="*/ 421 w 828"/>
                <a:gd name="T7" fmla="*/ 770 h 2196"/>
                <a:gd name="T8" fmla="*/ 418 w 828"/>
                <a:gd name="T9" fmla="*/ 770 h 2196"/>
                <a:gd name="T10" fmla="*/ 414 w 828"/>
                <a:gd name="T11" fmla="*/ 769 h 2196"/>
                <a:gd name="T12" fmla="*/ 380 w 828"/>
                <a:gd name="T13" fmla="*/ 771 h 2196"/>
                <a:gd name="T14" fmla="*/ 316 w 828"/>
                <a:gd name="T15" fmla="*/ 784 h 2196"/>
                <a:gd name="T16" fmla="*/ 257 w 828"/>
                <a:gd name="T17" fmla="*/ 809 h 2196"/>
                <a:gd name="T18" fmla="*/ 205 w 828"/>
                <a:gd name="T19" fmla="*/ 845 h 2196"/>
                <a:gd name="T20" fmla="*/ 161 w 828"/>
                <a:gd name="T21" fmla="*/ 889 h 2196"/>
                <a:gd name="T22" fmla="*/ 125 w 828"/>
                <a:gd name="T23" fmla="*/ 941 h 2196"/>
                <a:gd name="T24" fmla="*/ 100 w 828"/>
                <a:gd name="T25" fmla="*/ 1000 h 2196"/>
                <a:gd name="T26" fmla="*/ 86 w 828"/>
                <a:gd name="T27" fmla="*/ 1065 h 2196"/>
                <a:gd name="T28" fmla="*/ 85 w 828"/>
                <a:gd name="T29" fmla="*/ 1098 h 2196"/>
                <a:gd name="T30" fmla="*/ 86 w 828"/>
                <a:gd name="T31" fmla="*/ 1120 h 2196"/>
                <a:gd name="T32" fmla="*/ 92 w 828"/>
                <a:gd name="T33" fmla="*/ 1162 h 2196"/>
                <a:gd name="T34" fmla="*/ 102 w 828"/>
                <a:gd name="T35" fmla="*/ 1202 h 2196"/>
                <a:gd name="T36" fmla="*/ 117 w 828"/>
                <a:gd name="T37" fmla="*/ 1240 h 2196"/>
                <a:gd name="T38" fmla="*/ 148 w 828"/>
                <a:gd name="T39" fmla="*/ 1292 h 2196"/>
                <a:gd name="T40" fmla="*/ 203 w 828"/>
                <a:gd name="T41" fmla="*/ 1351 h 2196"/>
                <a:gd name="T42" fmla="*/ 236 w 828"/>
                <a:gd name="T43" fmla="*/ 1374 h 2196"/>
                <a:gd name="T44" fmla="*/ 0 w 828"/>
                <a:gd name="T45" fmla="*/ 2144 h 2196"/>
                <a:gd name="T46" fmla="*/ 170 w 828"/>
                <a:gd name="T47" fmla="*/ 2196 h 2196"/>
                <a:gd name="T48" fmla="*/ 407 w 828"/>
                <a:gd name="T49" fmla="*/ 1427 h 2196"/>
                <a:gd name="T50" fmla="*/ 410 w 828"/>
                <a:gd name="T51" fmla="*/ 1427 h 2196"/>
                <a:gd name="T52" fmla="*/ 414 w 828"/>
                <a:gd name="T53" fmla="*/ 1427 h 2196"/>
                <a:gd name="T54" fmla="*/ 448 w 828"/>
                <a:gd name="T55" fmla="*/ 1426 h 2196"/>
                <a:gd name="T56" fmla="*/ 512 w 828"/>
                <a:gd name="T57" fmla="*/ 1413 h 2196"/>
                <a:gd name="T58" fmla="*/ 571 w 828"/>
                <a:gd name="T59" fmla="*/ 1388 h 2196"/>
                <a:gd name="T60" fmla="*/ 624 w 828"/>
                <a:gd name="T61" fmla="*/ 1352 h 2196"/>
                <a:gd name="T62" fmla="*/ 668 w 828"/>
                <a:gd name="T63" fmla="*/ 1308 h 2196"/>
                <a:gd name="T64" fmla="*/ 704 w 828"/>
                <a:gd name="T65" fmla="*/ 1255 h 2196"/>
                <a:gd name="T66" fmla="*/ 729 w 828"/>
                <a:gd name="T67" fmla="*/ 1196 h 2196"/>
                <a:gd name="T68" fmla="*/ 742 w 828"/>
                <a:gd name="T69" fmla="*/ 1132 h 2196"/>
                <a:gd name="T70" fmla="*/ 743 w 828"/>
                <a:gd name="T71" fmla="*/ 1098 h 2196"/>
                <a:gd name="T72" fmla="*/ 743 w 828"/>
                <a:gd name="T73" fmla="*/ 1077 h 2196"/>
                <a:gd name="T74" fmla="*/ 737 w 828"/>
                <a:gd name="T75" fmla="*/ 1035 h 2196"/>
                <a:gd name="T76" fmla="*/ 727 w 828"/>
                <a:gd name="T77" fmla="*/ 995 h 2196"/>
                <a:gd name="T78" fmla="*/ 711 w 828"/>
                <a:gd name="T79" fmla="*/ 957 h 2196"/>
                <a:gd name="T80" fmla="*/ 680 w 828"/>
                <a:gd name="T81" fmla="*/ 904 h 2196"/>
                <a:gd name="T82" fmla="*/ 625 w 828"/>
                <a:gd name="T83" fmla="*/ 846 h 2196"/>
                <a:gd name="T84" fmla="*/ 593 w 828"/>
                <a:gd name="T85" fmla="*/ 822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2196">
                  <a:moveTo>
                    <a:pt x="593" y="822"/>
                  </a:moveTo>
                  <a:lnTo>
                    <a:pt x="828" y="53"/>
                  </a:lnTo>
                  <a:lnTo>
                    <a:pt x="657" y="0"/>
                  </a:lnTo>
                  <a:lnTo>
                    <a:pt x="421" y="770"/>
                  </a:lnTo>
                  <a:lnTo>
                    <a:pt x="418" y="770"/>
                  </a:lnTo>
                  <a:lnTo>
                    <a:pt x="414" y="769"/>
                  </a:lnTo>
                  <a:lnTo>
                    <a:pt x="380" y="771"/>
                  </a:lnTo>
                  <a:lnTo>
                    <a:pt x="316" y="784"/>
                  </a:lnTo>
                  <a:lnTo>
                    <a:pt x="257" y="809"/>
                  </a:lnTo>
                  <a:lnTo>
                    <a:pt x="205" y="845"/>
                  </a:lnTo>
                  <a:lnTo>
                    <a:pt x="161" y="889"/>
                  </a:lnTo>
                  <a:lnTo>
                    <a:pt x="125" y="941"/>
                  </a:lnTo>
                  <a:lnTo>
                    <a:pt x="100" y="1000"/>
                  </a:lnTo>
                  <a:lnTo>
                    <a:pt x="86" y="1065"/>
                  </a:lnTo>
                  <a:lnTo>
                    <a:pt x="85" y="1098"/>
                  </a:lnTo>
                  <a:lnTo>
                    <a:pt x="86" y="1120"/>
                  </a:lnTo>
                  <a:lnTo>
                    <a:pt x="92" y="1162"/>
                  </a:lnTo>
                  <a:lnTo>
                    <a:pt x="102" y="1202"/>
                  </a:lnTo>
                  <a:lnTo>
                    <a:pt x="117" y="1240"/>
                  </a:lnTo>
                  <a:lnTo>
                    <a:pt x="148" y="1292"/>
                  </a:lnTo>
                  <a:lnTo>
                    <a:pt x="203" y="1351"/>
                  </a:lnTo>
                  <a:lnTo>
                    <a:pt x="236" y="1374"/>
                  </a:lnTo>
                  <a:lnTo>
                    <a:pt x="0" y="2144"/>
                  </a:lnTo>
                  <a:lnTo>
                    <a:pt x="170" y="2196"/>
                  </a:lnTo>
                  <a:lnTo>
                    <a:pt x="407" y="1427"/>
                  </a:lnTo>
                  <a:lnTo>
                    <a:pt x="410" y="1427"/>
                  </a:lnTo>
                  <a:lnTo>
                    <a:pt x="414" y="1427"/>
                  </a:lnTo>
                  <a:lnTo>
                    <a:pt x="448" y="1426"/>
                  </a:lnTo>
                  <a:lnTo>
                    <a:pt x="512" y="1413"/>
                  </a:lnTo>
                  <a:lnTo>
                    <a:pt x="571" y="1388"/>
                  </a:lnTo>
                  <a:lnTo>
                    <a:pt x="624" y="1352"/>
                  </a:lnTo>
                  <a:lnTo>
                    <a:pt x="668" y="1308"/>
                  </a:lnTo>
                  <a:lnTo>
                    <a:pt x="704" y="1255"/>
                  </a:lnTo>
                  <a:lnTo>
                    <a:pt x="729" y="1196"/>
                  </a:lnTo>
                  <a:lnTo>
                    <a:pt x="742" y="1132"/>
                  </a:lnTo>
                  <a:lnTo>
                    <a:pt x="743" y="1098"/>
                  </a:lnTo>
                  <a:lnTo>
                    <a:pt x="743" y="1077"/>
                  </a:lnTo>
                  <a:lnTo>
                    <a:pt x="737" y="1035"/>
                  </a:lnTo>
                  <a:lnTo>
                    <a:pt x="727" y="995"/>
                  </a:lnTo>
                  <a:lnTo>
                    <a:pt x="711" y="957"/>
                  </a:lnTo>
                  <a:lnTo>
                    <a:pt x="680" y="904"/>
                  </a:lnTo>
                  <a:lnTo>
                    <a:pt x="625" y="846"/>
                  </a:lnTo>
                  <a:lnTo>
                    <a:pt x="593" y="82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015F83F-FF58-4C76-A078-33B9FB34E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245" y="3357149"/>
              <a:ext cx="364928" cy="95199"/>
            </a:xfrm>
            <a:custGeom>
              <a:avLst/>
              <a:gdLst>
                <a:gd name="T0" fmla="*/ 698 w 802"/>
                <a:gd name="T1" fmla="*/ 209 h 209"/>
                <a:gd name="T2" fmla="*/ 104 w 802"/>
                <a:gd name="T3" fmla="*/ 209 h 209"/>
                <a:gd name="T4" fmla="*/ 83 w 802"/>
                <a:gd name="T5" fmla="*/ 208 h 209"/>
                <a:gd name="T6" fmla="*/ 45 w 802"/>
                <a:gd name="T7" fmla="*/ 191 h 209"/>
                <a:gd name="T8" fmla="*/ 17 w 802"/>
                <a:gd name="T9" fmla="*/ 163 h 209"/>
                <a:gd name="T10" fmla="*/ 1 w 802"/>
                <a:gd name="T11" fmla="*/ 126 h 209"/>
                <a:gd name="T12" fmla="*/ 0 w 802"/>
                <a:gd name="T13" fmla="*/ 104 h 209"/>
                <a:gd name="T14" fmla="*/ 1 w 802"/>
                <a:gd name="T15" fmla="*/ 83 h 209"/>
                <a:gd name="T16" fmla="*/ 17 w 802"/>
                <a:gd name="T17" fmla="*/ 46 h 209"/>
                <a:gd name="T18" fmla="*/ 45 w 802"/>
                <a:gd name="T19" fmla="*/ 18 h 209"/>
                <a:gd name="T20" fmla="*/ 83 w 802"/>
                <a:gd name="T21" fmla="*/ 1 h 209"/>
                <a:gd name="T22" fmla="*/ 104 w 802"/>
                <a:gd name="T23" fmla="*/ 0 h 209"/>
                <a:gd name="T24" fmla="*/ 698 w 802"/>
                <a:gd name="T25" fmla="*/ 0 h 209"/>
                <a:gd name="T26" fmla="*/ 718 w 802"/>
                <a:gd name="T27" fmla="*/ 1 h 209"/>
                <a:gd name="T28" fmla="*/ 756 w 802"/>
                <a:gd name="T29" fmla="*/ 18 h 209"/>
                <a:gd name="T30" fmla="*/ 784 w 802"/>
                <a:gd name="T31" fmla="*/ 46 h 209"/>
                <a:gd name="T32" fmla="*/ 800 w 802"/>
                <a:gd name="T33" fmla="*/ 83 h 209"/>
                <a:gd name="T34" fmla="*/ 802 w 802"/>
                <a:gd name="T35" fmla="*/ 104 h 209"/>
                <a:gd name="T36" fmla="*/ 800 w 802"/>
                <a:gd name="T37" fmla="*/ 126 h 209"/>
                <a:gd name="T38" fmla="*/ 784 w 802"/>
                <a:gd name="T39" fmla="*/ 163 h 209"/>
                <a:gd name="T40" fmla="*/ 756 w 802"/>
                <a:gd name="T41" fmla="*/ 191 h 209"/>
                <a:gd name="T42" fmla="*/ 718 w 802"/>
                <a:gd name="T43" fmla="*/ 208 h 209"/>
                <a:gd name="T44" fmla="*/ 698 w 802"/>
                <a:gd name="T45" fmla="*/ 209 h 209"/>
                <a:gd name="T46" fmla="*/ 698 w 802"/>
                <a:gd name="T4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2" h="209">
                  <a:moveTo>
                    <a:pt x="698" y="209"/>
                  </a:moveTo>
                  <a:lnTo>
                    <a:pt x="104" y="209"/>
                  </a:lnTo>
                  <a:lnTo>
                    <a:pt x="83" y="208"/>
                  </a:lnTo>
                  <a:lnTo>
                    <a:pt x="45" y="191"/>
                  </a:lnTo>
                  <a:lnTo>
                    <a:pt x="17" y="163"/>
                  </a:lnTo>
                  <a:lnTo>
                    <a:pt x="1" y="126"/>
                  </a:lnTo>
                  <a:lnTo>
                    <a:pt x="0" y="104"/>
                  </a:lnTo>
                  <a:lnTo>
                    <a:pt x="1" y="83"/>
                  </a:lnTo>
                  <a:lnTo>
                    <a:pt x="17" y="46"/>
                  </a:lnTo>
                  <a:lnTo>
                    <a:pt x="45" y="18"/>
                  </a:lnTo>
                  <a:lnTo>
                    <a:pt x="83" y="1"/>
                  </a:lnTo>
                  <a:lnTo>
                    <a:pt x="104" y="0"/>
                  </a:lnTo>
                  <a:lnTo>
                    <a:pt x="698" y="0"/>
                  </a:lnTo>
                  <a:lnTo>
                    <a:pt x="718" y="1"/>
                  </a:lnTo>
                  <a:lnTo>
                    <a:pt x="756" y="18"/>
                  </a:lnTo>
                  <a:lnTo>
                    <a:pt x="784" y="46"/>
                  </a:lnTo>
                  <a:lnTo>
                    <a:pt x="800" y="83"/>
                  </a:lnTo>
                  <a:lnTo>
                    <a:pt x="802" y="104"/>
                  </a:lnTo>
                  <a:lnTo>
                    <a:pt x="800" y="126"/>
                  </a:lnTo>
                  <a:lnTo>
                    <a:pt x="784" y="163"/>
                  </a:lnTo>
                  <a:lnTo>
                    <a:pt x="756" y="191"/>
                  </a:lnTo>
                  <a:lnTo>
                    <a:pt x="718" y="208"/>
                  </a:lnTo>
                  <a:lnTo>
                    <a:pt x="698" y="209"/>
                  </a:lnTo>
                  <a:lnTo>
                    <a:pt x="698" y="2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10BD8A7D-8257-417F-8939-E0C62D103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317" y="4329533"/>
              <a:ext cx="362661" cy="95199"/>
            </a:xfrm>
            <a:custGeom>
              <a:avLst/>
              <a:gdLst>
                <a:gd name="T0" fmla="*/ 698 w 802"/>
                <a:gd name="T1" fmla="*/ 209 h 209"/>
                <a:gd name="T2" fmla="*/ 105 w 802"/>
                <a:gd name="T3" fmla="*/ 209 h 209"/>
                <a:gd name="T4" fmla="*/ 84 w 802"/>
                <a:gd name="T5" fmla="*/ 206 h 209"/>
                <a:gd name="T6" fmla="*/ 47 w 802"/>
                <a:gd name="T7" fmla="*/ 191 h 209"/>
                <a:gd name="T8" fmla="*/ 18 w 802"/>
                <a:gd name="T9" fmla="*/ 162 h 209"/>
                <a:gd name="T10" fmla="*/ 3 w 802"/>
                <a:gd name="T11" fmla="*/ 125 h 209"/>
                <a:gd name="T12" fmla="*/ 0 w 802"/>
                <a:gd name="T13" fmla="*/ 104 h 209"/>
                <a:gd name="T14" fmla="*/ 3 w 802"/>
                <a:gd name="T15" fmla="*/ 82 h 209"/>
                <a:gd name="T16" fmla="*/ 18 w 802"/>
                <a:gd name="T17" fmla="*/ 46 h 209"/>
                <a:gd name="T18" fmla="*/ 47 w 802"/>
                <a:gd name="T19" fmla="*/ 17 h 209"/>
                <a:gd name="T20" fmla="*/ 84 w 802"/>
                <a:gd name="T21" fmla="*/ 1 h 209"/>
                <a:gd name="T22" fmla="*/ 105 w 802"/>
                <a:gd name="T23" fmla="*/ 0 h 209"/>
                <a:gd name="T24" fmla="*/ 698 w 802"/>
                <a:gd name="T25" fmla="*/ 0 h 209"/>
                <a:gd name="T26" fmla="*/ 720 w 802"/>
                <a:gd name="T27" fmla="*/ 1 h 209"/>
                <a:gd name="T28" fmla="*/ 756 w 802"/>
                <a:gd name="T29" fmla="*/ 17 h 209"/>
                <a:gd name="T30" fmla="*/ 784 w 802"/>
                <a:gd name="T31" fmla="*/ 46 h 209"/>
                <a:gd name="T32" fmla="*/ 801 w 802"/>
                <a:gd name="T33" fmla="*/ 82 h 209"/>
                <a:gd name="T34" fmla="*/ 802 w 802"/>
                <a:gd name="T35" fmla="*/ 104 h 209"/>
                <a:gd name="T36" fmla="*/ 801 w 802"/>
                <a:gd name="T37" fmla="*/ 125 h 209"/>
                <a:gd name="T38" fmla="*/ 784 w 802"/>
                <a:gd name="T39" fmla="*/ 162 h 209"/>
                <a:gd name="T40" fmla="*/ 756 w 802"/>
                <a:gd name="T41" fmla="*/ 191 h 209"/>
                <a:gd name="T42" fmla="*/ 720 w 802"/>
                <a:gd name="T43" fmla="*/ 206 h 209"/>
                <a:gd name="T44" fmla="*/ 698 w 802"/>
                <a:gd name="T45" fmla="*/ 209 h 209"/>
                <a:gd name="T46" fmla="*/ 698 w 802"/>
                <a:gd name="T4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2" h="209">
                  <a:moveTo>
                    <a:pt x="698" y="209"/>
                  </a:moveTo>
                  <a:lnTo>
                    <a:pt x="105" y="209"/>
                  </a:lnTo>
                  <a:lnTo>
                    <a:pt x="84" y="206"/>
                  </a:lnTo>
                  <a:lnTo>
                    <a:pt x="47" y="191"/>
                  </a:lnTo>
                  <a:lnTo>
                    <a:pt x="18" y="162"/>
                  </a:lnTo>
                  <a:lnTo>
                    <a:pt x="3" y="125"/>
                  </a:lnTo>
                  <a:lnTo>
                    <a:pt x="0" y="104"/>
                  </a:lnTo>
                  <a:lnTo>
                    <a:pt x="3" y="82"/>
                  </a:lnTo>
                  <a:lnTo>
                    <a:pt x="18" y="46"/>
                  </a:lnTo>
                  <a:lnTo>
                    <a:pt x="47" y="17"/>
                  </a:lnTo>
                  <a:lnTo>
                    <a:pt x="84" y="1"/>
                  </a:lnTo>
                  <a:lnTo>
                    <a:pt x="105" y="0"/>
                  </a:lnTo>
                  <a:lnTo>
                    <a:pt x="698" y="0"/>
                  </a:lnTo>
                  <a:lnTo>
                    <a:pt x="720" y="1"/>
                  </a:lnTo>
                  <a:lnTo>
                    <a:pt x="756" y="17"/>
                  </a:lnTo>
                  <a:lnTo>
                    <a:pt x="784" y="46"/>
                  </a:lnTo>
                  <a:lnTo>
                    <a:pt x="801" y="82"/>
                  </a:lnTo>
                  <a:lnTo>
                    <a:pt x="802" y="104"/>
                  </a:lnTo>
                  <a:lnTo>
                    <a:pt x="801" y="125"/>
                  </a:lnTo>
                  <a:lnTo>
                    <a:pt x="784" y="162"/>
                  </a:lnTo>
                  <a:lnTo>
                    <a:pt x="756" y="191"/>
                  </a:lnTo>
                  <a:lnTo>
                    <a:pt x="720" y="206"/>
                  </a:lnTo>
                  <a:lnTo>
                    <a:pt x="698" y="209"/>
                  </a:lnTo>
                  <a:lnTo>
                    <a:pt x="698" y="2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84F90DB2-A55D-4E8C-B6BB-9834D814D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1516" y="3588345"/>
              <a:ext cx="607457" cy="607457"/>
            </a:xfrm>
            <a:custGeom>
              <a:avLst/>
              <a:gdLst>
                <a:gd name="T0" fmla="*/ 582 w 1340"/>
                <a:gd name="T1" fmla="*/ 95 h 1339"/>
                <a:gd name="T2" fmla="*/ 419 w 1340"/>
                <a:gd name="T3" fmla="*/ 146 h 1339"/>
                <a:gd name="T4" fmla="*/ 279 w 1340"/>
                <a:gd name="T5" fmla="*/ 240 h 1339"/>
                <a:gd name="T6" fmla="*/ 174 w 1340"/>
                <a:gd name="T7" fmla="*/ 368 h 1339"/>
                <a:gd name="T8" fmla="*/ 108 w 1340"/>
                <a:gd name="T9" fmla="*/ 525 h 1339"/>
                <a:gd name="T10" fmla="*/ 89 w 1340"/>
                <a:gd name="T11" fmla="*/ 669 h 1339"/>
                <a:gd name="T12" fmla="*/ 108 w 1340"/>
                <a:gd name="T13" fmla="*/ 814 h 1339"/>
                <a:gd name="T14" fmla="*/ 174 w 1340"/>
                <a:gd name="T15" fmla="*/ 970 h 1339"/>
                <a:gd name="T16" fmla="*/ 279 w 1340"/>
                <a:gd name="T17" fmla="*/ 1099 h 1339"/>
                <a:gd name="T18" fmla="*/ 419 w 1340"/>
                <a:gd name="T19" fmla="*/ 1192 h 1339"/>
                <a:gd name="T20" fmla="*/ 582 w 1340"/>
                <a:gd name="T21" fmla="*/ 1243 h 1339"/>
                <a:gd name="T22" fmla="*/ 700 w 1340"/>
                <a:gd name="T23" fmla="*/ 1249 h 1339"/>
                <a:gd name="T24" fmla="*/ 869 w 1340"/>
                <a:gd name="T25" fmla="*/ 1215 h 1339"/>
                <a:gd name="T26" fmla="*/ 1017 w 1340"/>
                <a:gd name="T27" fmla="*/ 1135 h 1339"/>
                <a:gd name="T28" fmla="*/ 1135 w 1340"/>
                <a:gd name="T29" fmla="*/ 1016 h 1339"/>
                <a:gd name="T30" fmla="*/ 1216 w 1340"/>
                <a:gd name="T31" fmla="*/ 869 h 1339"/>
                <a:gd name="T32" fmla="*/ 1250 w 1340"/>
                <a:gd name="T33" fmla="*/ 699 h 1339"/>
                <a:gd name="T34" fmla="*/ 1244 w 1340"/>
                <a:gd name="T35" fmla="*/ 581 h 1339"/>
                <a:gd name="T36" fmla="*/ 1193 w 1340"/>
                <a:gd name="T37" fmla="*/ 418 h 1339"/>
                <a:gd name="T38" fmla="*/ 1100 w 1340"/>
                <a:gd name="T39" fmla="*/ 278 h 1339"/>
                <a:gd name="T40" fmla="*/ 971 w 1340"/>
                <a:gd name="T41" fmla="*/ 173 h 1339"/>
                <a:gd name="T42" fmla="*/ 815 w 1340"/>
                <a:gd name="T43" fmla="*/ 107 h 1339"/>
                <a:gd name="T44" fmla="*/ 670 w 1340"/>
                <a:gd name="T45" fmla="*/ 88 h 1339"/>
                <a:gd name="T46" fmla="*/ 568 w 1340"/>
                <a:gd name="T47" fmla="*/ 1332 h 1339"/>
                <a:gd name="T48" fmla="*/ 380 w 1340"/>
                <a:gd name="T49" fmla="*/ 1273 h 1339"/>
                <a:gd name="T50" fmla="*/ 220 w 1340"/>
                <a:gd name="T51" fmla="*/ 1165 h 1339"/>
                <a:gd name="T52" fmla="*/ 97 w 1340"/>
                <a:gd name="T53" fmla="*/ 1016 h 1339"/>
                <a:gd name="T54" fmla="*/ 21 w 1340"/>
                <a:gd name="T55" fmla="*/ 837 h 1339"/>
                <a:gd name="T56" fmla="*/ 0 w 1340"/>
                <a:gd name="T57" fmla="*/ 669 h 1339"/>
                <a:gd name="T58" fmla="*/ 21 w 1340"/>
                <a:gd name="T59" fmla="*/ 502 h 1339"/>
                <a:gd name="T60" fmla="*/ 97 w 1340"/>
                <a:gd name="T61" fmla="*/ 322 h 1339"/>
                <a:gd name="T62" fmla="*/ 220 w 1340"/>
                <a:gd name="T63" fmla="*/ 174 h 1339"/>
                <a:gd name="T64" fmla="*/ 380 w 1340"/>
                <a:gd name="T65" fmla="*/ 66 h 1339"/>
                <a:gd name="T66" fmla="*/ 568 w 1340"/>
                <a:gd name="T67" fmla="*/ 6 h 1339"/>
                <a:gd name="T68" fmla="*/ 705 w 1340"/>
                <a:gd name="T69" fmla="*/ 0 h 1339"/>
                <a:gd name="T70" fmla="*/ 901 w 1340"/>
                <a:gd name="T71" fmla="*/ 40 h 1339"/>
                <a:gd name="T72" fmla="*/ 1071 w 1340"/>
                <a:gd name="T73" fmla="*/ 133 h 1339"/>
                <a:gd name="T74" fmla="*/ 1207 w 1340"/>
                <a:gd name="T75" fmla="*/ 269 h 1339"/>
                <a:gd name="T76" fmla="*/ 1299 w 1340"/>
                <a:gd name="T77" fmla="*/ 439 h 1339"/>
                <a:gd name="T78" fmla="*/ 1339 w 1340"/>
                <a:gd name="T79" fmla="*/ 635 h 1339"/>
                <a:gd name="T80" fmla="*/ 1333 w 1340"/>
                <a:gd name="T81" fmla="*/ 771 h 1339"/>
                <a:gd name="T82" fmla="*/ 1274 w 1340"/>
                <a:gd name="T83" fmla="*/ 960 h 1339"/>
                <a:gd name="T84" fmla="*/ 1166 w 1340"/>
                <a:gd name="T85" fmla="*/ 1120 h 1339"/>
                <a:gd name="T86" fmla="*/ 1017 w 1340"/>
                <a:gd name="T87" fmla="*/ 1242 h 1339"/>
                <a:gd name="T88" fmla="*/ 838 w 1340"/>
                <a:gd name="T89" fmla="*/ 1319 h 1339"/>
                <a:gd name="T90" fmla="*/ 670 w 1340"/>
                <a:gd name="T91" fmla="*/ 1339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40" h="1339">
                  <a:moveTo>
                    <a:pt x="670" y="88"/>
                  </a:moveTo>
                  <a:lnTo>
                    <a:pt x="640" y="89"/>
                  </a:lnTo>
                  <a:lnTo>
                    <a:pt x="582" y="95"/>
                  </a:lnTo>
                  <a:lnTo>
                    <a:pt x="525" y="107"/>
                  </a:lnTo>
                  <a:lnTo>
                    <a:pt x="471" y="124"/>
                  </a:lnTo>
                  <a:lnTo>
                    <a:pt x="419" y="146"/>
                  </a:lnTo>
                  <a:lnTo>
                    <a:pt x="369" y="173"/>
                  </a:lnTo>
                  <a:lnTo>
                    <a:pt x="323" y="204"/>
                  </a:lnTo>
                  <a:lnTo>
                    <a:pt x="279" y="240"/>
                  </a:lnTo>
                  <a:lnTo>
                    <a:pt x="241" y="278"/>
                  </a:lnTo>
                  <a:lnTo>
                    <a:pt x="205" y="322"/>
                  </a:lnTo>
                  <a:lnTo>
                    <a:pt x="174" y="368"/>
                  </a:lnTo>
                  <a:lnTo>
                    <a:pt x="147" y="418"/>
                  </a:lnTo>
                  <a:lnTo>
                    <a:pt x="125" y="470"/>
                  </a:lnTo>
                  <a:lnTo>
                    <a:pt x="108" y="525"/>
                  </a:lnTo>
                  <a:lnTo>
                    <a:pt x="96" y="581"/>
                  </a:lnTo>
                  <a:lnTo>
                    <a:pt x="90" y="639"/>
                  </a:lnTo>
                  <a:lnTo>
                    <a:pt x="89" y="669"/>
                  </a:lnTo>
                  <a:lnTo>
                    <a:pt x="90" y="699"/>
                  </a:lnTo>
                  <a:lnTo>
                    <a:pt x="96" y="758"/>
                  </a:lnTo>
                  <a:lnTo>
                    <a:pt x="108" y="814"/>
                  </a:lnTo>
                  <a:lnTo>
                    <a:pt x="125" y="869"/>
                  </a:lnTo>
                  <a:lnTo>
                    <a:pt x="147" y="921"/>
                  </a:lnTo>
                  <a:lnTo>
                    <a:pt x="174" y="970"/>
                  </a:lnTo>
                  <a:lnTo>
                    <a:pt x="205" y="1016"/>
                  </a:lnTo>
                  <a:lnTo>
                    <a:pt x="241" y="1059"/>
                  </a:lnTo>
                  <a:lnTo>
                    <a:pt x="279" y="1099"/>
                  </a:lnTo>
                  <a:lnTo>
                    <a:pt x="323" y="1135"/>
                  </a:lnTo>
                  <a:lnTo>
                    <a:pt x="369" y="1166"/>
                  </a:lnTo>
                  <a:lnTo>
                    <a:pt x="419" y="1192"/>
                  </a:lnTo>
                  <a:lnTo>
                    <a:pt x="471" y="1215"/>
                  </a:lnTo>
                  <a:lnTo>
                    <a:pt x="525" y="1232"/>
                  </a:lnTo>
                  <a:lnTo>
                    <a:pt x="582" y="1243"/>
                  </a:lnTo>
                  <a:lnTo>
                    <a:pt x="640" y="1249"/>
                  </a:lnTo>
                  <a:lnTo>
                    <a:pt x="670" y="1249"/>
                  </a:lnTo>
                  <a:lnTo>
                    <a:pt x="700" y="1249"/>
                  </a:lnTo>
                  <a:lnTo>
                    <a:pt x="759" y="1243"/>
                  </a:lnTo>
                  <a:lnTo>
                    <a:pt x="815" y="1232"/>
                  </a:lnTo>
                  <a:lnTo>
                    <a:pt x="869" y="1215"/>
                  </a:lnTo>
                  <a:lnTo>
                    <a:pt x="922" y="1192"/>
                  </a:lnTo>
                  <a:lnTo>
                    <a:pt x="971" y="1166"/>
                  </a:lnTo>
                  <a:lnTo>
                    <a:pt x="1017" y="1135"/>
                  </a:lnTo>
                  <a:lnTo>
                    <a:pt x="1060" y="1099"/>
                  </a:lnTo>
                  <a:lnTo>
                    <a:pt x="1100" y="1059"/>
                  </a:lnTo>
                  <a:lnTo>
                    <a:pt x="1135" y="1016"/>
                  </a:lnTo>
                  <a:lnTo>
                    <a:pt x="1167" y="970"/>
                  </a:lnTo>
                  <a:lnTo>
                    <a:pt x="1193" y="921"/>
                  </a:lnTo>
                  <a:lnTo>
                    <a:pt x="1216" y="869"/>
                  </a:lnTo>
                  <a:lnTo>
                    <a:pt x="1233" y="814"/>
                  </a:lnTo>
                  <a:lnTo>
                    <a:pt x="1244" y="758"/>
                  </a:lnTo>
                  <a:lnTo>
                    <a:pt x="1250" y="699"/>
                  </a:lnTo>
                  <a:lnTo>
                    <a:pt x="1250" y="669"/>
                  </a:lnTo>
                  <a:lnTo>
                    <a:pt x="1250" y="639"/>
                  </a:lnTo>
                  <a:lnTo>
                    <a:pt x="1244" y="581"/>
                  </a:lnTo>
                  <a:lnTo>
                    <a:pt x="1233" y="525"/>
                  </a:lnTo>
                  <a:lnTo>
                    <a:pt x="1216" y="470"/>
                  </a:lnTo>
                  <a:lnTo>
                    <a:pt x="1193" y="418"/>
                  </a:lnTo>
                  <a:lnTo>
                    <a:pt x="1167" y="368"/>
                  </a:lnTo>
                  <a:lnTo>
                    <a:pt x="1135" y="322"/>
                  </a:lnTo>
                  <a:lnTo>
                    <a:pt x="1100" y="278"/>
                  </a:lnTo>
                  <a:lnTo>
                    <a:pt x="1060" y="240"/>
                  </a:lnTo>
                  <a:lnTo>
                    <a:pt x="1017" y="204"/>
                  </a:lnTo>
                  <a:lnTo>
                    <a:pt x="971" y="173"/>
                  </a:lnTo>
                  <a:lnTo>
                    <a:pt x="922" y="146"/>
                  </a:lnTo>
                  <a:lnTo>
                    <a:pt x="869" y="124"/>
                  </a:lnTo>
                  <a:lnTo>
                    <a:pt x="815" y="107"/>
                  </a:lnTo>
                  <a:lnTo>
                    <a:pt x="759" y="95"/>
                  </a:lnTo>
                  <a:lnTo>
                    <a:pt x="700" y="89"/>
                  </a:lnTo>
                  <a:lnTo>
                    <a:pt x="670" y="88"/>
                  </a:lnTo>
                  <a:close/>
                  <a:moveTo>
                    <a:pt x="670" y="1339"/>
                  </a:moveTo>
                  <a:lnTo>
                    <a:pt x="636" y="1338"/>
                  </a:lnTo>
                  <a:lnTo>
                    <a:pt x="568" y="1332"/>
                  </a:lnTo>
                  <a:lnTo>
                    <a:pt x="503" y="1319"/>
                  </a:lnTo>
                  <a:lnTo>
                    <a:pt x="440" y="1299"/>
                  </a:lnTo>
                  <a:lnTo>
                    <a:pt x="380" y="1273"/>
                  </a:lnTo>
                  <a:lnTo>
                    <a:pt x="323" y="1242"/>
                  </a:lnTo>
                  <a:lnTo>
                    <a:pt x="270" y="1206"/>
                  </a:lnTo>
                  <a:lnTo>
                    <a:pt x="220" y="1165"/>
                  </a:lnTo>
                  <a:lnTo>
                    <a:pt x="175" y="1120"/>
                  </a:lnTo>
                  <a:lnTo>
                    <a:pt x="134" y="1070"/>
                  </a:lnTo>
                  <a:lnTo>
                    <a:pt x="97" y="1016"/>
                  </a:lnTo>
                  <a:lnTo>
                    <a:pt x="67" y="960"/>
                  </a:lnTo>
                  <a:lnTo>
                    <a:pt x="41" y="900"/>
                  </a:lnTo>
                  <a:lnTo>
                    <a:pt x="21" y="837"/>
                  </a:lnTo>
                  <a:lnTo>
                    <a:pt x="7" y="771"/>
                  </a:lnTo>
                  <a:lnTo>
                    <a:pt x="1" y="704"/>
                  </a:lnTo>
                  <a:lnTo>
                    <a:pt x="0" y="669"/>
                  </a:lnTo>
                  <a:lnTo>
                    <a:pt x="1" y="635"/>
                  </a:lnTo>
                  <a:lnTo>
                    <a:pt x="7" y="567"/>
                  </a:lnTo>
                  <a:lnTo>
                    <a:pt x="21" y="502"/>
                  </a:lnTo>
                  <a:lnTo>
                    <a:pt x="41" y="439"/>
                  </a:lnTo>
                  <a:lnTo>
                    <a:pt x="67" y="379"/>
                  </a:lnTo>
                  <a:lnTo>
                    <a:pt x="97" y="322"/>
                  </a:lnTo>
                  <a:lnTo>
                    <a:pt x="134" y="269"/>
                  </a:lnTo>
                  <a:lnTo>
                    <a:pt x="175" y="219"/>
                  </a:lnTo>
                  <a:lnTo>
                    <a:pt x="220" y="174"/>
                  </a:lnTo>
                  <a:lnTo>
                    <a:pt x="270" y="133"/>
                  </a:lnTo>
                  <a:lnTo>
                    <a:pt x="323" y="96"/>
                  </a:lnTo>
                  <a:lnTo>
                    <a:pt x="380" y="66"/>
                  </a:lnTo>
                  <a:lnTo>
                    <a:pt x="440" y="40"/>
                  </a:lnTo>
                  <a:lnTo>
                    <a:pt x="503" y="20"/>
                  </a:lnTo>
                  <a:lnTo>
                    <a:pt x="568" y="6"/>
                  </a:lnTo>
                  <a:lnTo>
                    <a:pt x="636" y="0"/>
                  </a:lnTo>
                  <a:lnTo>
                    <a:pt x="670" y="0"/>
                  </a:lnTo>
                  <a:lnTo>
                    <a:pt x="705" y="0"/>
                  </a:lnTo>
                  <a:lnTo>
                    <a:pt x="772" y="6"/>
                  </a:lnTo>
                  <a:lnTo>
                    <a:pt x="838" y="20"/>
                  </a:lnTo>
                  <a:lnTo>
                    <a:pt x="901" y="40"/>
                  </a:lnTo>
                  <a:lnTo>
                    <a:pt x="961" y="66"/>
                  </a:lnTo>
                  <a:lnTo>
                    <a:pt x="1017" y="96"/>
                  </a:lnTo>
                  <a:lnTo>
                    <a:pt x="1071" y="133"/>
                  </a:lnTo>
                  <a:lnTo>
                    <a:pt x="1121" y="174"/>
                  </a:lnTo>
                  <a:lnTo>
                    <a:pt x="1166" y="219"/>
                  </a:lnTo>
                  <a:lnTo>
                    <a:pt x="1207" y="269"/>
                  </a:lnTo>
                  <a:lnTo>
                    <a:pt x="1243" y="322"/>
                  </a:lnTo>
                  <a:lnTo>
                    <a:pt x="1274" y="379"/>
                  </a:lnTo>
                  <a:lnTo>
                    <a:pt x="1299" y="439"/>
                  </a:lnTo>
                  <a:lnTo>
                    <a:pt x="1320" y="502"/>
                  </a:lnTo>
                  <a:lnTo>
                    <a:pt x="1333" y="567"/>
                  </a:lnTo>
                  <a:lnTo>
                    <a:pt x="1339" y="635"/>
                  </a:lnTo>
                  <a:lnTo>
                    <a:pt x="1340" y="669"/>
                  </a:lnTo>
                  <a:lnTo>
                    <a:pt x="1339" y="704"/>
                  </a:lnTo>
                  <a:lnTo>
                    <a:pt x="1333" y="771"/>
                  </a:lnTo>
                  <a:lnTo>
                    <a:pt x="1320" y="837"/>
                  </a:lnTo>
                  <a:lnTo>
                    <a:pt x="1299" y="900"/>
                  </a:lnTo>
                  <a:lnTo>
                    <a:pt x="1274" y="960"/>
                  </a:lnTo>
                  <a:lnTo>
                    <a:pt x="1243" y="1016"/>
                  </a:lnTo>
                  <a:lnTo>
                    <a:pt x="1207" y="1070"/>
                  </a:lnTo>
                  <a:lnTo>
                    <a:pt x="1166" y="1120"/>
                  </a:lnTo>
                  <a:lnTo>
                    <a:pt x="1121" y="1165"/>
                  </a:lnTo>
                  <a:lnTo>
                    <a:pt x="1071" y="1206"/>
                  </a:lnTo>
                  <a:lnTo>
                    <a:pt x="1017" y="1242"/>
                  </a:lnTo>
                  <a:lnTo>
                    <a:pt x="961" y="1273"/>
                  </a:lnTo>
                  <a:lnTo>
                    <a:pt x="901" y="1299"/>
                  </a:lnTo>
                  <a:lnTo>
                    <a:pt x="838" y="1319"/>
                  </a:lnTo>
                  <a:lnTo>
                    <a:pt x="772" y="1332"/>
                  </a:lnTo>
                  <a:lnTo>
                    <a:pt x="705" y="1338"/>
                  </a:lnTo>
                  <a:lnTo>
                    <a:pt x="670" y="13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7B7A302-7CC6-4808-8CD5-F8FD45A44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65" y="3588345"/>
              <a:ext cx="1325980" cy="45333"/>
            </a:xfrm>
            <a:custGeom>
              <a:avLst/>
              <a:gdLst>
                <a:gd name="T0" fmla="*/ 44 w 2925"/>
                <a:gd name="T1" fmla="*/ 102 h 102"/>
                <a:gd name="T2" fmla="*/ 36 w 2925"/>
                <a:gd name="T3" fmla="*/ 101 h 102"/>
                <a:gd name="T4" fmla="*/ 19 w 2925"/>
                <a:gd name="T5" fmla="*/ 95 h 102"/>
                <a:gd name="T6" fmla="*/ 8 w 2925"/>
                <a:gd name="T7" fmla="*/ 83 h 102"/>
                <a:gd name="T8" fmla="*/ 0 w 2925"/>
                <a:gd name="T9" fmla="*/ 67 h 102"/>
                <a:gd name="T10" fmla="*/ 0 w 2925"/>
                <a:gd name="T11" fmla="*/ 58 h 102"/>
                <a:gd name="T12" fmla="*/ 0 w 2925"/>
                <a:gd name="T13" fmla="*/ 48 h 102"/>
                <a:gd name="T14" fmla="*/ 8 w 2925"/>
                <a:gd name="T15" fmla="*/ 32 h 102"/>
                <a:gd name="T16" fmla="*/ 19 w 2925"/>
                <a:gd name="T17" fmla="*/ 20 h 102"/>
                <a:gd name="T18" fmla="*/ 35 w 2925"/>
                <a:gd name="T19" fmla="*/ 14 h 102"/>
                <a:gd name="T20" fmla="*/ 44 w 2925"/>
                <a:gd name="T21" fmla="*/ 13 h 102"/>
                <a:gd name="T22" fmla="*/ 2880 w 2925"/>
                <a:gd name="T23" fmla="*/ 0 h 102"/>
                <a:gd name="T24" fmla="*/ 2880 w 2925"/>
                <a:gd name="T25" fmla="*/ 0 h 102"/>
                <a:gd name="T26" fmla="*/ 2889 w 2925"/>
                <a:gd name="T27" fmla="*/ 0 h 102"/>
                <a:gd name="T28" fmla="*/ 2905 w 2925"/>
                <a:gd name="T29" fmla="*/ 6 h 102"/>
                <a:gd name="T30" fmla="*/ 2917 w 2925"/>
                <a:gd name="T31" fmla="*/ 19 h 102"/>
                <a:gd name="T32" fmla="*/ 2924 w 2925"/>
                <a:gd name="T33" fmla="*/ 34 h 102"/>
                <a:gd name="T34" fmla="*/ 2925 w 2925"/>
                <a:gd name="T35" fmla="*/ 44 h 102"/>
                <a:gd name="T36" fmla="*/ 2925 w 2925"/>
                <a:gd name="T37" fmla="*/ 53 h 102"/>
                <a:gd name="T38" fmla="*/ 2917 w 2925"/>
                <a:gd name="T39" fmla="*/ 69 h 102"/>
                <a:gd name="T40" fmla="*/ 2905 w 2925"/>
                <a:gd name="T41" fmla="*/ 81 h 102"/>
                <a:gd name="T42" fmla="*/ 2889 w 2925"/>
                <a:gd name="T43" fmla="*/ 88 h 102"/>
                <a:gd name="T44" fmla="*/ 2880 w 2925"/>
                <a:gd name="T45" fmla="*/ 88 h 102"/>
                <a:gd name="T46" fmla="*/ 44 w 2925"/>
                <a:gd name="T47" fmla="*/ 102 h 102"/>
                <a:gd name="T48" fmla="*/ 44 w 2925"/>
                <a:gd name="T49" fmla="*/ 102 h 102"/>
                <a:gd name="T50" fmla="*/ 44 w 2925"/>
                <a:gd name="T5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25" h="102">
                  <a:moveTo>
                    <a:pt x="44" y="102"/>
                  </a:moveTo>
                  <a:lnTo>
                    <a:pt x="36" y="101"/>
                  </a:lnTo>
                  <a:lnTo>
                    <a:pt x="19" y="95"/>
                  </a:lnTo>
                  <a:lnTo>
                    <a:pt x="8" y="83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8" y="32"/>
                  </a:lnTo>
                  <a:lnTo>
                    <a:pt x="19" y="20"/>
                  </a:lnTo>
                  <a:lnTo>
                    <a:pt x="35" y="14"/>
                  </a:lnTo>
                  <a:lnTo>
                    <a:pt x="44" y="13"/>
                  </a:lnTo>
                  <a:lnTo>
                    <a:pt x="2880" y="0"/>
                  </a:lnTo>
                  <a:lnTo>
                    <a:pt x="2880" y="0"/>
                  </a:lnTo>
                  <a:lnTo>
                    <a:pt x="2889" y="0"/>
                  </a:lnTo>
                  <a:lnTo>
                    <a:pt x="2905" y="6"/>
                  </a:lnTo>
                  <a:lnTo>
                    <a:pt x="2917" y="19"/>
                  </a:lnTo>
                  <a:lnTo>
                    <a:pt x="2924" y="34"/>
                  </a:lnTo>
                  <a:lnTo>
                    <a:pt x="2925" y="44"/>
                  </a:lnTo>
                  <a:lnTo>
                    <a:pt x="2925" y="53"/>
                  </a:lnTo>
                  <a:lnTo>
                    <a:pt x="2917" y="69"/>
                  </a:lnTo>
                  <a:lnTo>
                    <a:pt x="2905" y="81"/>
                  </a:lnTo>
                  <a:lnTo>
                    <a:pt x="2889" y="88"/>
                  </a:lnTo>
                  <a:lnTo>
                    <a:pt x="2880" y="88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53322A5A-CFFA-4BCE-B536-5B659C9A9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399" y="3849007"/>
              <a:ext cx="1278380" cy="333196"/>
            </a:xfrm>
            <a:custGeom>
              <a:avLst/>
              <a:gdLst>
                <a:gd name="T0" fmla="*/ 2777 w 2822"/>
                <a:gd name="T1" fmla="*/ 735 h 735"/>
                <a:gd name="T2" fmla="*/ 2771 w 2822"/>
                <a:gd name="T3" fmla="*/ 735 h 735"/>
                <a:gd name="T4" fmla="*/ 2766 w 2822"/>
                <a:gd name="T5" fmla="*/ 734 h 735"/>
                <a:gd name="T6" fmla="*/ 35 w 2822"/>
                <a:gd name="T7" fmla="*/ 87 h 735"/>
                <a:gd name="T8" fmla="*/ 26 w 2822"/>
                <a:gd name="T9" fmla="*/ 85 h 735"/>
                <a:gd name="T10" fmla="*/ 12 w 2822"/>
                <a:gd name="T11" fmla="*/ 74 h 735"/>
                <a:gd name="T12" fmla="*/ 2 w 2822"/>
                <a:gd name="T13" fmla="*/ 60 h 735"/>
                <a:gd name="T14" fmla="*/ 0 w 2822"/>
                <a:gd name="T15" fmla="*/ 43 h 735"/>
                <a:gd name="T16" fmla="*/ 1 w 2822"/>
                <a:gd name="T17" fmla="*/ 34 h 735"/>
                <a:gd name="T18" fmla="*/ 4 w 2822"/>
                <a:gd name="T19" fmla="*/ 26 h 735"/>
                <a:gd name="T20" fmla="*/ 14 w 2822"/>
                <a:gd name="T21" fmla="*/ 11 h 735"/>
                <a:gd name="T22" fmla="*/ 29 w 2822"/>
                <a:gd name="T23" fmla="*/ 2 h 735"/>
                <a:gd name="T24" fmla="*/ 46 w 2822"/>
                <a:gd name="T25" fmla="*/ 0 h 735"/>
                <a:gd name="T26" fmla="*/ 55 w 2822"/>
                <a:gd name="T27" fmla="*/ 1 h 735"/>
                <a:gd name="T28" fmla="*/ 2787 w 2822"/>
                <a:gd name="T29" fmla="*/ 647 h 735"/>
                <a:gd name="T30" fmla="*/ 2796 w 2822"/>
                <a:gd name="T31" fmla="*/ 650 h 735"/>
                <a:gd name="T32" fmla="*/ 2810 w 2822"/>
                <a:gd name="T33" fmla="*/ 659 h 735"/>
                <a:gd name="T34" fmla="*/ 2819 w 2822"/>
                <a:gd name="T35" fmla="*/ 675 h 735"/>
                <a:gd name="T36" fmla="*/ 2822 w 2822"/>
                <a:gd name="T37" fmla="*/ 692 h 735"/>
                <a:gd name="T38" fmla="*/ 2820 w 2822"/>
                <a:gd name="T39" fmla="*/ 701 h 735"/>
                <a:gd name="T40" fmla="*/ 2815 w 2822"/>
                <a:gd name="T41" fmla="*/ 715 h 735"/>
                <a:gd name="T42" fmla="*/ 2792 w 2822"/>
                <a:gd name="T43" fmla="*/ 733 h 735"/>
                <a:gd name="T44" fmla="*/ 2777 w 2822"/>
                <a:gd name="T45" fmla="*/ 735 h 735"/>
                <a:gd name="T46" fmla="*/ 2777 w 2822"/>
                <a:gd name="T4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22" h="735">
                  <a:moveTo>
                    <a:pt x="2777" y="735"/>
                  </a:moveTo>
                  <a:lnTo>
                    <a:pt x="2771" y="735"/>
                  </a:lnTo>
                  <a:lnTo>
                    <a:pt x="2766" y="734"/>
                  </a:lnTo>
                  <a:lnTo>
                    <a:pt x="35" y="87"/>
                  </a:lnTo>
                  <a:lnTo>
                    <a:pt x="26" y="85"/>
                  </a:lnTo>
                  <a:lnTo>
                    <a:pt x="12" y="74"/>
                  </a:lnTo>
                  <a:lnTo>
                    <a:pt x="2" y="60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4" y="26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6" y="0"/>
                  </a:lnTo>
                  <a:lnTo>
                    <a:pt x="55" y="1"/>
                  </a:lnTo>
                  <a:lnTo>
                    <a:pt x="2787" y="647"/>
                  </a:lnTo>
                  <a:lnTo>
                    <a:pt x="2796" y="650"/>
                  </a:lnTo>
                  <a:lnTo>
                    <a:pt x="2810" y="659"/>
                  </a:lnTo>
                  <a:lnTo>
                    <a:pt x="2819" y="675"/>
                  </a:lnTo>
                  <a:lnTo>
                    <a:pt x="2822" y="692"/>
                  </a:lnTo>
                  <a:lnTo>
                    <a:pt x="2820" y="701"/>
                  </a:lnTo>
                  <a:lnTo>
                    <a:pt x="2815" y="715"/>
                  </a:lnTo>
                  <a:lnTo>
                    <a:pt x="2792" y="733"/>
                  </a:lnTo>
                  <a:lnTo>
                    <a:pt x="2777" y="735"/>
                  </a:lnTo>
                  <a:lnTo>
                    <a:pt x="2777" y="7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FCD48524-8DA7-4074-B4AF-B185AD12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400" y="3592879"/>
              <a:ext cx="296929" cy="299195"/>
            </a:xfrm>
            <a:custGeom>
              <a:avLst/>
              <a:gdLst>
                <a:gd name="T0" fmla="*/ 658 w 658"/>
                <a:gd name="T1" fmla="*/ 328 h 657"/>
                <a:gd name="T2" fmla="*/ 657 w 658"/>
                <a:gd name="T3" fmla="*/ 363 h 657"/>
                <a:gd name="T4" fmla="*/ 644 w 658"/>
                <a:gd name="T5" fmla="*/ 426 h 657"/>
                <a:gd name="T6" fmla="*/ 618 w 658"/>
                <a:gd name="T7" fmla="*/ 486 h 657"/>
                <a:gd name="T8" fmla="*/ 584 w 658"/>
                <a:gd name="T9" fmla="*/ 538 h 657"/>
                <a:gd name="T10" fmla="*/ 538 w 658"/>
                <a:gd name="T11" fmla="*/ 583 h 657"/>
                <a:gd name="T12" fmla="*/ 486 w 658"/>
                <a:gd name="T13" fmla="*/ 618 h 657"/>
                <a:gd name="T14" fmla="*/ 427 w 658"/>
                <a:gd name="T15" fmla="*/ 643 h 657"/>
                <a:gd name="T16" fmla="*/ 363 w 658"/>
                <a:gd name="T17" fmla="*/ 656 h 657"/>
                <a:gd name="T18" fmla="*/ 329 w 658"/>
                <a:gd name="T19" fmla="*/ 657 h 657"/>
                <a:gd name="T20" fmla="*/ 295 w 658"/>
                <a:gd name="T21" fmla="*/ 656 h 657"/>
                <a:gd name="T22" fmla="*/ 232 w 658"/>
                <a:gd name="T23" fmla="*/ 643 h 657"/>
                <a:gd name="T24" fmla="*/ 172 w 658"/>
                <a:gd name="T25" fmla="*/ 618 h 657"/>
                <a:gd name="T26" fmla="*/ 120 w 658"/>
                <a:gd name="T27" fmla="*/ 583 h 657"/>
                <a:gd name="T28" fmla="*/ 75 w 658"/>
                <a:gd name="T29" fmla="*/ 538 h 657"/>
                <a:gd name="T30" fmla="*/ 39 w 658"/>
                <a:gd name="T31" fmla="*/ 486 h 657"/>
                <a:gd name="T32" fmla="*/ 14 w 658"/>
                <a:gd name="T33" fmla="*/ 426 h 657"/>
                <a:gd name="T34" fmla="*/ 1 w 658"/>
                <a:gd name="T35" fmla="*/ 363 h 657"/>
                <a:gd name="T36" fmla="*/ 0 w 658"/>
                <a:gd name="T37" fmla="*/ 328 h 657"/>
                <a:gd name="T38" fmla="*/ 1 w 658"/>
                <a:gd name="T39" fmla="*/ 295 h 657"/>
                <a:gd name="T40" fmla="*/ 14 w 658"/>
                <a:gd name="T41" fmla="*/ 231 h 657"/>
                <a:gd name="T42" fmla="*/ 39 w 658"/>
                <a:gd name="T43" fmla="*/ 171 h 657"/>
                <a:gd name="T44" fmla="*/ 75 w 658"/>
                <a:gd name="T45" fmla="*/ 120 h 657"/>
                <a:gd name="T46" fmla="*/ 120 w 658"/>
                <a:gd name="T47" fmla="*/ 74 h 657"/>
                <a:gd name="T48" fmla="*/ 172 w 658"/>
                <a:gd name="T49" fmla="*/ 39 h 657"/>
                <a:gd name="T50" fmla="*/ 232 w 658"/>
                <a:gd name="T51" fmla="*/ 14 h 657"/>
                <a:gd name="T52" fmla="*/ 295 w 658"/>
                <a:gd name="T53" fmla="*/ 1 h 657"/>
                <a:gd name="T54" fmla="*/ 329 w 658"/>
                <a:gd name="T55" fmla="*/ 0 h 657"/>
                <a:gd name="T56" fmla="*/ 363 w 658"/>
                <a:gd name="T57" fmla="*/ 1 h 657"/>
                <a:gd name="T58" fmla="*/ 427 w 658"/>
                <a:gd name="T59" fmla="*/ 14 h 657"/>
                <a:gd name="T60" fmla="*/ 486 w 658"/>
                <a:gd name="T61" fmla="*/ 39 h 657"/>
                <a:gd name="T62" fmla="*/ 538 w 658"/>
                <a:gd name="T63" fmla="*/ 74 h 657"/>
                <a:gd name="T64" fmla="*/ 584 w 658"/>
                <a:gd name="T65" fmla="*/ 120 h 657"/>
                <a:gd name="T66" fmla="*/ 618 w 658"/>
                <a:gd name="T67" fmla="*/ 171 h 657"/>
                <a:gd name="T68" fmla="*/ 644 w 658"/>
                <a:gd name="T69" fmla="*/ 231 h 657"/>
                <a:gd name="T70" fmla="*/ 657 w 658"/>
                <a:gd name="T71" fmla="*/ 295 h 657"/>
                <a:gd name="T72" fmla="*/ 658 w 658"/>
                <a:gd name="T73" fmla="*/ 32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8" h="657">
                  <a:moveTo>
                    <a:pt x="658" y="328"/>
                  </a:moveTo>
                  <a:lnTo>
                    <a:pt x="657" y="363"/>
                  </a:lnTo>
                  <a:lnTo>
                    <a:pt x="644" y="426"/>
                  </a:lnTo>
                  <a:lnTo>
                    <a:pt x="618" y="486"/>
                  </a:lnTo>
                  <a:lnTo>
                    <a:pt x="584" y="538"/>
                  </a:lnTo>
                  <a:lnTo>
                    <a:pt x="538" y="583"/>
                  </a:lnTo>
                  <a:lnTo>
                    <a:pt x="486" y="618"/>
                  </a:lnTo>
                  <a:lnTo>
                    <a:pt x="427" y="643"/>
                  </a:lnTo>
                  <a:lnTo>
                    <a:pt x="363" y="656"/>
                  </a:lnTo>
                  <a:lnTo>
                    <a:pt x="329" y="657"/>
                  </a:lnTo>
                  <a:lnTo>
                    <a:pt x="295" y="656"/>
                  </a:lnTo>
                  <a:lnTo>
                    <a:pt x="232" y="643"/>
                  </a:lnTo>
                  <a:lnTo>
                    <a:pt x="172" y="618"/>
                  </a:lnTo>
                  <a:lnTo>
                    <a:pt x="120" y="583"/>
                  </a:lnTo>
                  <a:lnTo>
                    <a:pt x="75" y="538"/>
                  </a:lnTo>
                  <a:lnTo>
                    <a:pt x="39" y="486"/>
                  </a:lnTo>
                  <a:lnTo>
                    <a:pt x="14" y="426"/>
                  </a:lnTo>
                  <a:lnTo>
                    <a:pt x="1" y="363"/>
                  </a:lnTo>
                  <a:lnTo>
                    <a:pt x="0" y="328"/>
                  </a:lnTo>
                  <a:lnTo>
                    <a:pt x="1" y="295"/>
                  </a:lnTo>
                  <a:lnTo>
                    <a:pt x="14" y="231"/>
                  </a:lnTo>
                  <a:lnTo>
                    <a:pt x="39" y="171"/>
                  </a:lnTo>
                  <a:lnTo>
                    <a:pt x="75" y="120"/>
                  </a:lnTo>
                  <a:lnTo>
                    <a:pt x="120" y="74"/>
                  </a:lnTo>
                  <a:lnTo>
                    <a:pt x="172" y="39"/>
                  </a:lnTo>
                  <a:lnTo>
                    <a:pt x="232" y="14"/>
                  </a:lnTo>
                  <a:lnTo>
                    <a:pt x="295" y="1"/>
                  </a:lnTo>
                  <a:lnTo>
                    <a:pt x="329" y="0"/>
                  </a:lnTo>
                  <a:lnTo>
                    <a:pt x="363" y="1"/>
                  </a:lnTo>
                  <a:lnTo>
                    <a:pt x="427" y="14"/>
                  </a:lnTo>
                  <a:lnTo>
                    <a:pt x="486" y="39"/>
                  </a:lnTo>
                  <a:lnTo>
                    <a:pt x="538" y="74"/>
                  </a:lnTo>
                  <a:lnTo>
                    <a:pt x="584" y="120"/>
                  </a:lnTo>
                  <a:lnTo>
                    <a:pt x="618" y="171"/>
                  </a:lnTo>
                  <a:lnTo>
                    <a:pt x="644" y="231"/>
                  </a:lnTo>
                  <a:lnTo>
                    <a:pt x="657" y="295"/>
                  </a:lnTo>
                  <a:lnTo>
                    <a:pt x="658" y="32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hape 1510">
            <a:extLst>
              <a:ext uri="{FF2B5EF4-FFF2-40B4-BE49-F238E27FC236}">
                <a16:creationId xmlns:a16="http://schemas.microsoft.com/office/drawing/2014/main" id="{21822CD8-77EC-4096-A273-EBCCB13BA9A1}"/>
              </a:ext>
            </a:extLst>
          </p:cNvPr>
          <p:cNvSpPr/>
          <p:nvPr/>
        </p:nvSpPr>
        <p:spPr>
          <a:xfrm rot="10800000" flipH="1">
            <a:off x="5585690" y="4408258"/>
            <a:ext cx="1287369" cy="38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63" extrusionOk="0">
                <a:moveTo>
                  <a:pt x="1569" y="8014"/>
                </a:moveTo>
                <a:cubicBezTo>
                  <a:pt x="7662" y="-3437"/>
                  <a:pt x="15785" y="-2656"/>
                  <a:pt x="21600" y="10616"/>
                </a:cubicBezTo>
                <a:cubicBezTo>
                  <a:pt x="19292" y="16862"/>
                  <a:pt x="19292" y="16862"/>
                  <a:pt x="19292" y="16862"/>
                </a:cubicBezTo>
                <a:cubicBezTo>
                  <a:pt x="14862" y="6973"/>
                  <a:pt x="8585" y="6192"/>
                  <a:pt x="3785" y="14520"/>
                </a:cubicBezTo>
                <a:cubicBezTo>
                  <a:pt x="5077" y="18163"/>
                  <a:pt x="5077" y="18163"/>
                  <a:pt x="5077" y="18163"/>
                </a:cubicBezTo>
                <a:cubicBezTo>
                  <a:pt x="0" y="17903"/>
                  <a:pt x="0" y="17903"/>
                  <a:pt x="0" y="17903"/>
                </a:cubicBezTo>
                <a:cubicBezTo>
                  <a:pt x="0" y="3590"/>
                  <a:pt x="0" y="3590"/>
                  <a:pt x="0" y="3590"/>
                </a:cubicBezTo>
                <a:cubicBezTo>
                  <a:pt x="1569" y="8014"/>
                  <a:pt x="1569" y="8014"/>
                  <a:pt x="1569" y="8014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sz="1350"/>
          </a:p>
        </p:txBody>
      </p:sp>
      <p:sp>
        <p:nvSpPr>
          <p:cNvPr id="13" name="Shape 1511">
            <a:extLst>
              <a:ext uri="{FF2B5EF4-FFF2-40B4-BE49-F238E27FC236}">
                <a16:creationId xmlns:a16="http://schemas.microsoft.com/office/drawing/2014/main" id="{22EE5C0D-D47B-4938-BA72-728622E4D04B}"/>
              </a:ext>
            </a:extLst>
          </p:cNvPr>
          <p:cNvSpPr/>
          <p:nvPr/>
        </p:nvSpPr>
        <p:spPr>
          <a:xfrm rot="10800000" flipH="1">
            <a:off x="6868417" y="3167280"/>
            <a:ext cx="367777" cy="1257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20" h="21600" extrusionOk="0">
                <a:moveTo>
                  <a:pt x="0" y="5305"/>
                </a:moveTo>
                <a:cubicBezTo>
                  <a:pt x="3780" y="3979"/>
                  <a:pt x="3780" y="3979"/>
                  <a:pt x="3780" y="3979"/>
                </a:cubicBezTo>
                <a:cubicBezTo>
                  <a:pt x="11610" y="8811"/>
                  <a:pt x="10530" y="14874"/>
                  <a:pt x="810" y="19326"/>
                </a:cubicBezTo>
                <a:cubicBezTo>
                  <a:pt x="7560" y="21600"/>
                  <a:pt x="7560" y="21600"/>
                  <a:pt x="7560" y="21600"/>
                </a:cubicBezTo>
                <a:cubicBezTo>
                  <a:pt x="20520" y="15821"/>
                  <a:pt x="21600" y="7768"/>
                  <a:pt x="10530" y="1611"/>
                </a:cubicBezTo>
                <a:cubicBezTo>
                  <a:pt x="15120" y="0"/>
                  <a:pt x="15120" y="0"/>
                  <a:pt x="151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305"/>
                  <a:pt x="0" y="5305"/>
                  <a:pt x="0" y="5305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sz="1350"/>
          </a:p>
        </p:txBody>
      </p:sp>
      <p:sp>
        <p:nvSpPr>
          <p:cNvPr id="14" name="Shape 1512">
            <a:extLst>
              <a:ext uri="{FF2B5EF4-FFF2-40B4-BE49-F238E27FC236}">
                <a16:creationId xmlns:a16="http://schemas.microsoft.com/office/drawing/2014/main" id="{7492B287-2C2F-486B-A863-FC3B00C5649B}"/>
              </a:ext>
            </a:extLst>
          </p:cNvPr>
          <p:cNvSpPr/>
          <p:nvPr/>
        </p:nvSpPr>
        <p:spPr>
          <a:xfrm rot="10800000" flipH="1">
            <a:off x="5620482" y="2791334"/>
            <a:ext cx="1257215" cy="371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98" extrusionOk="0">
                <a:moveTo>
                  <a:pt x="21600" y="15120"/>
                </a:moveTo>
                <a:cubicBezTo>
                  <a:pt x="19902" y="10260"/>
                  <a:pt x="19902" y="10260"/>
                  <a:pt x="19902" y="10260"/>
                </a:cubicBezTo>
                <a:cubicBezTo>
                  <a:pt x="13866" y="21600"/>
                  <a:pt x="5848" y="20790"/>
                  <a:pt x="0" y="7830"/>
                </a:cubicBezTo>
                <a:cubicBezTo>
                  <a:pt x="2264" y="1080"/>
                  <a:pt x="2264" y="1080"/>
                  <a:pt x="2264" y="1080"/>
                </a:cubicBezTo>
                <a:cubicBezTo>
                  <a:pt x="6791" y="10800"/>
                  <a:pt x="12828" y="11610"/>
                  <a:pt x="17638" y="3510"/>
                </a:cubicBezTo>
                <a:cubicBezTo>
                  <a:pt x="16412" y="0"/>
                  <a:pt x="16412" y="0"/>
                  <a:pt x="16412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5120"/>
                  <a:pt x="21600" y="15120"/>
                  <a:pt x="21600" y="1512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sz="1350"/>
          </a:p>
        </p:txBody>
      </p:sp>
      <p:sp>
        <p:nvSpPr>
          <p:cNvPr id="15" name="Shape 1513">
            <a:extLst>
              <a:ext uri="{FF2B5EF4-FFF2-40B4-BE49-F238E27FC236}">
                <a16:creationId xmlns:a16="http://schemas.microsoft.com/office/drawing/2014/main" id="{12358BA9-A838-449C-A35B-6C4CDB351633}"/>
              </a:ext>
            </a:extLst>
          </p:cNvPr>
          <p:cNvSpPr/>
          <p:nvPr/>
        </p:nvSpPr>
        <p:spPr>
          <a:xfrm rot="10800000" flipH="1">
            <a:off x="5238835" y="3139447"/>
            <a:ext cx="374691" cy="127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2" h="21600" extrusionOk="0">
                <a:moveTo>
                  <a:pt x="3505" y="21600"/>
                </a:moveTo>
                <a:cubicBezTo>
                  <a:pt x="8039" y="19917"/>
                  <a:pt x="8039" y="19917"/>
                  <a:pt x="8039" y="19917"/>
                </a:cubicBezTo>
                <a:cubicBezTo>
                  <a:pt x="-3428" y="13839"/>
                  <a:pt x="-2628" y="5797"/>
                  <a:pt x="10439" y="0"/>
                </a:cubicBezTo>
                <a:cubicBezTo>
                  <a:pt x="17105" y="2244"/>
                  <a:pt x="17105" y="2244"/>
                  <a:pt x="17105" y="2244"/>
                </a:cubicBezTo>
                <a:cubicBezTo>
                  <a:pt x="7239" y="6732"/>
                  <a:pt x="6439" y="12904"/>
                  <a:pt x="14705" y="17673"/>
                </a:cubicBezTo>
                <a:cubicBezTo>
                  <a:pt x="18172" y="16364"/>
                  <a:pt x="18172" y="16364"/>
                  <a:pt x="18172" y="16364"/>
                </a:cubicBezTo>
                <a:cubicBezTo>
                  <a:pt x="18172" y="21600"/>
                  <a:pt x="18172" y="21600"/>
                  <a:pt x="18172" y="21600"/>
                </a:cubicBezTo>
                <a:lnTo>
                  <a:pt x="3505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50">
              <a:solidFill>
                <a:schemeClr val="l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9BAE6D2-8439-4130-961D-F94CEB6367CB}"/>
              </a:ext>
            </a:extLst>
          </p:cNvPr>
          <p:cNvSpPr/>
          <p:nvPr/>
        </p:nvSpPr>
        <p:spPr>
          <a:xfrm>
            <a:off x="1907806" y="3770715"/>
            <a:ext cx="1015409" cy="1019314"/>
          </a:xfrm>
          <a:custGeom>
            <a:avLst/>
            <a:gdLst>
              <a:gd name="connsiteX0" fmla="*/ 279533 w 1325690"/>
              <a:gd name="connsiteY0" fmla="*/ 0 h 1330788"/>
              <a:gd name="connsiteX1" fmla="*/ 563956 w 1325690"/>
              <a:gd name="connsiteY1" fmla="*/ 274269 h 1330788"/>
              <a:gd name="connsiteX2" fmla="*/ 421720 w 1325690"/>
              <a:gd name="connsiteY2" fmla="*/ 274328 h 1330788"/>
              <a:gd name="connsiteX3" fmla="*/ 1320684 w 1325690"/>
              <a:gd name="connsiteY3" fmla="*/ 1081813 h 1330788"/>
              <a:gd name="connsiteX4" fmla="*/ 1325690 w 1325690"/>
              <a:gd name="connsiteY4" fmla="*/ 1330788 h 1330788"/>
              <a:gd name="connsiteX5" fmla="*/ 172730 w 1325690"/>
              <a:gd name="connsiteY5" fmla="*/ 279462 h 1330788"/>
              <a:gd name="connsiteX6" fmla="*/ 0 w 1325690"/>
              <a:gd name="connsiteY6" fmla="*/ 279533 h 1330788"/>
              <a:gd name="connsiteX7" fmla="*/ 279533 w 1325690"/>
              <a:gd name="connsiteY7" fmla="*/ 0 h 133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690" h="1330788">
                <a:moveTo>
                  <a:pt x="279533" y="0"/>
                </a:moveTo>
                <a:cubicBezTo>
                  <a:pt x="279533" y="0"/>
                  <a:pt x="279533" y="0"/>
                  <a:pt x="563956" y="274269"/>
                </a:cubicBezTo>
                <a:cubicBezTo>
                  <a:pt x="563956" y="274269"/>
                  <a:pt x="563956" y="274269"/>
                  <a:pt x="421720" y="274328"/>
                </a:cubicBezTo>
                <a:cubicBezTo>
                  <a:pt x="523180" y="701079"/>
                  <a:pt x="883805" y="1031198"/>
                  <a:pt x="1320684" y="1081813"/>
                </a:cubicBezTo>
                <a:cubicBezTo>
                  <a:pt x="1320684" y="1081813"/>
                  <a:pt x="1320684" y="1081813"/>
                  <a:pt x="1325690" y="1330788"/>
                </a:cubicBezTo>
                <a:cubicBezTo>
                  <a:pt x="746536" y="1270037"/>
                  <a:pt x="284340" y="838348"/>
                  <a:pt x="172730" y="279462"/>
                </a:cubicBezTo>
                <a:cubicBezTo>
                  <a:pt x="172730" y="279462"/>
                  <a:pt x="172730" y="279462"/>
                  <a:pt x="0" y="279533"/>
                </a:cubicBezTo>
                <a:cubicBezTo>
                  <a:pt x="0" y="279533"/>
                  <a:pt x="0" y="279533"/>
                  <a:pt x="2795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22F5002-5EAE-4E02-A4BC-E4D41D11E164}"/>
              </a:ext>
            </a:extLst>
          </p:cNvPr>
          <p:cNvSpPr/>
          <p:nvPr/>
        </p:nvSpPr>
        <p:spPr>
          <a:xfrm>
            <a:off x="3021347" y="3901565"/>
            <a:ext cx="997486" cy="1000771"/>
          </a:xfrm>
          <a:custGeom>
            <a:avLst/>
            <a:gdLst>
              <a:gd name="connsiteX0" fmla="*/ 1053622 w 1302290"/>
              <a:gd name="connsiteY0" fmla="*/ 0 h 1306579"/>
              <a:gd name="connsiteX1" fmla="*/ 1302290 w 1302290"/>
              <a:gd name="connsiteY1" fmla="*/ 4289 h 1306579"/>
              <a:gd name="connsiteX2" fmla="*/ 283870 w 1302290"/>
              <a:gd name="connsiteY2" fmla="*/ 1134010 h 1306579"/>
              <a:gd name="connsiteX3" fmla="*/ 283311 w 1302290"/>
              <a:gd name="connsiteY3" fmla="*/ 1306579 h 1306579"/>
              <a:gd name="connsiteX4" fmla="*/ 0 w 1302290"/>
              <a:gd name="connsiteY4" fmla="*/ 1023268 h 1306579"/>
              <a:gd name="connsiteX5" fmla="*/ 285054 w 1302290"/>
              <a:gd name="connsiteY5" fmla="*/ 738214 h 1306579"/>
              <a:gd name="connsiteX6" fmla="*/ 284631 w 1302290"/>
              <a:gd name="connsiteY6" fmla="*/ 880292 h 1306579"/>
              <a:gd name="connsiteX7" fmla="*/ 1053622 w 1302290"/>
              <a:gd name="connsiteY7" fmla="*/ 0 h 130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2290" h="1306579">
                <a:moveTo>
                  <a:pt x="1053622" y="0"/>
                </a:moveTo>
                <a:cubicBezTo>
                  <a:pt x="1302290" y="4289"/>
                  <a:pt x="1302290" y="4289"/>
                  <a:pt x="1302290" y="4289"/>
                </a:cubicBezTo>
                <a:cubicBezTo>
                  <a:pt x="1234604" y="557651"/>
                  <a:pt x="822128" y="1010600"/>
                  <a:pt x="283870" y="1134010"/>
                </a:cubicBezTo>
                <a:cubicBezTo>
                  <a:pt x="283311" y="1306579"/>
                  <a:pt x="283311" y="1306579"/>
                  <a:pt x="283311" y="1306579"/>
                </a:cubicBezTo>
                <a:cubicBezTo>
                  <a:pt x="0" y="1023268"/>
                  <a:pt x="0" y="1023268"/>
                  <a:pt x="0" y="1023268"/>
                </a:cubicBezTo>
                <a:cubicBezTo>
                  <a:pt x="285054" y="738214"/>
                  <a:pt x="285054" y="738214"/>
                  <a:pt x="285054" y="738214"/>
                </a:cubicBezTo>
                <a:cubicBezTo>
                  <a:pt x="284631" y="880292"/>
                  <a:pt x="284631" y="880292"/>
                  <a:pt x="284631" y="880292"/>
                </a:cubicBezTo>
                <a:cubicBezTo>
                  <a:pt x="690984" y="767368"/>
                  <a:pt x="996531" y="421348"/>
                  <a:pt x="1053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75A86A-19FB-462E-99E7-CADA298B1AB2}"/>
              </a:ext>
            </a:extLst>
          </p:cNvPr>
          <p:cNvSpPr/>
          <p:nvPr/>
        </p:nvSpPr>
        <p:spPr>
          <a:xfrm>
            <a:off x="3139947" y="2797677"/>
            <a:ext cx="998372" cy="1001955"/>
          </a:xfrm>
          <a:custGeom>
            <a:avLst/>
            <a:gdLst>
              <a:gd name="connsiteX0" fmla="*/ 5494 w 1303447"/>
              <a:gd name="connsiteY0" fmla="*/ 0 h 1308125"/>
              <a:gd name="connsiteX1" fmla="*/ 1120663 w 1303447"/>
              <a:gd name="connsiteY1" fmla="*/ 1023624 h 1308125"/>
              <a:gd name="connsiteX2" fmla="*/ 1303447 w 1303447"/>
              <a:gd name="connsiteY2" fmla="*/ 1023318 h 1308125"/>
              <a:gd name="connsiteX3" fmla="*/ 1018640 w 1303447"/>
              <a:gd name="connsiteY3" fmla="*/ 1308125 h 1308125"/>
              <a:gd name="connsiteX4" fmla="*/ 739873 w 1303447"/>
              <a:gd name="connsiteY4" fmla="*/ 1029357 h 1308125"/>
              <a:gd name="connsiteX5" fmla="*/ 871866 w 1303447"/>
              <a:gd name="connsiteY5" fmla="*/ 1029118 h 1308125"/>
              <a:gd name="connsiteX6" fmla="*/ 0 w 1303447"/>
              <a:gd name="connsiteY6" fmla="*/ 248798 h 1308125"/>
              <a:gd name="connsiteX7" fmla="*/ 5494 w 1303447"/>
              <a:gd name="connsiteY7" fmla="*/ 0 h 130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3447" h="1308125">
                <a:moveTo>
                  <a:pt x="5494" y="0"/>
                </a:moveTo>
                <a:cubicBezTo>
                  <a:pt x="563845" y="70112"/>
                  <a:pt x="1009935" y="485686"/>
                  <a:pt x="1120663" y="1023624"/>
                </a:cubicBezTo>
                <a:cubicBezTo>
                  <a:pt x="1120663" y="1023624"/>
                  <a:pt x="1120663" y="1023624"/>
                  <a:pt x="1303447" y="1023318"/>
                </a:cubicBezTo>
                <a:cubicBezTo>
                  <a:pt x="1303447" y="1023318"/>
                  <a:pt x="1303447" y="1023318"/>
                  <a:pt x="1018640" y="1308125"/>
                </a:cubicBezTo>
                <a:cubicBezTo>
                  <a:pt x="1018640" y="1308125"/>
                  <a:pt x="1018640" y="1308125"/>
                  <a:pt x="739873" y="1029357"/>
                </a:cubicBezTo>
                <a:cubicBezTo>
                  <a:pt x="739873" y="1029357"/>
                  <a:pt x="739873" y="1029357"/>
                  <a:pt x="871866" y="1029118"/>
                </a:cubicBezTo>
                <a:cubicBezTo>
                  <a:pt x="765984" y="618087"/>
                  <a:pt x="426340" y="308958"/>
                  <a:pt x="0" y="248798"/>
                </a:cubicBezTo>
                <a:cubicBezTo>
                  <a:pt x="0" y="248798"/>
                  <a:pt x="0" y="248798"/>
                  <a:pt x="5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C94061D-CCFD-40E3-8E50-52779CF5695D}"/>
              </a:ext>
            </a:extLst>
          </p:cNvPr>
          <p:cNvSpPr/>
          <p:nvPr/>
        </p:nvSpPr>
        <p:spPr>
          <a:xfrm>
            <a:off x="2029457" y="2675481"/>
            <a:ext cx="1013214" cy="1005206"/>
          </a:xfrm>
          <a:custGeom>
            <a:avLst/>
            <a:gdLst>
              <a:gd name="connsiteX0" fmla="*/ 1043636 w 1322824"/>
              <a:gd name="connsiteY0" fmla="*/ 0 h 1312369"/>
              <a:gd name="connsiteX1" fmla="*/ 1322824 w 1322824"/>
              <a:gd name="connsiteY1" fmla="*/ 279188 h 1312369"/>
              <a:gd name="connsiteX2" fmla="*/ 1037844 w 1322824"/>
              <a:gd name="connsiteY2" fmla="*/ 564169 h 1312369"/>
              <a:gd name="connsiteX3" fmla="*/ 1043094 w 1322824"/>
              <a:gd name="connsiteY3" fmla="*/ 426929 h 1312369"/>
              <a:gd name="connsiteX4" fmla="*/ 249023 w 1322824"/>
              <a:gd name="connsiteY4" fmla="*/ 1312369 h 1312369"/>
              <a:gd name="connsiteX5" fmla="*/ 0 w 1322824"/>
              <a:gd name="connsiteY5" fmla="*/ 1307615 h 1312369"/>
              <a:gd name="connsiteX6" fmla="*/ 1038340 w 1322824"/>
              <a:gd name="connsiteY6" fmla="*/ 177906 h 1312369"/>
              <a:gd name="connsiteX7" fmla="*/ 1043636 w 1322824"/>
              <a:gd name="connsiteY7" fmla="*/ 0 h 131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2824" h="1312369">
                <a:moveTo>
                  <a:pt x="1043636" y="0"/>
                </a:moveTo>
                <a:lnTo>
                  <a:pt x="1322824" y="279188"/>
                </a:lnTo>
                <a:cubicBezTo>
                  <a:pt x="1322824" y="279188"/>
                  <a:pt x="1322824" y="279188"/>
                  <a:pt x="1037844" y="564169"/>
                </a:cubicBezTo>
                <a:cubicBezTo>
                  <a:pt x="1037844" y="564169"/>
                  <a:pt x="1037844" y="564169"/>
                  <a:pt x="1043094" y="426929"/>
                </a:cubicBezTo>
                <a:cubicBezTo>
                  <a:pt x="626187" y="529147"/>
                  <a:pt x="305491" y="880299"/>
                  <a:pt x="249023" y="1312369"/>
                </a:cubicBezTo>
                <a:cubicBezTo>
                  <a:pt x="249023" y="1312369"/>
                  <a:pt x="249023" y="1312369"/>
                  <a:pt x="0" y="1307615"/>
                </a:cubicBezTo>
                <a:cubicBezTo>
                  <a:pt x="66782" y="743369"/>
                  <a:pt x="489256" y="290438"/>
                  <a:pt x="1038340" y="177906"/>
                </a:cubicBezTo>
                <a:cubicBezTo>
                  <a:pt x="1038340" y="177906"/>
                  <a:pt x="1038340" y="177906"/>
                  <a:pt x="1043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F1B4D5-0704-4D83-BD60-99426460A3C0}"/>
              </a:ext>
            </a:extLst>
          </p:cNvPr>
          <p:cNvGrpSpPr/>
          <p:nvPr/>
        </p:nvGrpSpPr>
        <p:grpSpPr>
          <a:xfrm>
            <a:off x="287729" y="1403681"/>
            <a:ext cx="3304881" cy="2286278"/>
            <a:chOff x="-158531" y="269385"/>
            <a:chExt cx="3428555" cy="304837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B8E167-EDC5-4466-94F3-8DBE240C6D57}"/>
                </a:ext>
              </a:extLst>
            </p:cNvPr>
            <p:cNvSpPr txBox="1"/>
            <p:nvPr/>
          </p:nvSpPr>
          <p:spPr>
            <a:xfrm>
              <a:off x="-158531" y="269385"/>
              <a:ext cx="3108958" cy="20928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we have calculated the </a:t>
              </a:r>
              <a:r>
                <a:rPr lang="en-US" sz="1600" b="1" dirty="0">
                  <a:latin typeface="Cambria" panose="02040503050406030204" pitchFamily="18" charset="0"/>
                  <a:ea typeface="Cambria" panose="02040503050406030204" pitchFamily="18" charset="0"/>
                </a:rPr>
                <a:t>net benefit of bicycle lane provision</a:t>
              </a:r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 associated with the change in generalized cost, health, and accidents to be €420k to 440k per lane km per year.</a:t>
              </a:r>
              <a:endParaRPr lang="ka-GE" sz="1600" dirty="0">
                <a:ea typeface="Cambria" panose="020405030504060302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9DE7BC-B2C8-4CF5-99E9-6A16F3B0F460}"/>
                </a:ext>
              </a:extLst>
            </p:cNvPr>
            <p:cNvSpPr txBox="1"/>
            <p:nvPr/>
          </p:nvSpPr>
          <p:spPr>
            <a:xfrm>
              <a:off x="340731" y="2979201"/>
              <a:ext cx="2929293" cy="33855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E88EA8F-6054-47B8-9201-801DD43DA22E}"/>
              </a:ext>
            </a:extLst>
          </p:cNvPr>
          <p:cNvSpPr txBox="1"/>
          <p:nvPr/>
        </p:nvSpPr>
        <p:spPr>
          <a:xfrm>
            <a:off x="471938" y="4977699"/>
            <a:ext cx="8531933" cy="107721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lvl="0"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Within 4 months, an average of 11.5 km of provisional pop-up bike lanes have been built per city and the policy has increased cycling between 11 and 48% on average. We calculate that the new infrastructure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will generate between $1 and $7 billion in health benefits per year if cycling habits are sticky. </a:t>
            </a:r>
            <a:endParaRPr lang="ka-GE" sz="1600" b="1" dirty="0">
              <a:ea typeface="Cambria" panose="02040503050406030204" pitchFamily="18" charset="0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E163792-4AF5-4439-9C5A-F0DCE936C84A}"/>
              </a:ext>
            </a:extLst>
          </p:cNvPr>
          <p:cNvSpPr/>
          <p:nvPr/>
        </p:nvSpPr>
        <p:spPr>
          <a:xfrm>
            <a:off x="101600" y="5256636"/>
            <a:ext cx="370338" cy="29072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00" y="106331"/>
            <a:ext cx="9042400" cy="73905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Evidence-driven arguments on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Prioritizing Bike Infrastructure for Urban Areas</a:t>
            </a:r>
            <a:endParaRPr lang="ka-GE" sz="2800" dirty="0">
              <a:ea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6273670"/>
            <a:ext cx="9144000" cy="650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47" name="Arrow: Right 43">
            <a:extLst>
              <a:ext uri="{FF2B5EF4-FFF2-40B4-BE49-F238E27FC236}">
                <a16:creationId xmlns:a16="http://schemas.microsoft.com/office/drawing/2014/main" id="{AE163792-4AF5-4439-9C5A-F0DCE936C84A}"/>
              </a:ext>
            </a:extLst>
          </p:cNvPr>
          <p:cNvSpPr/>
          <p:nvPr/>
        </p:nvSpPr>
        <p:spPr>
          <a:xfrm>
            <a:off x="101600" y="1428852"/>
            <a:ext cx="457200" cy="25967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623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9992</TotalTime>
  <Words>351</Words>
  <Application>Microsoft Office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Helvetica</vt:lpstr>
      <vt:lpstr>Open Sans</vt:lpstr>
      <vt:lpstr>Sylfaen</vt:lpstr>
      <vt:lpstr>Template PresentationGo</vt:lpstr>
      <vt:lpstr>Template PresentationGo Dark</vt:lpstr>
      <vt:lpstr>Custom Design</vt:lpstr>
      <vt:lpstr>Evidence-driven arguments on Prioritizing Bike Infrastructure for Urban Areas</vt:lpstr>
      <vt:lpstr>Evidence-driven arguments on Prioritizing Bike Infrastructure for Urban Areas</vt:lpstr>
      <vt:lpstr>Evidence-driven arguments on Prioritizing Bike Infrastructure for Urban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Cycle Wheel Diagram for PowerPoint</dc:title>
  <dc:creator>PresentationGO.com</dc:creator>
  <dc:description>© Copyright PresentationGo.com</dc:description>
  <cp:lastModifiedBy>Ana Barisashvili</cp:lastModifiedBy>
  <cp:revision>9</cp:revision>
  <dcterms:created xsi:type="dcterms:W3CDTF">2014-11-26T05:14:11Z</dcterms:created>
  <dcterms:modified xsi:type="dcterms:W3CDTF">2024-05-29T12:02:04Z</dcterms:modified>
  <cp:category>Charts &amp; Diagrams</cp:category>
</cp:coreProperties>
</file>