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3"/>
  </p:normalViewPr>
  <p:slideViewPr>
    <p:cSldViewPr snapToGrid="0">
      <p:cViewPr varScale="1">
        <p:scale>
          <a:sx n="88" d="100"/>
          <a:sy n="88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D425-18B0-C159-6D1A-82FBA1FA1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4E948-3890-F439-9411-692765BFB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0981-E498-499F-A7FF-8AE71A1D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EDFF-7E90-F344-BBFB-B4551E0CF87F}" type="datetimeFigureOut">
              <a:rPr lang="en-DE" smtClean="0"/>
              <a:t>20.05.24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8F77F-DF56-D552-1B4E-C32BA54F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11C0-2517-EEB0-6212-DD99F7BE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D4D-02AF-B34C-AFB5-7BF20261A0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878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7652-A87F-1F52-57AD-73A72291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B6BB8-94FA-1244-266F-6E9C7B01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80A7-94B8-2FAF-4FC7-41EBDFB7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EDFF-7E90-F344-BBFB-B4551E0CF87F}" type="datetimeFigureOut">
              <a:rPr lang="en-DE" smtClean="0"/>
              <a:t>20.05.24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BE0F-E1BF-3241-098B-A959A448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DF67-3E94-884C-5F2F-3C48314A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D4D-02AF-B34C-AFB5-7BF20261A0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674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835D6-89C1-4FC4-35B2-405B5DBE3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EE8E7-F5E1-1B55-FF4C-A5F212B8D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3770-1571-B73C-BC1C-28C48AA2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EDFF-7E90-F344-BBFB-B4551E0CF87F}" type="datetimeFigureOut">
              <a:rPr lang="en-DE" smtClean="0"/>
              <a:t>20.05.24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B57D6-DE4C-7BE9-8B41-1606DDF8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291D-2F0E-C014-A94B-C10DB696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D4D-02AF-B34C-AFB5-7BF20261A0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371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FC7D-F5AF-8D84-B3A9-E5B78792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D18B-E15D-068A-BD4B-8263F7768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A100-A13B-2428-2E96-DD2306C9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EDFF-7E90-F344-BBFB-B4551E0CF87F}" type="datetimeFigureOut">
              <a:rPr lang="en-DE" smtClean="0"/>
              <a:t>20.05.24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DF623-E4CF-26D4-AE49-8FAB65B4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D3995-7A76-0191-890F-5B635EAE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D4D-02AF-B34C-AFB5-7BF20261A0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8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3BCE-CF18-7975-5975-5651DDD7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F85C6-3D1F-175D-626A-9CB3B30AD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C268F-46AF-65D9-70A3-6D7C2226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EDFF-7E90-F344-BBFB-B4551E0CF87F}" type="datetimeFigureOut">
              <a:rPr lang="en-DE" smtClean="0"/>
              <a:t>20.05.24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FBDF1-B249-8007-E6E1-EE67DE20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BDA0F-8B62-72D0-A08D-9BF6C2A6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D4D-02AF-B34C-AFB5-7BF20261A0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03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3897-C4BD-6902-7964-D5166E50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730B8-CE5F-2E0E-8E3A-BBA1F5860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B2D20-B1BD-C3FE-648C-E599A5A38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368E4-F66A-AC67-593A-CEA7A30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EDFF-7E90-F344-BBFB-B4551E0CF87F}" type="datetimeFigureOut">
              <a:rPr lang="en-DE" smtClean="0"/>
              <a:t>20.05.24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EED2C-37B6-8AFE-7C8A-D5029431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C1F73-0566-DFA3-111C-0C4ECCB2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D4D-02AF-B34C-AFB5-7BF20261A0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023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83DF-AAB9-DFC2-7B76-318F200A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3103B-757E-3901-B46A-695066A7F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D1C58-0F44-F593-BBFB-26CC76562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FF9BF-3937-2ECF-A813-BFD71B48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DBCCC-9A57-1BE8-F399-E3DB30CE3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5F35C-1680-9823-E039-18C63290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EDFF-7E90-F344-BBFB-B4551E0CF87F}" type="datetimeFigureOut">
              <a:rPr lang="en-DE" smtClean="0"/>
              <a:t>20.05.24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BE2A2-8E82-236F-CFAF-A5ADF6B4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0E517-B6AC-871D-F029-C99B0DCC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D4D-02AF-B34C-AFB5-7BF20261A0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173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A17B-1C64-5ACF-1E95-8DCD5F5C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DEF01-6BD9-12D2-1388-781AAD29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EDFF-7E90-F344-BBFB-B4551E0CF87F}" type="datetimeFigureOut">
              <a:rPr lang="en-DE" smtClean="0"/>
              <a:t>20.05.24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78A69-4939-4118-ECD2-F3CB95E5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1EB4F-3D56-E53E-8297-BC05893B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D4D-02AF-B34C-AFB5-7BF20261A0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131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E27E9-F62B-6F15-91D9-7D5B82FC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EDFF-7E90-F344-BBFB-B4551E0CF87F}" type="datetimeFigureOut">
              <a:rPr lang="en-DE" smtClean="0"/>
              <a:t>20.05.24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2002A-F3E6-CDD5-8F08-3A2EC470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ABBD8-9D18-8207-4C96-0E379508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D4D-02AF-B34C-AFB5-7BF20261A0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914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73B7-9BE4-F111-3BFF-68DFAF26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CAB1-051B-014B-FD02-13F69A828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0B2E1-B30B-9F74-AD07-CC2874641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BD60C-BAA7-6C69-2841-5EF57B1C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EDFF-7E90-F344-BBFB-B4551E0CF87F}" type="datetimeFigureOut">
              <a:rPr lang="en-DE" smtClean="0"/>
              <a:t>20.05.24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F4E82-9DFC-B1D8-6CCD-B117E2CA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CD446-BB0F-1F46-0F59-9FFE15BF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D4D-02AF-B34C-AFB5-7BF20261A0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009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9466-03F8-913D-DFCE-851EB686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BDBA9-74AE-381F-8814-49B3728C2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6A53D-01D9-D51D-ED4F-57F9E2882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B9D4E-7007-819A-DF02-5A73ADB0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EDFF-7E90-F344-BBFB-B4551E0CF87F}" type="datetimeFigureOut">
              <a:rPr lang="en-DE" smtClean="0"/>
              <a:t>20.05.24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1E264-6A78-0C86-9068-B28640BB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43D-833C-9C7A-FA28-27A32C06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D4D-02AF-B34C-AFB5-7BF20261A0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362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CCC6-ECA9-8A73-4816-D61C549F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BDFC0-1BA8-A662-C888-51260198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967C1-C7EB-5B46-9F03-6CE26D357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9EDFF-7E90-F344-BBFB-B4551E0CF87F}" type="datetimeFigureOut">
              <a:rPr lang="en-DE" smtClean="0"/>
              <a:t>20.05.24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06642-1EC6-2E27-BC2D-8B6BB7BD6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00747-9329-FBE7-5DBD-D1E607452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212D4D-02AF-B34C-AFB5-7BF20261A0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557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rison group&#10;&#10;Description automatically generated">
            <a:extLst>
              <a:ext uri="{FF2B5EF4-FFF2-40B4-BE49-F238E27FC236}">
                <a16:creationId xmlns:a16="http://schemas.microsoft.com/office/drawing/2014/main" id="{80078432-95B2-07B1-C19E-CB02D43C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74" y="472720"/>
            <a:ext cx="8043733" cy="562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E584A1-2263-419F-9562-919B382082E7}"/>
              </a:ext>
            </a:extLst>
          </p:cNvPr>
          <p:cNvSpPr txBox="1"/>
          <p:nvPr/>
        </p:nvSpPr>
        <p:spPr>
          <a:xfrm rot="16200000">
            <a:off x="1255707" y="738373"/>
            <a:ext cx="136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latin typeface="Corbel" panose="020B0503020204020204" pitchFamily="34" charset="0"/>
                <a:cs typeface="Calibri" panose="020F0502020204030204" pitchFamily="34" charset="0"/>
              </a:rPr>
              <a:t>Outcome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890FE-DA48-BDC6-A058-BE2148DE6096}"/>
              </a:ext>
            </a:extLst>
          </p:cNvPr>
          <p:cNvSpPr txBox="1"/>
          <p:nvPr/>
        </p:nvSpPr>
        <p:spPr>
          <a:xfrm>
            <a:off x="9741880" y="609387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latin typeface="Corbel" panose="020B050302020402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1D2BF-B53A-226F-9B8D-3F671722AF87}"/>
              </a:ext>
            </a:extLst>
          </p:cNvPr>
          <p:cNvSpPr txBox="1"/>
          <p:nvPr/>
        </p:nvSpPr>
        <p:spPr>
          <a:xfrm>
            <a:off x="2441154" y="6106260"/>
            <a:ext cx="1050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600" dirty="0">
                <a:latin typeface="Corbel" panose="020B0503020204020204" pitchFamily="34" charset="0"/>
                <a:cs typeface="Calibri" panose="020F0502020204030204" pitchFamily="34" charset="0"/>
              </a:rPr>
              <a:t>Before</a:t>
            </a:r>
          </a:p>
          <a:p>
            <a:pPr algn="ctr"/>
            <a:r>
              <a:rPr lang="en-DE" sz="1600" dirty="0">
                <a:latin typeface="Corbel" panose="020B0503020204020204" pitchFamily="34" charset="0"/>
                <a:cs typeface="Calibri" panose="020F0502020204030204" pitchFamily="34" charset="0"/>
              </a:rPr>
              <a:t>treatment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44A1C-30BE-7439-1E30-54DF22AFDB9B}"/>
              </a:ext>
            </a:extLst>
          </p:cNvPr>
          <p:cNvSpPr txBox="1"/>
          <p:nvPr/>
        </p:nvSpPr>
        <p:spPr>
          <a:xfrm>
            <a:off x="7650271" y="6106259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600" dirty="0">
                <a:latin typeface="Corbel" panose="020B0503020204020204" pitchFamily="34" charset="0"/>
                <a:cs typeface="Calibri" panose="020F0502020204030204" pitchFamily="34" charset="0"/>
              </a:rPr>
              <a:t>After </a:t>
            </a:r>
          </a:p>
          <a:p>
            <a:pPr algn="ctr"/>
            <a:r>
              <a:rPr lang="en-DE" sz="1600" dirty="0">
                <a:latin typeface="Corbel" panose="020B0503020204020204" pitchFamily="34" charset="0"/>
                <a:cs typeface="Calibri" panose="020F0502020204030204" pitchFamily="34" charset="0"/>
              </a:rPr>
              <a:t>treatment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2B854F-984A-9FDD-DC3D-34A85FD342AC}"/>
              </a:ext>
            </a:extLst>
          </p:cNvPr>
          <p:cNvSpPr/>
          <p:nvPr/>
        </p:nvSpPr>
        <p:spPr>
          <a:xfrm>
            <a:off x="8868229" y="1233714"/>
            <a:ext cx="1601735" cy="3178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1FE1F0-4CAD-AF1A-9AC1-066CCEC82E99}"/>
              </a:ext>
            </a:extLst>
          </p:cNvPr>
          <p:cNvSpPr txBox="1"/>
          <p:nvPr/>
        </p:nvSpPr>
        <p:spPr>
          <a:xfrm>
            <a:off x="8868229" y="3735236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latin typeface="Corbel" panose="020B0503020204020204" pitchFamily="34" charset="0"/>
                <a:cs typeface="Calibri" panose="020F0502020204030204" pitchFamily="34" charset="0"/>
              </a:rPr>
              <a:t>Time trend </a:t>
            </a:r>
          </a:p>
          <a:p>
            <a:r>
              <a:rPr lang="en-DE" sz="1600" dirty="0">
                <a:latin typeface="Corbel" panose="020B0503020204020204" pitchFamily="34" charset="0"/>
                <a:cs typeface="Calibri" panose="020F0502020204030204" pitchFamily="34" charset="0"/>
              </a:rPr>
              <a:t>in control 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72FAF-2830-DCE3-3D9E-71A0ACE5834C}"/>
              </a:ext>
            </a:extLst>
          </p:cNvPr>
          <p:cNvSpPr txBox="1"/>
          <p:nvPr/>
        </p:nvSpPr>
        <p:spPr>
          <a:xfrm>
            <a:off x="8881708" y="2566855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latin typeface="Corbel" panose="020B0503020204020204" pitchFamily="34" charset="0"/>
                <a:cs typeface="Calibri" panose="020F0502020204030204" pitchFamily="34" charset="0"/>
              </a:rPr>
              <a:t>Expected trend in </a:t>
            </a:r>
          </a:p>
          <a:p>
            <a:r>
              <a:rPr lang="en-DE" sz="1600" dirty="0">
                <a:latin typeface="Corbel" panose="020B0503020204020204" pitchFamily="34" charset="0"/>
                <a:cs typeface="Calibri" panose="020F0502020204030204" pitchFamily="34" charset="0"/>
              </a:rPr>
              <a:t>treated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30A48-730D-5B8E-AF8F-DBEE38CA4A46}"/>
              </a:ext>
            </a:extLst>
          </p:cNvPr>
          <p:cNvSpPr txBox="1"/>
          <p:nvPr/>
        </p:nvSpPr>
        <p:spPr>
          <a:xfrm>
            <a:off x="8881708" y="1478365"/>
            <a:ext cx="2321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latin typeface="Corbel" panose="020B0503020204020204" pitchFamily="34" charset="0"/>
                <a:cs typeface="Calibri" panose="020F0502020204030204" pitchFamily="34" charset="0"/>
              </a:rPr>
              <a:t>Difference-in-differences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150BBE-8F62-D605-940B-DF342C2152D7}"/>
              </a:ext>
            </a:extLst>
          </p:cNvPr>
          <p:cNvSpPr txBox="1"/>
          <p:nvPr/>
        </p:nvSpPr>
        <p:spPr>
          <a:xfrm>
            <a:off x="258014" y="3530600"/>
            <a:ext cx="1808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DE" sz="1600" dirty="0">
                <a:latin typeface="Corbel" panose="020B0503020204020204" pitchFamily="34" charset="0"/>
                <a:cs typeface="Calibri" panose="020F0502020204030204" pitchFamily="34" charset="0"/>
              </a:rPr>
              <a:t>Baseline difference</a:t>
            </a:r>
          </a:p>
          <a:p>
            <a:pPr algn="r"/>
            <a:r>
              <a:rPr lang="en-GB" sz="1600" dirty="0">
                <a:latin typeface="Corbel" panose="020B0503020204020204" pitchFamily="34" charset="0"/>
                <a:cs typeface="Calibri" panose="020F0502020204030204" pitchFamily="34" charset="0"/>
              </a:rPr>
              <a:t>between</a:t>
            </a:r>
            <a:r>
              <a:rPr lang="en-DE" sz="1600" dirty="0">
                <a:latin typeface="Corbel" panose="020B0503020204020204" pitchFamily="34" charset="0"/>
                <a:cs typeface="Calibri" panose="020F0502020204030204" pitchFamily="34" charset="0"/>
              </a:rPr>
              <a:t> treated </a:t>
            </a:r>
          </a:p>
          <a:p>
            <a:pPr algn="r"/>
            <a:r>
              <a:rPr lang="en-DE" sz="1600" dirty="0">
                <a:latin typeface="Corbel" panose="020B0503020204020204" pitchFamily="34" charset="0"/>
                <a:cs typeface="Calibri" panose="020F0502020204030204" pitchFamily="34" charset="0"/>
              </a:rPr>
              <a:t>and control group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162F36D-C0AF-6BAA-7AB8-9FE237994093}"/>
              </a:ext>
            </a:extLst>
          </p:cNvPr>
          <p:cNvSpPr/>
          <p:nvPr/>
        </p:nvSpPr>
        <p:spPr>
          <a:xfrm>
            <a:off x="2012319" y="3283295"/>
            <a:ext cx="400110" cy="1309860"/>
          </a:xfrm>
          <a:prstGeom prst="leftBrace">
            <a:avLst>
              <a:gd name="adj1" fmla="val 3964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874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Munzert</dc:creator>
  <cp:lastModifiedBy>Simon Munzert</cp:lastModifiedBy>
  <cp:revision>1</cp:revision>
  <dcterms:created xsi:type="dcterms:W3CDTF">2024-05-20T09:18:28Z</dcterms:created>
  <dcterms:modified xsi:type="dcterms:W3CDTF">2024-05-20T09:26:54Z</dcterms:modified>
</cp:coreProperties>
</file>