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0955-BE6D-4D45-B9D0-019868E00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28579-CB0E-8048-B83B-EFB3841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C5E5-2361-4246-B403-242847C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70BA-DF24-E34F-A1DB-FB91F5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2DA7-846B-8D49-A1CF-EE9978D7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70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4E35-BD30-DB4F-890F-94442094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CCE2D-91EB-7F4B-AF78-3910189AE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30B3-2174-0348-A1DE-2657F03F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7C14-FC1B-F045-9A85-72B99D23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2B93-9DD0-8C47-87D2-3F5B215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55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6302-0171-F942-B482-8F1213F1F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EC57-73EB-924B-B805-84EE33401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1451-B139-3B4B-AA58-D505B43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8112-AC7D-D84B-9FE2-2103C796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CC75-64CC-8540-9CE3-EBD97BC6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09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A521-C8AB-9048-A6A2-0F0B586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D79-8503-134B-A5B7-75354D25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653E-8F42-FF48-9ADB-3458E9D9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C303-DB17-9342-9326-33B4D3B6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B5B37-554D-BB4A-8921-046529DE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7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6F0-9E79-8C4B-BA77-045A420C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F7C1-C6ED-2343-89C2-813A6679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DA28-21B8-6C4F-A22F-0589EE3D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B486-3FAB-464B-8B77-00E04EE4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40AD-5172-1A49-A94A-B6BF5F0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6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8E4D-B064-284A-9E02-9125B4EC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8BD3-A1F7-9944-8E99-FF30E145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AE2D-AEDF-FC46-99A8-9E8256D1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B9669-B518-5B4C-9445-8DCC85FF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2CE3-A754-D745-A715-A2C9A72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C988-B2A4-E945-BF48-7482EF9B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88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087-6E93-764E-88DC-0A6CE9D4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CDFD-C00F-3346-B086-A536684F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297A-945B-6243-9713-246166E1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14128-4426-1E49-A9E2-5B5FAB62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84D27-C6D8-0543-BF14-F872F59D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B2BB5-AF94-164F-A291-9DD10795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8C841-B220-4849-9B19-BCB9B59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92FE1-7FAB-304E-B61F-4E1FC7D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90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8F13-7CA6-0645-A4BE-09E85FB9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916A0-BE13-7D48-9A2B-10D208FF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049E-D4F4-C442-B5C5-A19D3C8A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4C287-0736-3D47-99AB-B5143974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7A5B-0417-5D4F-BD54-D4F3F68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9BE8F-9936-224D-A895-D22BCA5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C7EFA-ACA2-8E48-B803-E2F628B1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0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1BD3-A03A-A445-8932-B31DC650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F9E2-DDD1-2E45-AFDE-FE750403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097EC-368E-824B-9609-1062C133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807C5-8D27-4749-8C92-20008166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8D84C-F61C-624A-98F3-5BE83D7F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D5FFF-465F-B544-95AC-90EB95F2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1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C53B-8244-6B43-980E-F314F96E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AD4D-9450-CE46-B5B7-DAD2AEEAD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67E9-EBBC-E440-A7C9-56C945C7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82FAC-2EA2-374A-90E4-F0A03E48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6141-D926-F044-B080-D8D9D78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3C452-2B5D-DB48-B469-D6F521C4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0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A3064-CA5B-334C-9C19-AB8E8BE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9BEF-E528-DA49-AABC-3F38928B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E7EB-F63A-5E41-9D5F-471A5D50E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55E9-4FDC-D241-9C3D-8FC8F9BC66EA}" type="datetimeFigureOut">
              <a:rPr lang="en-DE" smtClean="0"/>
              <a:t>17.08.21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FEED-3F92-B445-8C7D-3B464408E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D8EF-A75D-B441-8AEB-586268DF3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6499-A7D2-8341-B296-727DCDF3C2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5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D895EC9D-33E2-7A49-A351-60E56C304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5"/>
          <a:stretch/>
        </p:blipFill>
        <p:spPr>
          <a:xfrm>
            <a:off x="5815012" y="0"/>
            <a:ext cx="8634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08602E6-5244-5042-A539-32474A5E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150" y="659839"/>
            <a:ext cx="6419850" cy="5538322"/>
          </a:xfrm>
        </p:spPr>
      </p:pic>
    </p:spTree>
    <p:extLst>
      <p:ext uri="{BB962C8B-B14F-4D97-AF65-F5344CB8AC3E}">
        <p14:creationId xmlns:p14="http://schemas.microsoft.com/office/powerpoint/2010/main" val="96321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Simon Munzert</cp:lastModifiedBy>
  <cp:revision>2</cp:revision>
  <dcterms:created xsi:type="dcterms:W3CDTF">2021-08-17T10:27:07Z</dcterms:created>
  <dcterms:modified xsi:type="dcterms:W3CDTF">2021-08-17T10:36:53Z</dcterms:modified>
</cp:coreProperties>
</file>