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F999-6C40-0D45-9BD0-FB4E3E258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AEB69-B0DF-7F47-B750-6C091E0B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5950-37E8-814B-99D6-74FD46C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D13A-8BDC-9043-9179-BB7964F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76BE-DB72-9040-922C-1413ADBD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6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437A-0EF6-2D40-9D22-98B4CF76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ACF1-273C-DB41-B659-FF20B1B6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EE7-E2AC-2043-8A25-4EF3354C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F54E-5FDE-0447-84CC-268A7925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2333-5A86-2643-991F-50F39EF9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17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4E554-63FB-3A46-A41F-7A3D9076C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07B2-1FF4-C947-9087-0A2B00D7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5268-96E1-3D46-BD07-E4FB88DD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99E4-6404-F340-B07D-8F5CE2D5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C11A-6266-434E-A240-ACE8D203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08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1C01-6528-0D44-BBC3-0337FFBE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514B-BE9B-F743-8A47-02B49B93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A085-45D4-4D40-974B-A65BE81D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B90E-0D08-2447-A117-80016B5D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3D9B-6D58-974C-82BA-71245E5D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68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D255-936F-A64D-8F2D-E267CB11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1C2D-3DBD-3A48-A7CD-EBD52532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9C45-DCE0-8546-963F-B0A74255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A096-EFCE-144A-B413-C6EEC742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8593B-C119-6940-A06F-D68D705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6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BDCE-0C28-1E42-8787-9180C411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DFF4-BCDB-2B46-AC63-841EB6DC5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0415-00BC-F044-A7E1-DD7D6F37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6327-F042-8642-B524-42D0B7EE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9FFC-4807-414E-8F6D-64F07C45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B7BB-6D21-9049-91A4-70C7A744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3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9F2-AD24-284C-B0CA-68AA19BC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C4FF-C757-9643-B7EA-30EC06770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C91E-9141-E54D-AD6A-E85D68A4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9D7C2-D294-E944-B68C-7E4A0FCB1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1B727-08CD-D144-B026-E99D60F28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DCF5-4384-A346-AE53-C1211A60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253B-1A5C-DF4B-92BB-3FD2B876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EAF45-6FE6-FD43-AA95-5AAF08D7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85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23C8-4C4D-8848-B81F-80B1DFC7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86236-4854-AC42-AA10-963AD2CD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A8A0B-77EF-B343-9EBD-B9376F6A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929A-F707-854A-885A-C8857F40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0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F81AE-D7F5-C142-8E3B-2D5CD4B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54DFB-F095-094F-8EB6-4F529E20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127-465D-5546-9C3A-EE9CF49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30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256F-AC60-3C49-831E-8DDC1BC9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59B-DC88-394C-A908-985075BC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252C-CA6B-1F4C-B645-316FB4C6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1292-B210-1343-85DA-E3642BA7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4267-968D-FC4D-BCB9-ABB229A7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0323-CFA6-4C48-A4C8-0D84EE81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8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887-1A89-BA41-9181-163EA9B2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92E97-0009-0347-9A19-BCDF0CA5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5614-CFA4-EB4D-BC3A-05DF1DDB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15631-C83C-AF4B-944F-59850A3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1036-84A1-084E-B35B-96981E0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9D86-B6EF-AB4B-926F-8AEEE8DB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77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4495F-C89B-1640-989F-4B93FBB1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5A58-DC23-B543-B64E-A4EDF664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AEC6-24B4-AA46-AC1B-9A9548E21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1891-ACA8-674E-9456-FFBBB6BFF21E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378-C1B0-0F4D-B0C9-945FCBF05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74CD-1B7B-5441-BCF9-B7F94DAD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4685-4E83-E841-8E34-B8968E6AA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8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8FF1CB-5619-1749-90F1-8E2FE674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9" y="263525"/>
            <a:ext cx="7306900" cy="5408613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651930E6-A257-C242-9731-D77412E2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89" y="396081"/>
            <a:ext cx="4401114" cy="52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Simon Munzert</cp:lastModifiedBy>
  <cp:revision>1</cp:revision>
  <dcterms:created xsi:type="dcterms:W3CDTF">2021-08-17T07:24:43Z</dcterms:created>
  <dcterms:modified xsi:type="dcterms:W3CDTF">2021-08-17T08:46:00Z</dcterms:modified>
</cp:coreProperties>
</file>