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/>
    <p:restoredTop sz="94663"/>
  </p:normalViewPr>
  <p:slideViewPr>
    <p:cSldViewPr snapToGrid="0">
      <p:cViewPr>
        <p:scale>
          <a:sx n="54" d="100"/>
          <a:sy n="54" d="100"/>
        </p:scale>
        <p:origin x="20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644A-33A1-6CD6-1368-2498135AA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30C80-D781-5F8B-CEDA-380E9272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5593-12BF-3811-A0DC-17CC9CEF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050B-430E-BAF3-414D-C3969E4E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E632-C695-592D-36CA-2DF22814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08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1715-1ADB-BF15-0BC2-83273708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A830B-80B0-51CD-5EC2-1343500F8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C4FB-744F-346B-F876-FAB0F4C1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6CA8-3CBC-EB9F-3055-633A6CF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7BCB-683D-44F0-8ED0-50F91474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1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2F701-D1DE-E81A-8BF2-F1F42EC2F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9FB5C-395B-7648-A358-062611A5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B24F-6236-76F2-1551-8B2C68A3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F92D-20D8-718D-F898-CAD03857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4043-2C4E-971C-FDDA-F3221636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95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AABE6-C283-D5DB-9FC3-8720556B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D69B-AAF0-00C0-4EBA-7D005171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09A0-9762-CAA3-F960-CE350563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633B-650C-4716-90C3-3CED2F39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4FAB-9CBD-0CE5-3659-DC370C3C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17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CBBB-5672-0832-46B5-36DA160E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E5F44-04D7-DE8F-AFD9-68F862B7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62C2-AC18-DCE8-7250-08CC624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61B0-84D2-33AF-2F96-6C1599E5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3104-E3FC-7E65-1A2F-A2A9C369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2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231D-1BED-ED71-6E28-22CEDA78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5C6B-7354-CAF9-7A5E-460CB3F72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E74D4-BFEC-2973-C076-82C9C82E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D28FF-6BB9-72E7-D8E1-6DE2CFFA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D19CE-3109-B0B5-0AD2-C92CDAD6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88641-6136-568B-6C67-842C6287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725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52DD-58AB-8E03-4D22-24618F03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448C-577C-CC5F-1850-8AD29FFB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1B08B-7CA7-0713-661A-3732E0EA9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FC901-6F76-1D62-77D2-ED513C2BB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7DBBE-4B92-106B-DBB9-075383B06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9B295-68F2-F0A4-2464-D5FE45EE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BFBE0-FCCB-9BA6-4FAD-7DC327F7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0E3BC-53F7-2DE7-F983-B4709A83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45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7DE9-6649-6CB8-8416-63032A38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DCA87-8BE3-7C54-8E1B-A2603B2F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5B10-5985-A7F6-C206-1813CE22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577DB-54BD-658F-C45F-C62A552E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47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96C6C-6CD8-3C55-B01E-0FC31D8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268BC-CC16-2772-C81F-4F48F9EC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AA611-0D22-432B-C325-E6D9BC95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53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F2B-4CF7-982E-C8FD-15C0ABC9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4BCA-491B-E9F4-1E8E-FA0267AB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42F05-50F6-A555-0D65-FC6014D5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852F6-217F-E922-0325-E3CAF11B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2D7A-9E23-7C60-A42F-A2CD5D19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3E72F-3825-0BF1-750D-46FFCD55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00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5EE0-53DF-BA85-9F0E-63324F93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F9946-E6BF-1D29-0EB6-3A623CF03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27B5E-F7EB-2B10-9716-A812E7A83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5B51B-B088-490F-3855-E27C32F4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C89A0-9A7F-E441-4FDD-363275C1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43A03-44D8-4D1B-B6C7-1C515950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846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40F57-9720-239F-FFBB-397E51BF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50D2E-EA91-E656-8B6A-74BFEE5F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777AC-D625-9EC3-FD0B-4145E6C39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7CA70-FF5E-644D-BD6F-75163194AAFE}" type="datetimeFigureOut">
              <a:rPr lang="en-DE" smtClean="0"/>
              <a:t>29.09.25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9E93-0DD2-C79B-F356-A7B0F016F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2CC5-1347-DD72-07B8-C7DA7BE7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9A2DF-0132-CC47-84D3-60D364D4A8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715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427D8BD-1655-C9C1-A723-31D83462D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07" y="-11113"/>
            <a:ext cx="2322512" cy="23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938A2BF-49F2-C41E-D44A-BB08E97B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877" y="2311400"/>
            <a:ext cx="2047038" cy="248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160C759-76A9-095F-666E-46765E23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666" y="4800599"/>
            <a:ext cx="1367952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ECF5DA8-7A62-DEB7-A465-9E79BFC8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318" y="-11114"/>
            <a:ext cx="3299023" cy="23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D0C7BE-924B-8F57-B6A4-39821638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-11112"/>
            <a:ext cx="1728060" cy="23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E27725B-B968-A8B5-B549-BE22A336E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2281238"/>
            <a:ext cx="2519362" cy="25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7878F41D-613B-38A6-ADDF-A80AC977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56" y="3940407"/>
            <a:ext cx="1949759" cy="292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ndefined">
            <a:extLst>
              <a:ext uri="{FF2B5EF4-FFF2-40B4-BE49-F238E27FC236}">
                <a16:creationId xmlns:a16="http://schemas.microsoft.com/office/drawing/2014/main" id="{3988AE57-EE7E-AA9B-8DDD-056F3D149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341" y="0"/>
            <a:ext cx="1549417" cy="232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40CA9BF-9111-549C-8A77-5F28DBE81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0825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1EA80A9-D6BB-A1D1-4A31-1D33C6F6B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966" y="4800600"/>
            <a:ext cx="1985907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17EBB580-6796-FE1D-8D04-132C7A195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60" y="2322512"/>
            <a:ext cx="2519361" cy="177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6">
            <a:extLst>
              <a:ext uri="{FF2B5EF4-FFF2-40B4-BE49-F238E27FC236}">
                <a16:creationId xmlns:a16="http://schemas.microsoft.com/office/drawing/2014/main" id="{0495C1A0-17EE-F928-BF13-F7C3D3264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3300" y="1352550"/>
            <a:ext cx="317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8BF74F55-B537-C5F2-87F9-88DB8B95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2758" y="-361557"/>
            <a:ext cx="1789379" cy="268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032AA82-001F-A5DE-5690-A250214C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6" t="621" r="13862" b="-621"/>
          <a:stretch>
            <a:fillRect/>
          </a:stretch>
        </p:blipFill>
        <p:spPr bwMode="auto">
          <a:xfrm>
            <a:off x="3254519" y="4800598"/>
            <a:ext cx="1302859" cy="208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337C30F-E324-D930-811F-602E0D6B8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915" y="2311398"/>
            <a:ext cx="3085041" cy="454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84C47649-441D-3F49-87DF-00682790C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7" t="6331" r="4736" b="6331"/>
          <a:stretch>
            <a:fillRect/>
          </a:stretch>
        </p:blipFill>
        <p:spPr bwMode="auto">
          <a:xfrm>
            <a:off x="9552714" y="4096142"/>
            <a:ext cx="2639285" cy="277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821C8846-2DF9-A488-A523-D352D5C1C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9" b="18712"/>
          <a:stretch>
            <a:fillRect/>
          </a:stretch>
        </p:blipFill>
        <p:spPr bwMode="auto">
          <a:xfrm>
            <a:off x="9869488" y="2311398"/>
            <a:ext cx="2322512" cy="178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Munzert</dc:creator>
  <cp:lastModifiedBy>Simon Munzert</cp:lastModifiedBy>
  <cp:revision>1</cp:revision>
  <dcterms:created xsi:type="dcterms:W3CDTF">2025-09-29T08:01:18Z</dcterms:created>
  <dcterms:modified xsi:type="dcterms:W3CDTF">2025-09-29T08:08:58Z</dcterms:modified>
</cp:coreProperties>
</file>