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10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7"/>
    <p:restoredTop sz="94682"/>
  </p:normalViewPr>
  <p:slideViewPr>
    <p:cSldViewPr snapToGrid="0">
      <p:cViewPr varScale="1">
        <p:scale>
          <a:sx n="121" d="100"/>
          <a:sy n="121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5T22:33:11.162"/>
    </inkml:context>
    <inkml:brush xml:id="br0">
      <inkml:brushProperty name="width" value="0.10583" units="cm"/>
      <inkml:brushProperty name="height" value="0.10583" units="cm"/>
      <inkml:brushProperty name="color" value="#E71224"/>
    </inkml:brush>
  </inkml:definitions>
  <inkml:trace contextRef="#ctx0" brushRef="#br0">5520 298 24575,'-13'0'0,"-5"0"0,-3 0 0,-1 0 0,-7 0 0,4 0 0,-1 0 0,-2 0 0,3 0 0,-1 0 0,-2 0 0,2 0 0,0 0 0,-2 0 0,6 0 0,-2 0 0,0-2 0,-1 0 0,-3-2 0,0-2 0,-3-1 0,-3 0 0,-4-1 0,0 3 0,-1-1 0,1-1 0,-1-1 0,-2 0 0,1 0 0,-4 1 0,2-1 0,2-2 0,0 3 0,-4-1 0,-3 1 0,-4-2 0,-5-1 0,-3-1 0,-1-1 0,0 0 0,4-1 0,2-1 0,-2 0 0,-7-3 0,-6 2 0,4 2 0,3 4 0,11 7 0,4 0 0,-6-1 0,-3 0 0,-6 1 0,0 1 0,0 1 0,-2 0 0,3 0 0,-1-1 0,1 1 0,3 0 0,4 0 0,5 0 0,1 0 0,1 0 0,-1 0 0,3 2 0,1 2 0,2 3 0,-8 3 0,0 1 0,3 0 0,2-1 0,8 0 0,0 0 0,4 0 0,4-3 0,2 0 0,2-1 0,-1 1 0,1 2 0,2 0 0,-2 0 0,3 0 0,2 1 0,-1 0 0,-1 0 0,-3 1 0,-3 1 0,0 0 0,-1 2 0,-3-2 0,0 1 0,0-1 0,0-2 0,3 0 0,0-1 0,1 0 0,1-1 0,2-2 0,3-2 0,0-2 0,2 2 0,-4-2 0,-2 2 0,0 0 0,-2 0 0,2 0 0,-2 1 0,-1 2 0,0 0 0,0 2 0,0 1 0,3-1 0,1 0 0,1 0 0,1-1 0,1 0 0,0 0 0,0 0 0,-3 1 0,-1 0 0,1 0 0,0 0 0,2 1 0,-3 1 0,2 0 0,0 3 0,-2 1 0,3 2 0,-2-1 0,2-1 0,1 0 0,0-2 0,3 1 0,0-1 0,2 0 0,-3 4 0,0 1 0,3-1 0,2 0 0,1-1 0,1 0 0,0-4 0,1 1 0,1-2 0,0-1 0,1 0 0,3 0 0,-1-1 0,0 0 0,-1 0 0,0-1 0,-1 2 0,0 1 0,0-1 0,2-2 0,0 1 0,1-2 0,-3 1 0,0 1 0,-2-1 0,-1 0 0,0 2 0,-1 1 0,1 1 0,0 1 0,1-1 0,-1 3 0,0-2 0,0 1 0,2 1 0,-1-1 0,1 1 0,0 0 0,0 2 0,0 3 0,0 1 0,-3 1 0,1 1 0,-1 0 0,-2 2 0,2-1 0,1-1 0,0-1 0,2 0 0,-2-2 0,1 0 0,1 0 0,2-1 0,0-3 0,0-3 0,2-2 0,1-3 0,2 0 0,2 0 0,-2 0 0,2-1 0,-2 1 0,-1-1 0,0-1 0,-2 1 0,0 1 0,-1 5 0,-1 1 0,0 1 0,1 1 0,0-1 0,0 0 0,1 4 0,0 0 0,1 4 0,-1-1 0,0 1 0,0-1 0,3 0 0,2 0 0,-1-2 0,1 0 0,-1-2 0,1 0 0,2-1 0,-1 2 0,1 2 0,0 2 0,0 2 0,0 4 0,0 1 0,2 4 0,3 0 0,2 0 0,3 1 0,-1-3 0,0-5 0,-1-4 0,-1-3 0,1-3 0,-1 1 0,-2-5 0,-2-1 0,-2-4 0,-1-1 0,0 3 0,0 1 0,0 1 0,0 5 0,0 0 0,0 8 0,0 3 0,0 0 0,0 1 0,0 0 0,0 3 0,0 5 0,-2 3 0,-3 2 0,0 2 0,-2 1 0,2 0 0,-1 1 0,1-3 0,2-1 0,1-4 0,-1-3 0,1-2 0,-1-2 0,1-3 0,2 2 0,0-3 0,0 1 0,0 2 0,0 4 0,0 1 0,2 3 0,4 1 0,6 0 0,6 6 0,2 0 0,5 11 0,3 4 0,1-5 0,0 0 0,0-5 0,-2-3 0,3 4 0,-1-3 0,-2-4 0,3 3 0,-3-4 0,0-2 0,2-3 0,0-2 0,3 1 0,0-1 0,0-1 0,0-1 0,-1 0 0,0 0 0,-3-1 0,-4-4 0,0-1 0,-2 0 0,2 2 0,-1-2 0,-6-6 0,-2-5 0,-5-5 0,-1-1 0,-1-1 0,2 3 0,5 4 0,3 4 0,9 3 0,3 3 0,4 1 0,5 4 0,-4-3 0,0-1 0,-3-1 0,-2-2 0,4 2 0,4-2 0,6 0 0,10 1 0,8 0 0,14-1 0,17 1-535,-41-12 0,2-1 535,5 1 0,1 0 0,-4-1 0,-1-1 0,-4-2 0,1 0 0,6-1 0,-1-1 0,-5-2 0,-2 0 0,44 8 0,-14-1 0,-14 3 0,17 6 0,4-2-605,5 3 605,5-1 0,-46-12 0,3-1 0,8 2 0,3 0 0,3-1 0,-1-2 0,-5 0 0,-1 0 0,6-1 0,1 0-524,-5-1 1,1-1 523,-1-1 0,2 0 0,4-2 0,-1-1 0,-6 0 0,-2-2 0,-3 1 0,1 0 0,-1 1 0,0-2 0,2 0 0,0-2 0,3-4 0,1-1 0,6-2 0,-1-3 0,-6 0 0,-1-1 0,2 1 0,0-1-2614,0 1 0,-1 0 2614,0 0 0,1 0 0,6-2 0,1 0-278,-3 1 1,0-1 277,2-1 0,1-1 0,2-2 0,-1 0 0,-8 1 0,-2 0 0,-3-1 0,-2 0-1855,-7 2 1,-1-1 1854,32-13-453,-33 9 1,0-1 452,38-22 3336,-5-5-3336,-39 21 0,-1-3 0,-3-5 0,0-4 0,12-17 0,2-5 0,3-9 0,1-4-411,0-3 0,0-2 411,-1 0 0,-1-1 0,-3 1 0,0-1 0,-15 23 0,0 0 0,0-2 0,0-2 0,0 0 0,-1-1 0,-2 3 0,0-1 0,-1 1 0,13-26 0,-2 1 0,-4 7 0,-1 2 0,-1 2 0,0 1 0,-5 9 0,-2 0 0,-3 4 0,-1 0 2034,-3-2 1,-1 0-2035,-5 0 0,-1-3 0,0-9 0,-2-2 551,-2-4 1,-2 0-552,-3-2 0,-1-1 0,-1 0 0,-2 0 0,-2 2 0,-4 1 0,-3 3 0,-4 2 0,-2 2 0,-5 2-90,-6 3 0,-4 2 90,-5 1 0,-4 2 0,-2 3 0,-4 2 84,-6-1 0,-3 2-84,-13-8 0,-3 0 0,-3 2 0,-2 1 0,-2 1 0,0 2 0,-2 3 0,2 2 0,8 8 0,1 1 0,4 3 0,0 2 0,6 4 0,0 1 202,5 6 0,1 3-202,-41-14 0,33 13 0,16 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98695"/>
            <a:ext cx="9144000" cy="2124522"/>
          </a:xfrm>
        </p:spPr>
        <p:txBody>
          <a:bodyPr anchor="b"/>
          <a:lstStyle>
            <a:lvl1pPr algn="ctr">
              <a:defRPr sz="53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05147"/>
            <a:ext cx="9144000" cy="1473322"/>
          </a:xfrm>
        </p:spPr>
        <p:txBody>
          <a:bodyPr/>
          <a:lstStyle>
            <a:lvl1pPr marL="0" indent="0" algn="ctr">
              <a:buNone/>
              <a:defRPr sz="2136"/>
            </a:lvl1pPr>
            <a:lvl2pPr marL="406817" indent="0" algn="ctr">
              <a:buNone/>
              <a:defRPr sz="1780"/>
            </a:lvl2pPr>
            <a:lvl3pPr marL="813633" indent="0" algn="ctr">
              <a:buNone/>
              <a:defRPr sz="1602"/>
            </a:lvl3pPr>
            <a:lvl4pPr marL="1220450" indent="0" algn="ctr">
              <a:buNone/>
              <a:defRPr sz="1424"/>
            </a:lvl4pPr>
            <a:lvl5pPr marL="1627266" indent="0" algn="ctr">
              <a:buNone/>
              <a:defRPr sz="1424"/>
            </a:lvl5pPr>
            <a:lvl6pPr marL="2034083" indent="0" algn="ctr">
              <a:buNone/>
              <a:defRPr sz="1424"/>
            </a:lvl6pPr>
            <a:lvl7pPr marL="2440899" indent="0" algn="ctr">
              <a:buNone/>
              <a:defRPr sz="1424"/>
            </a:lvl7pPr>
            <a:lvl8pPr marL="2847716" indent="0" algn="ctr">
              <a:buNone/>
              <a:defRPr sz="1424"/>
            </a:lvl8pPr>
            <a:lvl9pPr marL="3254532" indent="0" algn="ctr">
              <a:buNone/>
              <a:defRPr sz="142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101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494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24893"/>
            <a:ext cx="2628900" cy="51714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24893"/>
            <a:ext cx="7734300" cy="517146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7606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05449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21350"/>
            <a:ext cx="10515600" cy="2538408"/>
          </a:xfrm>
        </p:spPr>
        <p:txBody>
          <a:bodyPr anchor="b"/>
          <a:lstStyle>
            <a:lvl1pPr>
              <a:defRPr sz="53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83772"/>
            <a:ext cx="10515600" cy="1334889"/>
          </a:xfrm>
        </p:spPr>
        <p:txBody>
          <a:bodyPr/>
          <a:lstStyle>
            <a:lvl1pPr marL="0" indent="0">
              <a:buNone/>
              <a:defRPr sz="2136">
                <a:solidFill>
                  <a:schemeClr val="tx1">
                    <a:tint val="82000"/>
                  </a:schemeClr>
                </a:solidFill>
              </a:defRPr>
            </a:lvl1pPr>
            <a:lvl2pPr marL="406817" indent="0">
              <a:buNone/>
              <a:defRPr sz="1780">
                <a:solidFill>
                  <a:schemeClr val="tx1">
                    <a:tint val="82000"/>
                  </a:schemeClr>
                </a:solidFill>
              </a:defRPr>
            </a:lvl2pPr>
            <a:lvl3pPr marL="813633" indent="0">
              <a:buNone/>
              <a:defRPr sz="1602">
                <a:solidFill>
                  <a:schemeClr val="tx1">
                    <a:tint val="82000"/>
                  </a:schemeClr>
                </a:solidFill>
              </a:defRPr>
            </a:lvl3pPr>
            <a:lvl4pPr marL="1220450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4pPr>
            <a:lvl5pPr marL="1627266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5pPr>
            <a:lvl6pPr marL="2034083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6pPr>
            <a:lvl7pPr marL="2440899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7pPr>
            <a:lvl8pPr marL="2847716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8pPr>
            <a:lvl9pPr marL="3254532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06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24468"/>
            <a:ext cx="5181600" cy="38718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24468"/>
            <a:ext cx="5181600" cy="38718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462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4894"/>
            <a:ext cx="10515600" cy="117950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95924"/>
            <a:ext cx="5157787" cy="733129"/>
          </a:xfrm>
        </p:spPr>
        <p:txBody>
          <a:bodyPr anchor="b"/>
          <a:lstStyle>
            <a:lvl1pPr marL="0" indent="0">
              <a:buNone/>
              <a:defRPr sz="2136" b="1"/>
            </a:lvl1pPr>
            <a:lvl2pPr marL="406817" indent="0">
              <a:buNone/>
              <a:defRPr sz="1780" b="1"/>
            </a:lvl2pPr>
            <a:lvl3pPr marL="813633" indent="0">
              <a:buNone/>
              <a:defRPr sz="1602" b="1"/>
            </a:lvl3pPr>
            <a:lvl4pPr marL="1220450" indent="0">
              <a:buNone/>
              <a:defRPr sz="1424" b="1"/>
            </a:lvl4pPr>
            <a:lvl5pPr marL="1627266" indent="0">
              <a:buNone/>
              <a:defRPr sz="1424" b="1"/>
            </a:lvl5pPr>
            <a:lvl6pPr marL="2034083" indent="0">
              <a:buNone/>
              <a:defRPr sz="1424" b="1"/>
            </a:lvl6pPr>
            <a:lvl7pPr marL="2440899" indent="0">
              <a:buNone/>
              <a:defRPr sz="1424" b="1"/>
            </a:lvl7pPr>
            <a:lvl8pPr marL="2847716" indent="0">
              <a:buNone/>
              <a:defRPr sz="1424" b="1"/>
            </a:lvl8pPr>
            <a:lvl9pPr marL="3254532" indent="0">
              <a:buNone/>
              <a:defRPr sz="14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229053"/>
            <a:ext cx="5157787" cy="32786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95924"/>
            <a:ext cx="5183188" cy="733129"/>
          </a:xfrm>
        </p:spPr>
        <p:txBody>
          <a:bodyPr anchor="b"/>
          <a:lstStyle>
            <a:lvl1pPr marL="0" indent="0">
              <a:buNone/>
              <a:defRPr sz="2136" b="1"/>
            </a:lvl1pPr>
            <a:lvl2pPr marL="406817" indent="0">
              <a:buNone/>
              <a:defRPr sz="1780" b="1"/>
            </a:lvl2pPr>
            <a:lvl3pPr marL="813633" indent="0">
              <a:buNone/>
              <a:defRPr sz="1602" b="1"/>
            </a:lvl3pPr>
            <a:lvl4pPr marL="1220450" indent="0">
              <a:buNone/>
              <a:defRPr sz="1424" b="1"/>
            </a:lvl4pPr>
            <a:lvl5pPr marL="1627266" indent="0">
              <a:buNone/>
              <a:defRPr sz="1424" b="1"/>
            </a:lvl5pPr>
            <a:lvl6pPr marL="2034083" indent="0">
              <a:buNone/>
              <a:defRPr sz="1424" b="1"/>
            </a:lvl6pPr>
            <a:lvl7pPr marL="2440899" indent="0">
              <a:buNone/>
              <a:defRPr sz="1424" b="1"/>
            </a:lvl7pPr>
            <a:lvl8pPr marL="2847716" indent="0">
              <a:buNone/>
              <a:defRPr sz="1424" b="1"/>
            </a:lvl8pPr>
            <a:lvl9pPr marL="3254532" indent="0">
              <a:buNone/>
              <a:defRPr sz="142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29053"/>
            <a:ext cx="5183188" cy="32786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730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95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6680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6823"/>
            <a:ext cx="3932237" cy="1423882"/>
          </a:xfrm>
        </p:spPr>
        <p:txBody>
          <a:bodyPr anchor="b"/>
          <a:lstStyle>
            <a:lvl1pPr>
              <a:defRPr sz="2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78626"/>
            <a:ext cx="6172200" cy="4336624"/>
          </a:xfrm>
        </p:spPr>
        <p:txBody>
          <a:bodyPr/>
          <a:lstStyle>
            <a:lvl1pPr>
              <a:defRPr sz="2847"/>
            </a:lvl1pPr>
            <a:lvl2pPr>
              <a:defRPr sz="2491"/>
            </a:lvl2pPr>
            <a:lvl3pPr>
              <a:defRPr sz="2136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0705"/>
            <a:ext cx="3932237" cy="3391607"/>
          </a:xfrm>
        </p:spPr>
        <p:txBody>
          <a:bodyPr/>
          <a:lstStyle>
            <a:lvl1pPr marL="0" indent="0">
              <a:buNone/>
              <a:defRPr sz="1424"/>
            </a:lvl1pPr>
            <a:lvl2pPr marL="406817" indent="0">
              <a:buNone/>
              <a:defRPr sz="1246"/>
            </a:lvl2pPr>
            <a:lvl3pPr marL="813633" indent="0">
              <a:buNone/>
              <a:defRPr sz="1068"/>
            </a:lvl3pPr>
            <a:lvl4pPr marL="1220450" indent="0">
              <a:buNone/>
              <a:defRPr sz="890"/>
            </a:lvl4pPr>
            <a:lvl5pPr marL="1627266" indent="0">
              <a:buNone/>
              <a:defRPr sz="890"/>
            </a:lvl5pPr>
            <a:lvl6pPr marL="2034083" indent="0">
              <a:buNone/>
              <a:defRPr sz="890"/>
            </a:lvl6pPr>
            <a:lvl7pPr marL="2440899" indent="0">
              <a:buNone/>
              <a:defRPr sz="890"/>
            </a:lvl7pPr>
            <a:lvl8pPr marL="2847716" indent="0">
              <a:buNone/>
              <a:defRPr sz="890"/>
            </a:lvl8pPr>
            <a:lvl9pPr marL="3254532" indent="0">
              <a:buNone/>
              <a:defRPr sz="8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62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06823"/>
            <a:ext cx="3932237" cy="1423882"/>
          </a:xfrm>
        </p:spPr>
        <p:txBody>
          <a:bodyPr anchor="b"/>
          <a:lstStyle>
            <a:lvl1pPr>
              <a:defRPr sz="28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78626"/>
            <a:ext cx="6172200" cy="4336624"/>
          </a:xfrm>
        </p:spPr>
        <p:txBody>
          <a:bodyPr anchor="t"/>
          <a:lstStyle>
            <a:lvl1pPr marL="0" indent="0">
              <a:buNone/>
              <a:defRPr sz="2847"/>
            </a:lvl1pPr>
            <a:lvl2pPr marL="406817" indent="0">
              <a:buNone/>
              <a:defRPr sz="2491"/>
            </a:lvl2pPr>
            <a:lvl3pPr marL="813633" indent="0">
              <a:buNone/>
              <a:defRPr sz="2136"/>
            </a:lvl3pPr>
            <a:lvl4pPr marL="1220450" indent="0">
              <a:buNone/>
              <a:defRPr sz="1780"/>
            </a:lvl4pPr>
            <a:lvl5pPr marL="1627266" indent="0">
              <a:buNone/>
              <a:defRPr sz="1780"/>
            </a:lvl5pPr>
            <a:lvl6pPr marL="2034083" indent="0">
              <a:buNone/>
              <a:defRPr sz="1780"/>
            </a:lvl6pPr>
            <a:lvl7pPr marL="2440899" indent="0">
              <a:buNone/>
              <a:defRPr sz="1780"/>
            </a:lvl7pPr>
            <a:lvl8pPr marL="2847716" indent="0">
              <a:buNone/>
              <a:defRPr sz="1780"/>
            </a:lvl8pPr>
            <a:lvl9pPr marL="3254532" indent="0">
              <a:buNone/>
              <a:defRPr sz="17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830705"/>
            <a:ext cx="3932237" cy="3391607"/>
          </a:xfrm>
        </p:spPr>
        <p:txBody>
          <a:bodyPr/>
          <a:lstStyle>
            <a:lvl1pPr marL="0" indent="0">
              <a:buNone/>
              <a:defRPr sz="1424"/>
            </a:lvl1pPr>
            <a:lvl2pPr marL="406817" indent="0">
              <a:buNone/>
              <a:defRPr sz="1246"/>
            </a:lvl2pPr>
            <a:lvl3pPr marL="813633" indent="0">
              <a:buNone/>
              <a:defRPr sz="1068"/>
            </a:lvl3pPr>
            <a:lvl4pPr marL="1220450" indent="0">
              <a:buNone/>
              <a:defRPr sz="890"/>
            </a:lvl4pPr>
            <a:lvl5pPr marL="1627266" indent="0">
              <a:buNone/>
              <a:defRPr sz="890"/>
            </a:lvl5pPr>
            <a:lvl6pPr marL="2034083" indent="0">
              <a:buNone/>
              <a:defRPr sz="890"/>
            </a:lvl6pPr>
            <a:lvl7pPr marL="2440899" indent="0">
              <a:buNone/>
              <a:defRPr sz="890"/>
            </a:lvl7pPr>
            <a:lvl8pPr marL="2847716" indent="0">
              <a:buNone/>
              <a:defRPr sz="890"/>
            </a:lvl8pPr>
            <a:lvl9pPr marL="3254532" indent="0">
              <a:buNone/>
              <a:defRPr sz="89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096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24894"/>
            <a:ext cx="10515600" cy="1179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24468"/>
            <a:ext cx="10515600" cy="38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655975"/>
            <a:ext cx="2743200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970F7-0E66-C44E-B630-BB4134AA947B}" type="datetimeFigureOut">
              <a:rPr lang="en-DE" smtClean="0"/>
              <a:t>16.10.25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655975"/>
            <a:ext cx="4114800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655975"/>
            <a:ext cx="2743200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4F3CB-4E77-0E44-8911-00FC2A334EB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810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3633" rtl="0" eaLnBrk="1" latinLnBrk="0" hangingPunct="1">
        <a:lnSpc>
          <a:spcPct val="90000"/>
        </a:lnSpc>
        <a:spcBef>
          <a:spcPct val="0"/>
        </a:spcBef>
        <a:buNone/>
        <a:defRPr sz="391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408" indent="-203408" algn="l" defTabSz="813633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2491" kern="1200">
          <a:solidFill>
            <a:schemeClr val="tx1"/>
          </a:solidFill>
          <a:latin typeface="+mn-lt"/>
          <a:ea typeface="+mn-ea"/>
          <a:cs typeface="+mn-cs"/>
        </a:defRPr>
      </a:lvl1pPr>
      <a:lvl2pPr marL="610225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17041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3858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830675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237491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4308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1124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7941" indent="-203408" algn="l" defTabSz="813633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817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633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450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266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083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0899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7716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4532" algn="l" defTabSz="813633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holding a skateboard&#10;&#10;AI-generated content may be incorrect.">
            <a:extLst>
              <a:ext uri="{FF2B5EF4-FFF2-40B4-BE49-F238E27FC236}">
                <a16:creationId xmlns:a16="http://schemas.microsoft.com/office/drawing/2014/main" id="{236C33D2-126B-0DB7-9F41-68748333A3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28" r="14367"/>
          <a:stretch>
            <a:fillRect/>
          </a:stretch>
        </p:blipFill>
        <p:spPr>
          <a:xfrm>
            <a:off x="6632081" y="0"/>
            <a:ext cx="5559919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4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A6BF-DAE6-7ADC-2681-866CA827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in a suit pointing an object to a person lying on a couch&#10;&#10;AI-generated content may be incorrect.">
            <a:extLst>
              <a:ext uri="{FF2B5EF4-FFF2-40B4-BE49-F238E27FC236}">
                <a16:creationId xmlns:a16="http://schemas.microsoft.com/office/drawing/2014/main" id="{2C23017A-15F1-99A1-31BD-27B768A5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862" y="0"/>
            <a:ext cx="5429138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13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C5947-8235-937F-9195-DBD7972E3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13BF14DB-A408-70A1-E2BB-F2C724FDD6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728"/>
          <a:stretch>
            <a:fillRect/>
          </a:stretch>
        </p:blipFill>
        <p:spPr>
          <a:xfrm>
            <a:off x="78584" y="0"/>
            <a:ext cx="5837307" cy="6102350"/>
          </a:xfrm>
          <a:prstGeom prst="rect">
            <a:avLst/>
          </a:prstGeom>
        </p:spPr>
      </p:pic>
      <p:pic>
        <p:nvPicPr>
          <p:cNvPr id="5" name="Picture 4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CC225610-19FA-E5FD-1819-896C6958FB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63" b="1"/>
          <a:stretch>
            <a:fillRect/>
          </a:stretch>
        </p:blipFill>
        <p:spPr>
          <a:xfrm>
            <a:off x="6276109" y="927214"/>
            <a:ext cx="5913123" cy="3908021"/>
          </a:xfrm>
          <a:prstGeom prst="rect">
            <a:avLst/>
          </a:prstGeom>
        </p:spPr>
      </p:pic>
      <p:pic>
        <p:nvPicPr>
          <p:cNvPr id="6" name="Picture 5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04465494-BD94-8EE7-B2A7-517DF040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814"/>
          <a:stretch>
            <a:fillRect/>
          </a:stretch>
        </p:blipFill>
        <p:spPr>
          <a:xfrm>
            <a:off x="6276111" y="0"/>
            <a:ext cx="5915889" cy="9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1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37BD1-F2C0-8C5D-9DF2-4323E1169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60D9BABF-355D-2727-D9D1-B94CA1C23E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8728"/>
          <a:stretch>
            <a:fillRect/>
          </a:stretch>
        </p:blipFill>
        <p:spPr>
          <a:xfrm>
            <a:off x="78583" y="0"/>
            <a:ext cx="5837307" cy="6102350"/>
          </a:xfrm>
          <a:prstGeom prst="rect">
            <a:avLst/>
          </a:prstGeom>
        </p:spPr>
      </p:pic>
      <p:pic>
        <p:nvPicPr>
          <p:cNvPr id="5" name="Picture 4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2F06CE7C-66CC-E23C-6E42-BEA1D6B15D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263" b="1"/>
          <a:stretch>
            <a:fillRect/>
          </a:stretch>
        </p:blipFill>
        <p:spPr>
          <a:xfrm>
            <a:off x="6276109" y="927214"/>
            <a:ext cx="5913123" cy="3908021"/>
          </a:xfrm>
          <a:prstGeom prst="rect">
            <a:avLst/>
          </a:prstGeom>
        </p:spPr>
      </p:pic>
      <p:pic>
        <p:nvPicPr>
          <p:cNvPr id="6" name="Picture 5" descr="A table of numbers and text&#10;&#10;AI-generated content may be incorrect.">
            <a:extLst>
              <a:ext uri="{FF2B5EF4-FFF2-40B4-BE49-F238E27FC236}">
                <a16:creationId xmlns:a16="http://schemas.microsoft.com/office/drawing/2014/main" id="{29BD128A-F8B2-653E-0773-179A958D9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814"/>
          <a:stretch>
            <a:fillRect/>
          </a:stretch>
        </p:blipFill>
        <p:spPr>
          <a:xfrm>
            <a:off x="6276111" y="0"/>
            <a:ext cx="5915889" cy="9272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A576F6-2E6E-B2E6-2BE8-4125474B54DC}"/>
                  </a:ext>
                </a:extLst>
              </p14:cNvPr>
              <p14:cNvContentPartPr/>
              <p14:nvPr/>
            </p14:nvContentPartPr>
            <p14:xfrm>
              <a:off x="39292" y="549724"/>
              <a:ext cx="2802240" cy="1976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A576F6-2E6E-B2E6-2BE8-4125474B54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72" y="531004"/>
                <a:ext cx="2840040" cy="2014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019321A-1A8E-F4BA-71DB-98C4347EB638}"/>
              </a:ext>
            </a:extLst>
          </p:cNvPr>
          <p:cNvSpPr txBox="1"/>
          <p:nvPr/>
        </p:nvSpPr>
        <p:spPr>
          <a:xfrm>
            <a:off x="2802240" y="742548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solidFill>
                  <a:srgbClr val="FF0000"/>
                </a:solidFill>
                <a:latin typeface="Fira Sans" panose="020B0503050000020004" pitchFamily="34" charset="0"/>
              </a:rPr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81395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</Words>
  <Application>Microsoft Macintosh PowerPoint</Application>
  <PresentationFormat>Custom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Munzert</dc:creator>
  <cp:lastModifiedBy>Simon Munzert</cp:lastModifiedBy>
  <cp:revision>7</cp:revision>
  <dcterms:created xsi:type="dcterms:W3CDTF">2025-09-28T17:34:54Z</dcterms:created>
  <dcterms:modified xsi:type="dcterms:W3CDTF">2025-10-15T22:34:23Z</dcterms:modified>
</cp:coreProperties>
</file>