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7199313" cy="7289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723"/>
    <a:srgbClr val="3FAF76"/>
    <a:srgbClr val="40AE76"/>
    <a:srgbClr val="9AD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565"/>
  </p:normalViewPr>
  <p:slideViewPr>
    <p:cSldViewPr snapToGrid="0" snapToObjects="1">
      <p:cViewPr varScale="1">
        <p:scale>
          <a:sx n="136" d="100"/>
          <a:sy n="136" d="100"/>
        </p:scale>
        <p:origin x="7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25A8A-D08F-724B-9824-AFCD09B42E79}" type="datetimeFigureOut">
              <a:rPr lang="de-DE" smtClean="0"/>
              <a:t>02.04.25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5000" y="1143000"/>
            <a:ext cx="3048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08290-D87D-194A-BD91-06302AFFB48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89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05000" y="1143000"/>
            <a:ext cx="30480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08290-D87D-194A-BD91-06302AFFB48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20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93030"/>
            <a:ext cx="6119416" cy="253793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828833"/>
            <a:ext cx="5399485" cy="1760014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8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1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8114"/>
            <a:ext cx="1552352" cy="617776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8114"/>
            <a:ext cx="4567064" cy="617776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5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817390"/>
            <a:ext cx="6209407" cy="303235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78431"/>
            <a:ext cx="6209407" cy="1594643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6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40572"/>
            <a:ext cx="3059708" cy="46253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40572"/>
            <a:ext cx="3059708" cy="46253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8116"/>
            <a:ext cx="6209407" cy="140902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87014"/>
            <a:ext cx="3045646" cy="87578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62802"/>
            <a:ext cx="3045646" cy="39165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87014"/>
            <a:ext cx="3060646" cy="875788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62802"/>
            <a:ext cx="3060646" cy="39165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9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85987"/>
            <a:ext cx="2321966" cy="1700953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49598"/>
            <a:ext cx="3644652" cy="5180483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86940"/>
            <a:ext cx="2321966" cy="405157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85987"/>
            <a:ext cx="2321966" cy="1700953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49598"/>
            <a:ext cx="3644652" cy="5180483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86940"/>
            <a:ext cx="2321966" cy="405157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3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8116"/>
            <a:ext cx="6209407" cy="1409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40572"/>
            <a:ext cx="6209407" cy="462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756566"/>
            <a:ext cx="1619845" cy="388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C17B-4446-4B4C-A8C7-891406FBCB7A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756566"/>
            <a:ext cx="2429768" cy="388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756566"/>
            <a:ext cx="1619845" cy="388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76CB9-DFFB-AC42-A2C2-E599162F83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4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F0FE8205-B681-7431-77DD-16756EDB2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29" y="267273"/>
            <a:ext cx="6767351" cy="2177613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599FF1C8-75C4-1145-938B-EF2D9C9A8A70}"/>
              </a:ext>
            </a:extLst>
          </p:cNvPr>
          <p:cNvSpPr/>
          <p:nvPr/>
        </p:nvSpPr>
        <p:spPr>
          <a:xfrm>
            <a:off x="3547506" y="99607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A505C8E-4459-C24E-A817-CB9BC43919D4}"/>
              </a:ext>
            </a:extLst>
          </p:cNvPr>
          <p:cNvSpPr/>
          <p:nvPr/>
        </p:nvSpPr>
        <p:spPr>
          <a:xfrm>
            <a:off x="3982920" y="99607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B2F9CCB-B6B5-EB4E-9F51-91370392A7AA}"/>
              </a:ext>
            </a:extLst>
          </p:cNvPr>
          <p:cNvSpPr/>
          <p:nvPr/>
        </p:nvSpPr>
        <p:spPr>
          <a:xfrm>
            <a:off x="2700103" y="179615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15" name="Picture 1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59DC190-16B7-9F08-0013-5182379A6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28" y="2568878"/>
            <a:ext cx="6767350" cy="443898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ADA4EB1-850A-064A-C52E-BAF6FC524DC1}"/>
              </a:ext>
            </a:extLst>
          </p:cNvPr>
          <p:cNvSpPr/>
          <p:nvPr/>
        </p:nvSpPr>
        <p:spPr>
          <a:xfrm>
            <a:off x="4887683" y="331824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96FC47F-3D28-D143-F70F-ED7F946AE27E}"/>
              </a:ext>
            </a:extLst>
          </p:cNvPr>
          <p:cNvSpPr/>
          <p:nvPr/>
        </p:nvSpPr>
        <p:spPr>
          <a:xfrm>
            <a:off x="5332523" y="331824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B36AE1-B975-DEFC-1B44-E8FE2FFDB3DD}"/>
              </a:ext>
            </a:extLst>
          </p:cNvPr>
          <p:cNvSpPr/>
          <p:nvPr/>
        </p:nvSpPr>
        <p:spPr>
          <a:xfrm>
            <a:off x="3119691" y="179615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14EB2E-267A-2BBD-905D-F4A3637DA1BB}"/>
              </a:ext>
            </a:extLst>
          </p:cNvPr>
          <p:cNvSpPr/>
          <p:nvPr/>
        </p:nvSpPr>
        <p:spPr>
          <a:xfrm>
            <a:off x="4858821" y="447359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FD4225-BEE3-4932-216E-4EA0CCB74B85}"/>
              </a:ext>
            </a:extLst>
          </p:cNvPr>
          <p:cNvSpPr/>
          <p:nvPr/>
        </p:nvSpPr>
        <p:spPr>
          <a:xfrm>
            <a:off x="5278409" y="447359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2F9D5D-0D53-3198-9C5F-1F3C8FC86B9C}"/>
              </a:ext>
            </a:extLst>
          </p:cNvPr>
          <p:cNvSpPr/>
          <p:nvPr/>
        </p:nvSpPr>
        <p:spPr>
          <a:xfrm>
            <a:off x="3532880" y="179615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49191C-A073-5B43-FF67-B74CBD8FE7A0}"/>
              </a:ext>
            </a:extLst>
          </p:cNvPr>
          <p:cNvSpPr/>
          <p:nvPr/>
        </p:nvSpPr>
        <p:spPr>
          <a:xfrm>
            <a:off x="5692523" y="447359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5480AF-FB44-EDDC-D985-898A3F19365E}"/>
              </a:ext>
            </a:extLst>
          </p:cNvPr>
          <p:cNvSpPr/>
          <p:nvPr/>
        </p:nvSpPr>
        <p:spPr>
          <a:xfrm>
            <a:off x="2121335" y="2740631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D64F6E-ACDF-07E4-D435-654D2F793244}"/>
              </a:ext>
            </a:extLst>
          </p:cNvPr>
          <p:cNvSpPr/>
          <p:nvPr/>
        </p:nvSpPr>
        <p:spPr>
          <a:xfrm>
            <a:off x="2520103" y="434365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32DE5E-F288-B8D9-0291-4F210E786459}"/>
              </a:ext>
            </a:extLst>
          </p:cNvPr>
          <p:cNvSpPr/>
          <p:nvPr/>
        </p:nvSpPr>
        <p:spPr>
          <a:xfrm>
            <a:off x="1861798" y="143615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F7DE39-DFA5-98B7-4CF5-343A1E6B891A}"/>
              </a:ext>
            </a:extLst>
          </p:cNvPr>
          <p:cNvSpPr/>
          <p:nvPr/>
        </p:nvSpPr>
        <p:spPr>
          <a:xfrm>
            <a:off x="2212471" y="377766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Helvetica" pitchFamily="2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196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10938</TotalTime>
  <Words>15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Munzert</dc:creator>
  <cp:lastModifiedBy>Simon Munzert</cp:lastModifiedBy>
  <cp:revision>38</cp:revision>
  <cp:lastPrinted>2020-10-02T21:19:20Z</cp:lastPrinted>
  <dcterms:created xsi:type="dcterms:W3CDTF">2020-07-15T13:19:00Z</dcterms:created>
  <dcterms:modified xsi:type="dcterms:W3CDTF">2025-04-02T14:37:50Z</dcterms:modified>
</cp:coreProperties>
</file>