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1"/>
  </p:normalViewPr>
  <p:slideViewPr>
    <p:cSldViewPr snapToGrid="0">
      <p:cViewPr varScale="1">
        <p:scale>
          <a:sx n="88" d="100"/>
          <a:sy n="8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E70629-03EF-1944-95AE-04ECB037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1DE41-8C84-CC93-5FF5-BF88DD59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936" y="1842371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Spotify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9BFA-5F15-16A2-EEBB-E530E7E6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933" y="5015629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Presented By: Jennifer </a:t>
            </a:r>
            <a:r>
              <a:rPr lang="en-US" dirty="0" err="1">
                <a:solidFill>
                  <a:srgbClr val="FFFFFF"/>
                </a:solidFill>
              </a:rPr>
              <a:t>Noga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Davinroy</a:t>
            </a:r>
            <a:r>
              <a:rPr lang="en-US" dirty="0">
                <a:solidFill>
                  <a:srgbClr val="FFFFFF"/>
                </a:solidFill>
              </a:rPr>
              <a:t>, Micah Lewis, Simon Murray, Kelsey Traeger,</a:t>
            </a:r>
          </a:p>
        </p:txBody>
      </p:sp>
    </p:spTree>
    <p:extLst>
      <p:ext uri="{BB962C8B-B14F-4D97-AF65-F5344CB8AC3E}">
        <p14:creationId xmlns:p14="http://schemas.microsoft.com/office/powerpoint/2010/main" val="20093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193-D8E1-912C-B3C0-07B38000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D738-689C-5C22-F97E-5235246A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53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Footlight MT Light</vt:lpstr>
      <vt:lpstr>ArchVTI</vt:lpstr>
      <vt:lpstr>Spotify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Project</dc:title>
  <dc:creator>Micah Lewis</dc:creator>
  <cp:lastModifiedBy>Micah Lewis</cp:lastModifiedBy>
  <cp:revision>1</cp:revision>
  <dcterms:created xsi:type="dcterms:W3CDTF">2024-01-19T00:49:46Z</dcterms:created>
  <dcterms:modified xsi:type="dcterms:W3CDTF">2024-01-19T00:53:00Z</dcterms:modified>
</cp:coreProperties>
</file>