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94648"/>
  </p:normalViewPr>
  <p:slideViewPr>
    <p:cSldViewPr snapToGrid="0">
      <p:cViewPr>
        <p:scale>
          <a:sx n="60" d="100"/>
          <a:sy n="60" d="100"/>
        </p:scale>
        <p:origin x="64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6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2EE70629-03EF-1944-95AE-04ECB037E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96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1DE41-8C84-CC93-5FF5-BF88DD59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936" y="1842371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Spotify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89BFA-5F15-16A2-EEBB-E530E7E67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4933" y="5015629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Presented By: Jennifer </a:t>
            </a:r>
            <a:r>
              <a:rPr lang="en-US" dirty="0" err="1">
                <a:solidFill>
                  <a:srgbClr val="FFFFFF"/>
                </a:solidFill>
              </a:rPr>
              <a:t>Noga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Davinroy</a:t>
            </a:r>
            <a:r>
              <a:rPr lang="en-US" dirty="0">
                <a:solidFill>
                  <a:srgbClr val="FFFFFF"/>
                </a:solidFill>
              </a:rPr>
              <a:t>, Micah Lewis, Simon Murray, Kelsey Traeger</a:t>
            </a:r>
          </a:p>
        </p:txBody>
      </p:sp>
    </p:spTree>
    <p:extLst>
      <p:ext uri="{BB962C8B-B14F-4D97-AF65-F5344CB8AC3E}">
        <p14:creationId xmlns:p14="http://schemas.microsoft.com/office/powerpoint/2010/main" val="200934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193-D8E1-912C-B3C0-07B38000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D738-689C-5C22-F97E-5235246A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9972550" cy="343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Goal: </a:t>
            </a:r>
            <a:r>
              <a:rPr lang="en-US" sz="2400" dirty="0"/>
              <a:t>Show trends in music over time using interactive visualizations</a:t>
            </a:r>
          </a:p>
          <a:p>
            <a:pPr marL="0" indent="0">
              <a:buNone/>
            </a:pPr>
            <a:r>
              <a:rPr lang="en-US" sz="2400" b="1" dirty="0"/>
              <a:t>Data Sources: </a:t>
            </a:r>
            <a:r>
              <a:rPr lang="en-US" sz="2400" dirty="0"/>
              <a:t>Spotify API, Lyrics Genius API, and Billboard Music Charts API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917CF7-2B26-812C-7CC3-18A9033516C3}"/>
              </a:ext>
            </a:extLst>
          </p:cNvPr>
          <p:cNvSpPr/>
          <p:nvPr/>
        </p:nvSpPr>
        <p:spPr>
          <a:xfrm>
            <a:off x="4070430" y="3688162"/>
            <a:ext cx="4051140" cy="210867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D84B8-9E75-6BA0-6891-CD1715FB6547}"/>
              </a:ext>
            </a:extLst>
          </p:cNvPr>
          <p:cNvSpPr txBox="1"/>
          <p:nvPr/>
        </p:nvSpPr>
        <p:spPr>
          <a:xfrm>
            <a:off x="3954683" y="3773004"/>
            <a:ext cx="4282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b="1" dirty="0"/>
              <a:t>Areas of interest:</a:t>
            </a:r>
          </a:p>
          <a:p>
            <a:pPr algn="ctr"/>
            <a:r>
              <a:rPr lang="en-US" sz="2400" dirty="0"/>
              <a:t>Song lyrics</a:t>
            </a:r>
          </a:p>
          <a:p>
            <a:pPr algn="ctr"/>
            <a:r>
              <a:rPr lang="en-US" sz="2400" dirty="0"/>
              <a:t>Song titles</a:t>
            </a:r>
          </a:p>
          <a:p>
            <a:pPr algn="ctr"/>
            <a:r>
              <a:rPr lang="en-US" sz="2400" dirty="0"/>
              <a:t>Music categories</a:t>
            </a:r>
          </a:p>
          <a:p>
            <a:pPr algn="ctr"/>
            <a:r>
              <a:rPr lang="en-US" sz="2400" dirty="0"/>
              <a:t>Music features</a:t>
            </a:r>
          </a:p>
        </p:txBody>
      </p:sp>
    </p:spTree>
    <p:extLst>
      <p:ext uri="{BB962C8B-B14F-4D97-AF65-F5344CB8AC3E}">
        <p14:creationId xmlns:p14="http://schemas.microsoft.com/office/powerpoint/2010/main" val="402150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4A52-AAE0-C748-3431-5EF498CB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AE45-5F70-431E-08DB-608D4F96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004"/>
            <a:ext cx="8648158" cy="3850768"/>
          </a:xfrm>
        </p:spPr>
        <p:txBody>
          <a:bodyPr>
            <a:normAutofit/>
          </a:bodyPr>
          <a:lstStyle/>
          <a:p>
            <a:r>
              <a:rPr lang="en-US" dirty="0"/>
              <a:t>Categories Table </a:t>
            </a:r>
          </a:p>
          <a:p>
            <a:pPr lvl="1"/>
            <a:r>
              <a:rPr lang="en-US" dirty="0"/>
              <a:t>Source: Billboard API</a:t>
            </a:r>
          </a:p>
          <a:p>
            <a:pPr lvl="1"/>
            <a:r>
              <a:rPr lang="en-US" dirty="0"/>
              <a:t>Year: current charts</a:t>
            </a:r>
          </a:p>
          <a:p>
            <a:pPr lvl="1"/>
            <a:r>
              <a:rPr lang="en-US" dirty="0"/>
              <a:t>Data: Top 40 songs by category with song rank, title, and artist</a:t>
            </a:r>
          </a:p>
          <a:p>
            <a:pPr lvl="1"/>
            <a:r>
              <a:rPr lang="en-US" dirty="0"/>
              <a:t>Categories: Greatest of all time, Pop, Country, Rock, Alternative, R&amp;B/ Hip hop, Dance/electronic, and Latin </a:t>
            </a:r>
          </a:p>
          <a:p>
            <a:r>
              <a:rPr lang="en-US" dirty="0"/>
              <a:t>Top 10 Songs Table</a:t>
            </a:r>
          </a:p>
          <a:p>
            <a:pPr lvl="1"/>
            <a:r>
              <a:rPr lang="en-US" dirty="0"/>
              <a:t>Source: Billboard API, Lyric Genius API, and Spotify API</a:t>
            </a:r>
          </a:p>
          <a:p>
            <a:pPr lvl="1"/>
            <a:r>
              <a:rPr lang="en-US" dirty="0"/>
              <a:t>Years: 2006-2023</a:t>
            </a:r>
          </a:p>
          <a:p>
            <a:pPr lvl="1"/>
            <a:r>
              <a:rPr lang="en-US" dirty="0"/>
              <a:t>Data: Top 10 songs by year with rank, title, artist, lyrics, and music features </a:t>
            </a:r>
          </a:p>
          <a:p>
            <a:pPr lvl="1"/>
            <a:r>
              <a:rPr lang="en-US" dirty="0"/>
              <a:t>Music Features: Popularity, Danceability, Energy, Tempo, Duration (removed)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2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87C2FA-BCE1-1DAF-B834-B62CE12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704"/>
            <a:ext cx="3842317" cy="1228799"/>
          </a:xfrm>
        </p:spPr>
        <p:txBody>
          <a:bodyPr anchor="b">
            <a:normAutofit/>
          </a:bodyPr>
          <a:lstStyle/>
          <a:p>
            <a:r>
              <a:rPr lang="en-US" dirty="0"/>
              <a:t>Music Features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A4ADA4-342D-C0DF-2EFB-19D1075D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6503"/>
            <a:ext cx="4289386" cy="42208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Data was taken from the top ten table.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Top 10 songs for the two chosen years.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sz="1500" dirty="0" err="1"/>
              <a:t>Plotly</a:t>
            </a:r>
            <a:r>
              <a:rPr lang="en-US" sz="1500" dirty="0"/>
              <a:t> bar chart of music features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Popularity, Danceability, Energy, Tempo, Duration (removed)</a:t>
            </a:r>
            <a:r>
              <a:rPr lang="en-US" sz="14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Average of top 10 songs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User interaction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User chooses two years to compare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sp>
        <p:nvSpPr>
          <p:cNvPr id="4" name="Round Same Side Corner Rectangle 10">
            <a:extLst>
              <a:ext uri="{FF2B5EF4-FFF2-40B4-BE49-F238E27FC236}">
                <a16:creationId xmlns:a16="http://schemas.microsoft.com/office/drawing/2014/main" id="{7A58F894-9C64-7239-259A-138FC2631221}"/>
              </a:ext>
            </a:extLst>
          </p:cNvPr>
          <p:cNvSpPr/>
          <p:nvPr/>
        </p:nvSpPr>
        <p:spPr>
          <a:xfrm>
            <a:off x="6096000" y="1341722"/>
            <a:ext cx="4884517" cy="4420245"/>
          </a:xfrm>
          <a:prstGeom prst="round2Same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968F0-C1E1-0436-A64D-C1EE68F9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48" y="1561961"/>
            <a:ext cx="3550773" cy="40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3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87C2FA-BCE1-1DAF-B834-B62CE12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3842317" cy="1228799"/>
          </a:xfrm>
        </p:spPr>
        <p:txBody>
          <a:bodyPr anchor="b">
            <a:normAutofit/>
          </a:bodyPr>
          <a:lstStyle/>
          <a:p>
            <a:r>
              <a:rPr lang="en-US" dirty="0"/>
              <a:t>Naming Trends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A4ADA4-342D-C0DF-2EFB-19D1075D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122"/>
            <a:ext cx="4289386" cy="42208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Data was taken from the categories table 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Current top 40 songs by music category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D3 word cloud utilizing song titles </a:t>
            </a:r>
          </a:p>
          <a:p>
            <a:pPr lvl="2">
              <a:lnSpc>
                <a:spcPct val="100000"/>
              </a:lnSpc>
            </a:pPr>
            <a:r>
              <a:rPr lang="en-US" sz="1500" dirty="0"/>
              <a:t>Common, nonmeaningful words were filtered out (”A”, “To”, etc.) 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Filtered by music category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User interaction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User can choose which category they are interested in exploring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4E3D6585-A87F-1C5C-2A7F-F607E0BE673B}"/>
              </a:ext>
            </a:extLst>
          </p:cNvPr>
          <p:cNvSpPr/>
          <p:nvPr/>
        </p:nvSpPr>
        <p:spPr>
          <a:xfrm>
            <a:off x="6096000" y="1341722"/>
            <a:ext cx="4884517" cy="4420245"/>
          </a:xfrm>
          <a:prstGeom prst="round2Same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727060DE-3D71-AB48-F4D9-CBA755E6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418" y="1471886"/>
            <a:ext cx="3801680" cy="42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87C2FA-BCE1-1DAF-B834-B62CE12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3842317" cy="1228799"/>
          </a:xfrm>
        </p:spPr>
        <p:txBody>
          <a:bodyPr anchor="b">
            <a:normAutofit/>
          </a:bodyPr>
          <a:lstStyle/>
          <a:p>
            <a:r>
              <a:rPr lang="en-US" dirty="0"/>
              <a:t>Lyric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A4ADA4-342D-C0DF-2EFB-19D1075D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122"/>
            <a:ext cx="4289386" cy="42208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Data was taken from the top ten table.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Top song for the two chosen years.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sz="1500" dirty="0" err="1"/>
              <a:t>Plotly</a:t>
            </a:r>
            <a:r>
              <a:rPr lang="en-US" sz="1500" dirty="0"/>
              <a:t> horizontal bar chart of lyric frequency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Common, nonmeaningful words were filtered out (”A”, “To”, etc.) 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Filtered to top 25 lyrics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User interaction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User chooses two years to compare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4E3D6585-A87F-1C5C-2A7F-F607E0BE673B}"/>
              </a:ext>
            </a:extLst>
          </p:cNvPr>
          <p:cNvSpPr/>
          <p:nvPr/>
        </p:nvSpPr>
        <p:spPr>
          <a:xfrm>
            <a:off x="6096000" y="1341722"/>
            <a:ext cx="4884517" cy="4420245"/>
          </a:xfrm>
          <a:prstGeom prst="round2Same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2DCC1-98AD-231E-DB01-B7ECD0249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815"/>
          <a:stretch/>
        </p:blipFill>
        <p:spPr>
          <a:xfrm>
            <a:off x="6169564" y="2714847"/>
            <a:ext cx="4668557" cy="30259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B3EC3-D1B2-B7E6-40FF-EE579336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28" y="1587687"/>
            <a:ext cx="3094908" cy="10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8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4A52-AAE0-C748-3431-5EF498CB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Future Avenues for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AE45-5F70-431E-08DB-608D4F96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8648158" cy="3430575"/>
          </a:xfrm>
        </p:spPr>
        <p:txBody>
          <a:bodyPr>
            <a:normAutofit/>
          </a:bodyPr>
          <a:lstStyle/>
          <a:p>
            <a:r>
              <a:rPr lang="en-US" dirty="0"/>
              <a:t>More years gathered for analysis</a:t>
            </a:r>
          </a:p>
          <a:p>
            <a:r>
              <a:rPr lang="en-US" dirty="0"/>
              <a:t>Search for the top 25 lyrics for the top 10 songs of the year </a:t>
            </a:r>
          </a:p>
          <a:p>
            <a:r>
              <a:rPr lang="en-US" dirty="0"/>
              <a:t>Music features analysis by albums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D2433"/>
      </a:dk2>
      <a:lt2>
        <a:srgbClr val="E6E8E2"/>
      </a:lt2>
      <a:accent1>
        <a:srgbClr val="6643CD"/>
      </a:accent1>
      <a:accent2>
        <a:srgbClr val="3147BB"/>
      </a:accent2>
      <a:accent3>
        <a:srgbClr val="4393CD"/>
      </a:accent3>
      <a:accent4>
        <a:srgbClr val="2FB5B6"/>
      </a:accent4>
      <a:accent5>
        <a:srgbClr val="3BB684"/>
      </a:accent5>
      <a:accent6>
        <a:srgbClr val="31BB49"/>
      </a:accent6>
      <a:hlink>
        <a:srgbClr val="31937B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359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Footlight MT Light</vt:lpstr>
      <vt:lpstr>ArchVTI</vt:lpstr>
      <vt:lpstr>Spotify Project</vt:lpstr>
      <vt:lpstr>Project Background</vt:lpstr>
      <vt:lpstr>Data</vt:lpstr>
      <vt:lpstr>Music Features </vt:lpstr>
      <vt:lpstr>Naming Trends</vt:lpstr>
      <vt:lpstr>Lyric Analysis</vt:lpstr>
      <vt:lpstr>Future Avenues for Exploration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Project</dc:title>
  <dc:creator>Micah Lewis</dc:creator>
  <cp:lastModifiedBy>Jennifer Noga</cp:lastModifiedBy>
  <cp:revision>19</cp:revision>
  <dcterms:created xsi:type="dcterms:W3CDTF">2024-01-19T00:49:46Z</dcterms:created>
  <dcterms:modified xsi:type="dcterms:W3CDTF">2024-01-22T23:52:44Z</dcterms:modified>
</cp:coreProperties>
</file>