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8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025BA-470A-4FA3-9230-D1CEB5E3BEF3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B6C0-6ED0-47DA-B256-265CA9B1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9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3B727-98D0-43D3-B0C7-137666B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92" y="171958"/>
            <a:ext cx="3860998" cy="2717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AD850-12CB-47E5-802B-F487F8F9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9" y="3154712"/>
            <a:ext cx="5473981" cy="3264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85E2A7-D9E7-42FA-A440-C4A490016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47" y="6810592"/>
            <a:ext cx="4692891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7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77BC3-4D78-4ADB-B237-A2B8005A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82"/>
            <a:ext cx="6858000" cy="3636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E219-186E-49FB-ADDC-10D84D2F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2751"/>
            <a:ext cx="6858000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37E6D-84D4-4FBC-81D0-4D301603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017"/>
            <a:ext cx="6769448" cy="39372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6DF0D-C26E-4D44-8B7C-61458158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6868"/>
            <a:ext cx="6858000" cy="43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4C6D8-3411-4F7C-A025-8C33BAF7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8" y="209161"/>
            <a:ext cx="6312224" cy="3918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5E803-F594-4761-BBE7-089CE09A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056"/>
            <a:ext cx="6858000" cy="23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C740A-429D-445C-B065-2286729C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82"/>
            <a:ext cx="6858000" cy="3168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259B5C-A834-43BC-B935-412C7AB8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4400"/>
            <a:ext cx="6858000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7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D4247-F195-493A-93EF-D29EC6A5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9" y="414973"/>
            <a:ext cx="5880402" cy="3340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EEC7BA-8968-40BD-A7AD-55D972F7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3" y="4104914"/>
            <a:ext cx="5334274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E366B-C831-4F64-87CA-79BDC12A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96"/>
            <a:ext cx="6534486" cy="3962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BA280-6AFA-4DF3-8AC3-2FE5233B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26" y="4713089"/>
            <a:ext cx="4813547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3691E4-0567-40DF-A1B8-A07832CF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5" y="174536"/>
            <a:ext cx="4311872" cy="3460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71D22-DACC-42A3-B7E5-C89B9D4C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4" y="3635464"/>
            <a:ext cx="5359675" cy="2502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CF426-B558-4387-BD10-B08ABD6C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59422"/>
            <a:ext cx="6858000" cy="34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19B5-67CF-43DD-98A7-96C3B9F2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804"/>
            <a:ext cx="6858000" cy="37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0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3F583-4027-483C-98D7-CBA1781E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4" y="391880"/>
            <a:ext cx="4826248" cy="3441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45D08-EE43-469F-948F-8680BBFA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1" y="3833757"/>
            <a:ext cx="6305874" cy="3740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C7F30-DCE7-4143-9B6E-2E3DD07E6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" y="7777545"/>
            <a:ext cx="6769448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2F97C-4642-4448-B713-A1A8F23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32" y="2739911"/>
            <a:ext cx="1670136" cy="4426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296F67-14FE-431B-9380-65B7055B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83" y="3222535"/>
            <a:ext cx="1606633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D0645-0345-49F8-91CC-F1FE983C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68" y="180615"/>
            <a:ext cx="4134062" cy="2756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7A3C4-D039-44D6-BABC-3A04AA63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68" y="3072375"/>
            <a:ext cx="4496031" cy="3499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1D98C-BF20-48E5-8888-9C8B0B99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51984"/>
            <a:ext cx="6858000" cy="35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FE191-41CE-4B15-BD94-10158CAD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4" y="151729"/>
            <a:ext cx="5848651" cy="3645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B28D73-1E0E-4760-968D-15A3A2A7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6066"/>
            <a:ext cx="6858000" cy="28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A09F95-1AF3-4DBC-904E-D57998E5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625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199A88-D721-4766-9967-6C731C89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1943"/>
            <a:ext cx="6858000" cy="3384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50861-21B6-4AF6-A862-E3082AC2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68703"/>
            <a:ext cx="6858000" cy="33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0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84D79-A57F-4C3E-A78A-31251FDE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303"/>
            <a:ext cx="6858000" cy="364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F7D46-F663-4214-A4B2-30BFF3DD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768"/>
            <a:ext cx="6858000" cy="32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8A254-4F43-4D54-9B87-43DC708D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57"/>
            <a:ext cx="6642441" cy="3524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31380-16D5-4B18-AE0B-53940149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6"/>
            <a:ext cx="68580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8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1C379-0F6D-4D26-8C9E-11A83596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125"/>
            <a:ext cx="6858000" cy="3596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CB016-73D8-44C1-8AF5-BE4A61EF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9868"/>
            <a:ext cx="6858000" cy="36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0BED2-3956-4F27-B6D6-9B230627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6" y="253915"/>
            <a:ext cx="4966408" cy="330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9DFA34-D1CF-4354-AF7F-FF35A99E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5018"/>
            <a:ext cx="6858000" cy="26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01CD0-1160-401B-8FCC-5D765210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666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75C4D-6F12-4901-86A2-CC9C6A04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6902"/>
            <a:ext cx="6858000" cy="36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A4 Paper (210x297 mm)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Simonne Pinto</dc:creator>
  <cp:lastModifiedBy>Simonne Pinto</cp:lastModifiedBy>
  <cp:revision>3</cp:revision>
  <dcterms:created xsi:type="dcterms:W3CDTF">2020-12-06T03:34:49Z</dcterms:created>
  <dcterms:modified xsi:type="dcterms:W3CDTF">2020-12-06T04:01:57Z</dcterms:modified>
</cp:coreProperties>
</file>