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4801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695"/>
    <a:srgbClr val="ACC7DA"/>
    <a:srgbClr val="5F6968"/>
    <a:srgbClr val="1244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6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0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9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6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35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27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48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0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20BE-F4A6-43D6-B568-78DF9CDACBDB}" type="datetimeFigureOut">
              <a:rPr lang="en-AU" smtClean="0"/>
              <a:t>2/12/2023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1F11-0512-457F-8B73-04E48C1723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12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E17A9C4-EE0B-E605-6C3F-6209126B82CC}"/>
              </a:ext>
            </a:extLst>
          </p:cNvPr>
          <p:cNvSpPr txBox="1"/>
          <p:nvPr/>
        </p:nvSpPr>
        <p:spPr>
          <a:xfrm>
            <a:off x="-114300" y="1076950"/>
            <a:ext cx="2898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>
                <a:solidFill>
                  <a:srgbClr val="5F696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Redcrest</a:t>
            </a:r>
            <a:endParaRPr lang="en-US" sz="4400" b="1" dirty="0">
              <a:solidFill>
                <a:srgbClr val="5F696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4400" b="1" dirty="0">
                <a:solidFill>
                  <a:srgbClr val="5F696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Cavaliers</a:t>
            </a:r>
            <a:endParaRPr lang="en-AU" sz="4400" b="1" dirty="0">
              <a:solidFill>
                <a:srgbClr val="5F6968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bbon: Curved and Tilted Down 1">
            <a:extLst>
              <a:ext uri="{FF2B5EF4-FFF2-40B4-BE49-F238E27FC236}">
                <a16:creationId xmlns:a16="http://schemas.microsoft.com/office/drawing/2014/main" id="{DDF1D433-F788-20E0-A553-44AD20D90B9E}"/>
              </a:ext>
            </a:extLst>
          </p:cNvPr>
          <p:cNvSpPr/>
          <p:nvPr/>
        </p:nvSpPr>
        <p:spPr>
          <a:xfrm>
            <a:off x="2898557" y="594328"/>
            <a:ext cx="3311525" cy="2598444"/>
          </a:xfrm>
          <a:prstGeom prst="ellipseRibbon">
            <a:avLst>
              <a:gd name="adj1" fmla="val 37708"/>
              <a:gd name="adj2" fmla="val 50000"/>
              <a:gd name="adj3" fmla="val 12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0" cap="rnd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0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E17A9C4-EE0B-E605-6C3F-6209126B82CC}"/>
              </a:ext>
            </a:extLst>
          </p:cNvPr>
          <p:cNvSpPr txBox="1"/>
          <p:nvPr/>
        </p:nvSpPr>
        <p:spPr>
          <a:xfrm>
            <a:off x="-114300" y="1076950"/>
            <a:ext cx="289855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Redcrest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Cavaliers</a:t>
            </a:r>
            <a:endParaRPr lang="en-AU" sz="4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bbon: Curved and Tilted Down 1">
            <a:extLst>
              <a:ext uri="{FF2B5EF4-FFF2-40B4-BE49-F238E27FC236}">
                <a16:creationId xmlns:a16="http://schemas.microsoft.com/office/drawing/2014/main" id="{DDF1D433-F788-20E0-A553-44AD20D90B9E}"/>
              </a:ext>
            </a:extLst>
          </p:cNvPr>
          <p:cNvSpPr/>
          <p:nvPr/>
        </p:nvSpPr>
        <p:spPr>
          <a:xfrm>
            <a:off x="2898557" y="594328"/>
            <a:ext cx="3311525" cy="2598444"/>
          </a:xfrm>
          <a:prstGeom prst="ellipseRibbon">
            <a:avLst>
              <a:gd name="adj1" fmla="val 37708"/>
              <a:gd name="adj2" fmla="val 50000"/>
              <a:gd name="adj3" fmla="val 12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0" cap="rnd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75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Walker</dc:creator>
  <cp:lastModifiedBy>Simon Walker</cp:lastModifiedBy>
  <cp:revision>13</cp:revision>
  <dcterms:created xsi:type="dcterms:W3CDTF">2023-11-30T02:29:54Z</dcterms:created>
  <dcterms:modified xsi:type="dcterms:W3CDTF">2023-12-02T03:01:03Z</dcterms:modified>
</cp:coreProperties>
</file>