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handoutMasterIdLst>
    <p:handoutMasterId r:id="rId53"/>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1"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379" r:id="rId51"/>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79914" autoAdjust="0"/>
  </p:normalViewPr>
  <p:slideViewPr>
    <p:cSldViewPr>
      <p:cViewPr>
        <p:scale>
          <a:sx n="100" d="100"/>
          <a:sy n="100" d="100"/>
        </p:scale>
        <p:origin x="-1472" y="72"/>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44</a:t>
            </a:fld>
            <a:endParaRPr lang="de-DE"/>
          </a:p>
        </p:txBody>
      </p:sp>
    </p:spTree>
    <p:extLst>
      <p:ext uri="{BB962C8B-B14F-4D97-AF65-F5344CB8AC3E}">
        <p14:creationId xmlns:p14="http://schemas.microsoft.com/office/powerpoint/2010/main" val="251847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Reminder</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err="1" smtClean="0"/>
              <a:t>jQuery</a:t>
            </a:r>
            <a:r>
              <a:rPr lang="de-DE" dirty="0" smtClean="0"/>
              <a:t> </a:t>
            </a:r>
            <a:r>
              <a:rPr lang="de-DE" dirty="0"/>
              <a:t>im Einsatz</a:t>
            </a:r>
          </a:p>
          <a:p>
            <a:pPr marL="0" indent="0">
              <a:buNone/>
            </a:pPr>
            <a:r>
              <a:rPr lang="de-DE" dirty="0" smtClean="0"/>
              <a:t>Module </a:t>
            </a:r>
            <a:r>
              <a:rPr lang="de-DE" dirty="0"/>
              <a:t>(</a:t>
            </a:r>
            <a:r>
              <a:rPr lang="de-DE" dirty="0" err="1"/>
              <a:t>CommonJS</a:t>
            </a:r>
            <a:r>
              <a:rPr lang="de-DE" dirty="0"/>
              <a:t>, AMD)</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smtClean="0"/>
              <a:t>x </a:t>
            </a:r>
            <a:r>
              <a:rPr lang="de-DE" dirty="0" err="1" smtClean="0"/>
              <a:t>instanceof</a:t>
            </a:r>
            <a:r>
              <a:rPr lang="de-DE" dirty="0" smtClean="0"/>
              <a:t> </a:t>
            </a:r>
            <a:r>
              <a:rPr lang="de-DE" dirty="0" err="1" smtClean="0"/>
              <a:t>Rectangle</a:t>
            </a:r>
            <a:r>
              <a:rPr lang="de-DE" dirty="0" smtClean="0"/>
              <a:t>; // true</a:t>
            </a:r>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 // true</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err="1"/>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Bridge entkoppelt eine konkrete Implementierung von einer abstrakten </a:t>
            </a:r>
            <a:r>
              <a:rPr lang="de-DE" dirty="0" smtClean="0"/>
              <a:t>Schnittstelle</a:t>
            </a:r>
          </a:p>
          <a:p>
            <a:pPr marL="0" indent="0">
              <a:buNone/>
            </a:pPr>
            <a:r>
              <a:rPr lang="de-DE" dirty="0"/>
              <a:t>beide unabhängig voneinander </a:t>
            </a:r>
            <a:r>
              <a:rPr lang="de-DE" dirty="0" smtClean="0"/>
              <a:t>veränderbar</a:t>
            </a:r>
          </a:p>
          <a:p>
            <a:pPr marL="0" indent="0">
              <a:buNone/>
            </a:pPr>
            <a:r>
              <a:rPr lang="de-DE" dirty="0" smtClean="0"/>
              <a:t>hilft bei Trennung von fachlichem und technischem Code</a:t>
            </a:r>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29629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function</a:t>
            </a:r>
            <a:r>
              <a:rPr lang="de-DE" dirty="0"/>
              <a:t> </a:t>
            </a:r>
            <a:r>
              <a:rPr lang="de-DE" dirty="0" err="1"/>
              <a:t>getUser</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req.user</a:t>
            </a:r>
            <a:r>
              <a:rPr lang="de-DE" dirty="0"/>
              <a:t> = </a:t>
            </a:r>
            <a:r>
              <a:rPr lang="de-DE" dirty="0" err="1"/>
              <a:t>users</a:t>
            </a:r>
            <a:r>
              <a:rPr lang="de-DE" dirty="0"/>
              <a:t>[i];</a:t>
            </a:r>
          </a:p>
          <a:p>
            <a:r>
              <a:rPr lang="de-DE" dirty="0"/>
              <a:t>        </a:t>
            </a:r>
            <a:r>
              <a:rPr lang="de-DE" dirty="0" err="1"/>
              <a:t>next</a:t>
            </a:r>
            <a:r>
              <a:rPr lang="de-DE" dirty="0"/>
              <a:t>();</a:t>
            </a:r>
          </a:p>
          <a:p>
            <a:r>
              <a:rPr lang="de-DE" dirty="0"/>
              <a:t>        </a:t>
            </a:r>
            <a:r>
              <a:rPr lang="de-DE" dirty="0" err="1"/>
              <a:t>return</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8855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a:t>
            </a:r>
            <a:r>
              <a:rPr lang="de-DE" dirty="0"/>
              <a:t>(</a:t>
            </a:r>
            <a:r>
              <a:rPr lang="de-DE" dirty="0" err="1"/>
              <a:t>name</a:t>
            </a:r>
            <a:r>
              <a:rPr lang="de-DE" dirty="0"/>
              <a:t>) {</a:t>
            </a:r>
          </a:p>
          <a:p>
            <a:r>
              <a:rPr lang="de-DE" dirty="0"/>
              <a:t>    </a:t>
            </a:r>
            <a:r>
              <a:rPr lang="de-DE" dirty="0" err="1"/>
              <a:t>for</a:t>
            </a:r>
            <a:r>
              <a:rPr lang="de-DE" dirty="0"/>
              <a:t> (i = 0; i &lt; </a:t>
            </a:r>
            <a:r>
              <a:rPr lang="de-DE" dirty="0" err="1"/>
              <a:t>users.length</a:t>
            </a:r>
            <a:r>
              <a:rPr lang="de-DE" dirty="0"/>
              <a:t>; i++) {</a:t>
            </a:r>
          </a:p>
          <a:p>
            <a:r>
              <a:rPr lang="de-DE" dirty="0"/>
              <a:t>        </a:t>
            </a:r>
            <a:r>
              <a:rPr lang="de-DE" dirty="0" err="1"/>
              <a:t>if</a:t>
            </a:r>
            <a:r>
              <a:rPr lang="de-DE" dirty="0"/>
              <a:t> (</a:t>
            </a:r>
            <a:r>
              <a:rPr lang="de-DE" dirty="0" err="1"/>
              <a:t>users</a:t>
            </a:r>
            <a:r>
              <a:rPr lang="de-DE" dirty="0"/>
              <a:t>[i].</a:t>
            </a:r>
            <a:r>
              <a:rPr lang="de-DE" dirty="0" err="1"/>
              <a:t>name</a:t>
            </a:r>
            <a:r>
              <a:rPr lang="de-DE" dirty="0"/>
              <a:t> === </a:t>
            </a:r>
            <a:r>
              <a:rPr lang="de-DE" dirty="0" err="1"/>
              <a:t>name</a:t>
            </a:r>
            <a:r>
              <a:rPr lang="de-DE" dirty="0"/>
              <a:t>) {</a:t>
            </a:r>
          </a:p>
          <a:p>
            <a:r>
              <a:rPr lang="de-DE" dirty="0"/>
              <a:t>         </a:t>
            </a:r>
            <a:r>
              <a:rPr lang="de-DE" dirty="0" err="1"/>
              <a:t>return</a:t>
            </a:r>
            <a:r>
              <a:rPr lang="de-DE" dirty="0"/>
              <a:t> </a:t>
            </a:r>
            <a:r>
              <a:rPr lang="de-DE" dirty="0" err="1"/>
              <a:t>user</a:t>
            </a:r>
            <a:r>
              <a:rPr lang="de-DE" dirty="0"/>
              <a:t>;</a:t>
            </a:r>
          </a:p>
          <a:p>
            <a:r>
              <a:rPr lang="de-DE" dirty="0"/>
              <a:t>        }</a:t>
            </a:r>
          </a:p>
          <a:p>
            <a:r>
              <a:rPr lang="de-DE" dirty="0"/>
              <a:t>    }</a:t>
            </a:r>
          </a:p>
          <a:p>
            <a:r>
              <a:rPr lang="de-DE" dirty="0"/>
              <a:t>    </a:t>
            </a:r>
            <a:r>
              <a:rPr lang="de-DE" dirty="0" err="1"/>
              <a:t>throw</a:t>
            </a:r>
            <a:r>
              <a:rPr lang="de-DE" dirty="0"/>
              <a:t> </a:t>
            </a:r>
            <a:r>
              <a:rPr lang="de-DE" dirty="0" err="1"/>
              <a:t>new</a:t>
            </a:r>
            <a:r>
              <a:rPr lang="de-DE" dirty="0"/>
              <a:t> </a:t>
            </a:r>
            <a:r>
              <a:rPr lang="de-DE" dirty="0" err="1"/>
              <a:t>NotFound</a:t>
            </a:r>
            <a:r>
              <a:rPr lang="de-DE" dirty="0"/>
              <a:t>("Sorry, dieser Nutzer existiert leider nicht!");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271295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a:t>getUserBridge</a:t>
            </a:r>
            <a:r>
              <a:rPr lang="de-DE" dirty="0"/>
              <a:t>(</a:t>
            </a:r>
            <a:r>
              <a:rPr lang="de-DE" dirty="0" err="1"/>
              <a:t>req</a:t>
            </a:r>
            <a:r>
              <a:rPr lang="de-DE" dirty="0"/>
              <a:t>, </a:t>
            </a:r>
            <a:r>
              <a:rPr lang="de-DE" dirty="0" err="1"/>
              <a:t>res</a:t>
            </a:r>
            <a:r>
              <a:rPr lang="de-DE" dirty="0"/>
              <a:t>, </a:t>
            </a:r>
            <a:r>
              <a:rPr lang="de-DE" dirty="0" err="1"/>
              <a:t>next</a:t>
            </a:r>
            <a:r>
              <a:rPr lang="de-DE" dirty="0"/>
              <a:t>) {</a:t>
            </a:r>
          </a:p>
          <a:p>
            <a:r>
              <a:rPr lang="de-DE" dirty="0"/>
              <a:t>    </a:t>
            </a:r>
            <a:r>
              <a:rPr lang="de-DE" dirty="0" err="1"/>
              <a:t>var</a:t>
            </a:r>
            <a:r>
              <a:rPr lang="de-DE" dirty="0"/>
              <a:t> </a:t>
            </a:r>
            <a:r>
              <a:rPr lang="de-DE" dirty="0" err="1"/>
              <a:t>name</a:t>
            </a:r>
            <a:r>
              <a:rPr lang="de-DE" dirty="0"/>
              <a:t> = </a:t>
            </a:r>
            <a:r>
              <a:rPr lang="de-DE" dirty="0" err="1"/>
              <a:t>req.params.name</a:t>
            </a:r>
            <a:r>
              <a:rPr lang="de-DE" dirty="0"/>
              <a:t>;</a:t>
            </a:r>
          </a:p>
          <a:p>
            <a:r>
              <a:rPr lang="de-DE" dirty="0"/>
              <a:t>    </a:t>
            </a:r>
            <a:r>
              <a:rPr lang="de-DE" dirty="0" err="1"/>
              <a:t>var</a:t>
            </a:r>
            <a:r>
              <a:rPr lang="de-DE" dirty="0"/>
              <a:t> </a:t>
            </a:r>
            <a:r>
              <a:rPr lang="de-DE" dirty="0" err="1"/>
              <a:t>user</a:t>
            </a:r>
            <a:r>
              <a:rPr lang="de-DE" dirty="0"/>
              <a:t> = </a:t>
            </a:r>
            <a:r>
              <a:rPr lang="de-DE" dirty="0" err="1"/>
              <a:t>getUser</a:t>
            </a:r>
            <a:r>
              <a:rPr lang="de-DE" dirty="0"/>
              <a:t>(</a:t>
            </a:r>
            <a:r>
              <a:rPr lang="de-DE" dirty="0" err="1"/>
              <a:t>name</a:t>
            </a:r>
            <a:r>
              <a:rPr lang="de-DE" dirty="0"/>
              <a:t>);</a:t>
            </a:r>
          </a:p>
          <a:p>
            <a:r>
              <a:rPr lang="de-DE" dirty="0"/>
              <a:t>    </a:t>
            </a:r>
            <a:r>
              <a:rPr lang="de-DE" dirty="0" err="1"/>
              <a:t>req.user</a:t>
            </a:r>
            <a:r>
              <a:rPr lang="de-DE" dirty="0"/>
              <a:t> = </a:t>
            </a:r>
            <a:r>
              <a:rPr lang="de-DE" dirty="0" err="1"/>
              <a:t>user</a:t>
            </a:r>
            <a:r>
              <a:rPr lang="de-DE" dirty="0"/>
              <a:t>;</a:t>
            </a:r>
          </a:p>
          <a:p>
            <a:r>
              <a:rPr lang="de-DE" dirty="0"/>
              <a:t>    </a:t>
            </a:r>
            <a:r>
              <a:rPr lang="de-DE" dirty="0" err="1"/>
              <a:t>next</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Bridge</a:t>
            </a:r>
            <a:endParaRPr lang="de-DE" dirty="0"/>
          </a:p>
        </p:txBody>
      </p:sp>
    </p:spTree>
    <p:extLst>
      <p:ext uri="{BB962C8B-B14F-4D97-AF65-F5344CB8AC3E}">
        <p14:creationId xmlns:p14="http://schemas.microsoft.com/office/powerpoint/2010/main" val="3614379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entkoppelt Objekte </a:t>
            </a:r>
            <a:r>
              <a:rPr lang="de-DE" dirty="0" smtClean="0"/>
              <a:t> -&gt; </a:t>
            </a:r>
            <a:r>
              <a:rPr lang="de-DE" dirty="0"/>
              <a:t>lose Kopplung </a:t>
            </a:r>
            <a:endParaRPr lang="de-DE" dirty="0" smtClean="0"/>
          </a:p>
          <a:p>
            <a:pPr marL="0" indent="0">
              <a:buNone/>
            </a:pPr>
            <a:r>
              <a:rPr lang="de-DE" dirty="0"/>
              <a:t>Objekte (</a:t>
            </a:r>
            <a:r>
              <a:rPr lang="de-DE" dirty="0" smtClean="0"/>
              <a:t>Kollegen) </a:t>
            </a:r>
            <a:r>
              <a:rPr lang="de-DE" dirty="0"/>
              <a:t>nicht mehr direkt miteinander kommunizieren, sondern über einen Mediator </a:t>
            </a:r>
            <a:endParaRPr lang="de-DE" dirty="0" smtClean="0"/>
          </a:p>
          <a:p>
            <a:pPr marL="0" indent="0">
              <a:buNone/>
            </a:pPr>
            <a:r>
              <a:rPr lang="de-DE" dirty="0"/>
              <a:t>Wenn ein Kollege sich verändert, dann teilt er dies dem Mediator mit. Der Mediator kommuniziert dann mit allen beteiligten Kollegen, die über diese Änderung informiert werden müssen </a:t>
            </a:r>
            <a:r>
              <a:rPr lang="de-DE" dirty="0" smtClean="0"/>
              <a:t>.</a:t>
            </a:r>
          </a:p>
          <a:p>
            <a:pPr marL="0" indent="0">
              <a:buNone/>
            </a:pPr>
            <a:r>
              <a:rPr lang="de-DE" dirty="0" smtClean="0"/>
              <a:t>Model</a:t>
            </a:r>
            <a:r>
              <a:rPr lang="de-DE" dirty="0"/>
              <a:t>-View-Controller (MVC) und Model-View-</a:t>
            </a:r>
            <a:r>
              <a:rPr lang="de-DE" dirty="0" err="1"/>
              <a:t>Presenter</a:t>
            </a:r>
            <a:r>
              <a:rPr lang="de-DE" dirty="0"/>
              <a:t> (MVP) </a:t>
            </a:r>
            <a:r>
              <a:rPr lang="de-DE" dirty="0" smtClean="0"/>
              <a:t>basieren auf dem Mediator-Pattern.</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06363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formElement</a:t>
            </a:r>
            <a:r>
              <a:rPr lang="de-DE" dirty="0"/>
              <a:t> = {</a:t>
            </a:r>
          </a:p>
          <a:p>
            <a:r>
              <a:rPr lang="de-DE" dirty="0"/>
              <a:t>    </a:t>
            </a:r>
            <a:r>
              <a:rPr lang="de-DE" dirty="0" err="1"/>
              <a:t>value</a:t>
            </a:r>
            <a:r>
              <a:rPr lang="de-DE" dirty="0"/>
              <a:t> : "",</a:t>
            </a:r>
          </a:p>
          <a:p>
            <a:r>
              <a:rPr lang="de-DE" dirty="0"/>
              <a:t>    </a:t>
            </a:r>
            <a:r>
              <a:rPr lang="de-DE" dirty="0" err="1"/>
              <a:t>setValue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mediator.upate</a:t>
            </a:r>
            <a:r>
              <a:rPr lang="de-DE" dirty="0"/>
              <a:t>(</a:t>
            </a:r>
            <a:r>
              <a:rPr lang="de-DE" dirty="0" err="1"/>
              <a:t>this.value</a:t>
            </a:r>
            <a:r>
              <a:rPr lang="de-DE" dirty="0"/>
              <a:t>);</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426714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en-US" dirty="0" err="1"/>
              <a:t>var</a:t>
            </a:r>
            <a:r>
              <a:rPr lang="en-US" dirty="0"/>
              <a:t> </a:t>
            </a:r>
            <a:r>
              <a:rPr lang="en-US" dirty="0" err="1"/>
              <a:t>moneyModel</a:t>
            </a:r>
            <a:r>
              <a:rPr lang="en-US" dirty="0"/>
              <a:t> = {</a:t>
            </a:r>
          </a:p>
          <a:p>
            <a:r>
              <a:rPr lang="en-US" dirty="0"/>
              <a:t>    </a:t>
            </a:r>
            <a:r>
              <a:rPr lang="en-US" dirty="0" err="1"/>
              <a:t>ammount</a:t>
            </a:r>
            <a:r>
              <a:rPr lang="en-US" dirty="0"/>
              <a:t> : 0,</a:t>
            </a:r>
          </a:p>
          <a:p>
            <a:r>
              <a:rPr lang="en-US" dirty="0"/>
              <a:t>    update : function(data) {</a:t>
            </a:r>
          </a:p>
          <a:p>
            <a:r>
              <a:rPr lang="en-US" dirty="0"/>
              <a:t>        if (</a:t>
            </a:r>
            <a:r>
              <a:rPr lang="en-US" dirty="0" err="1"/>
              <a:t>typeof</a:t>
            </a:r>
            <a:r>
              <a:rPr lang="en-US" dirty="0"/>
              <a:t> data === "number") {</a:t>
            </a:r>
          </a:p>
          <a:p>
            <a:r>
              <a:rPr lang="en-US" dirty="0"/>
              <a:t>            </a:t>
            </a:r>
            <a:r>
              <a:rPr lang="en-US" dirty="0" err="1"/>
              <a:t>moneyModel.ammount</a:t>
            </a:r>
            <a:r>
              <a:rPr lang="en-US" dirty="0"/>
              <a:t> = </a:t>
            </a:r>
            <a:r>
              <a:rPr lang="en-US" dirty="0" err="1"/>
              <a:t>formElement.value</a:t>
            </a:r>
            <a:r>
              <a:rPr lang="en-US" dirty="0"/>
              <a:t>;</a:t>
            </a:r>
          </a:p>
          <a:p>
            <a:r>
              <a:rPr lang="en-US" dirty="0"/>
              <a:t>        } else {</a:t>
            </a:r>
          </a:p>
          <a:p>
            <a:r>
              <a:rPr lang="en-US" dirty="0"/>
              <a:t>            throw "Only numbers are accepted";</a:t>
            </a:r>
          </a:p>
          <a:p>
            <a:r>
              <a:rPr lang="en-US" dirty="0"/>
              <a:t>        }</a:t>
            </a:r>
          </a:p>
          <a:p>
            <a:r>
              <a:rPr lang="en-US" dirty="0"/>
              <a:t>    }</a:t>
            </a:r>
          </a:p>
          <a:p>
            <a:r>
              <a:rPr lang="en-US" dirty="0" smtClean="0"/>
              <a:t>}</a:t>
            </a:r>
          </a:p>
          <a:p>
            <a:r>
              <a:rPr lang="en-US" dirty="0" err="1"/>
              <a:t>var</a:t>
            </a:r>
            <a:r>
              <a:rPr lang="en-US" dirty="0"/>
              <a:t> logger = {</a:t>
            </a:r>
            <a:endParaRPr lang="de-DE" dirty="0"/>
          </a:p>
          <a:p>
            <a:r>
              <a:rPr lang="en-US" dirty="0"/>
              <a:t>    messages : [],</a:t>
            </a:r>
            <a:endParaRPr lang="de-DE" dirty="0"/>
          </a:p>
          <a:p>
            <a:r>
              <a:rPr lang="en-US" dirty="0"/>
              <a:t>    log : function(message) {</a:t>
            </a:r>
            <a:endParaRPr lang="de-DE" dirty="0"/>
          </a:p>
          <a:p>
            <a:r>
              <a:rPr lang="en-US" dirty="0"/>
              <a:t>        </a:t>
            </a:r>
            <a:r>
              <a:rPr lang="en-US" dirty="0" err="1"/>
              <a:t>logger.messages.push</a:t>
            </a:r>
            <a:r>
              <a:rPr lang="en-US" dirty="0"/>
              <a:t>(message);</a:t>
            </a:r>
            <a:endParaRPr lang="de-DE" dirty="0"/>
          </a:p>
          <a:p>
            <a:r>
              <a:rPr lang="en-US" dirty="0"/>
              <a:t>    }</a:t>
            </a:r>
            <a:endParaRPr lang="de-DE" dirty="0"/>
          </a:p>
          <a:p>
            <a:r>
              <a:rPr lang="en-US" dirty="0"/>
              <a:t>}</a:t>
            </a:r>
            <a:endParaRPr lang="de-DE" dirty="0"/>
          </a:p>
          <a:p>
            <a:endParaRPr lang="en-US" dirty="0"/>
          </a:p>
          <a:p>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1961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var</a:t>
            </a:r>
            <a:r>
              <a:rPr lang="en-US" dirty="0"/>
              <a:t> mediator = {</a:t>
            </a:r>
            <a:endParaRPr lang="de-DE" dirty="0"/>
          </a:p>
          <a:p>
            <a:r>
              <a:rPr lang="en-US" dirty="0"/>
              <a:t>    </a:t>
            </a:r>
            <a:r>
              <a:rPr lang="en-US" dirty="0" smtClean="0"/>
              <a:t>update </a:t>
            </a:r>
            <a:r>
              <a:rPr lang="en-US" dirty="0"/>
              <a:t>: function(value) {</a:t>
            </a:r>
            <a:endParaRPr lang="de-DE" dirty="0"/>
          </a:p>
          <a:p>
            <a:r>
              <a:rPr lang="en-US" dirty="0"/>
              <a:t>        try {</a:t>
            </a:r>
            <a:endParaRPr lang="de-DE" dirty="0"/>
          </a:p>
          <a:p>
            <a:r>
              <a:rPr lang="en-US" dirty="0"/>
              <a:t>            </a:t>
            </a:r>
            <a:r>
              <a:rPr lang="en-US" dirty="0" err="1"/>
              <a:t>moneyModel.update</a:t>
            </a:r>
            <a:r>
              <a:rPr lang="en-US" dirty="0"/>
              <a:t>(value);</a:t>
            </a:r>
            <a:endParaRPr lang="de-DE" dirty="0"/>
          </a:p>
          <a:p>
            <a:r>
              <a:rPr lang="en-US" dirty="0"/>
              <a:t>        </a:t>
            </a:r>
            <a:r>
              <a:rPr lang="de-DE" dirty="0"/>
              <a:t>} catch(</a:t>
            </a:r>
            <a:r>
              <a:rPr lang="de-DE" dirty="0" err="1"/>
              <a:t>e</a:t>
            </a:r>
            <a:r>
              <a:rPr lang="de-DE" dirty="0"/>
              <a:t>) {</a:t>
            </a:r>
          </a:p>
          <a:p>
            <a:r>
              <a:rPr lang="de-DE" dirty="0"/>
              <a:t>            </a:t>
            </a:r>
            <a:r>
              <a:rPr lang="de-DE" dirty="0" err="1"/>
              <a:t>logger.log</a:t>
            </a:r>
            <a:r>
              <a:rPr lang="de-DE" dirty="0"/>
              <a:t>(</a:t>
            </a:r>
            <a:r>
              <a:rPr lang="de-DE" dirty="0" err="1"/>
              <a:t>e</a:t>
            </a:r>
            <a:r>
              <a:rPr lang="de-DE" dirty="0"/>
              <a:t>);</a:t>
            </a:r>
          </a:p>
          <a:p>
            <a:r>
              <a:rPr lang="de-DE" dirty="0"/>
              <a:t>        </a:t>
            </a:r>
            <a:r>
              <a:rPr lang="en-US" dirty="0"/>
              <a:t>}</a:t>
            </a:r>
            <a:endParaRPr lang="de-DE" dirty="0"/>
          </a:p>
          <a:p>
            <a:r>
              <a:rPr lang="en-US" dirty="0"/>
              <a:t>    }    </a:t>
            </a:r>
            <a:endParaRPr lang="de-DE" dirty="0"/>
          </a:p>
          <a:p>
            <a:r>
              <a:rPr lang="en-US" dirty="0"/>
              <a:t>}</a:t>
            </a:r>
            <a:endParaRPr lang="de-DE" dirty="0"/>
          </a:p>
        </p:txBody>
      </p:sp>
      <p:sp>
        <p:nvSpPr>
          <p:cNvPr id="3" name="Titel 2"/>
          <p:cNvSpPr>
            <a:spLocks noGrp="1"/>
          </p:cNvSpPr>
          <p:nvPr>
            <p:ph type="title"/>
          </p:nvPr>
        </p:nvSpPr>
        <p:spPr/>
        <p:txBody>
          <a:bodyPr/>
          <a:lstStyle/>
          <a:p>
            <a:r>
              <a:rPr lang="de-DE" dirty="0" smtClean="0"/>
              <a:t>Mediator</a:t>
            </a:r>
            <a:endParaRPr lang="de-DE" dirty="0"/>
          </a:p>
        </p:txBody>
      </p:sp>
    </p:spTree>
    <p:extLst>
      <p:ext uri="{BB962C8B-B14F-4D97-AF65-F5344CB8AC3E}">
        <p14:creationId xmlns:p14="http://schemas.microsoft.com/office/powerpoint/2010/main" val="224507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alert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DE" dirty="0" err="1"/>
              <a:t>var</a:t>
            </a:r>
            <a:r>
              <a:rPr lang="de-DE" dirty="0"/>
              <a:t> </a:t>
            </a:r>
            <a:r>
              <a:rPr lang="de-DE" dirty="0" err="1"/>
              <a:t>formElement</a:t>
            </a:r>
            <a:r>
              <a:rPr lang="de-DE" dirty="0"/>
              <a:t> = {</a:t>
            </a:r>
          </a:p>
          <a:p>
            <a:r>
              <a:rPr lang="de-DE" dirty="0"/>
              <a:t>    </a:t>
            </a:r>
            <a:r>
              <a:rPr lang="de-DE" dirty="0" err="1"/>
              <a:t>eventListeners</a:t>
            </a:r>
            <a:r>
              <a:rPr lang="de-DE" dirty="0"/>
              <a:t> : [],</a:t>
            </a:r>
          </a:p>
          <a:p>
            <a:r>
              <a:rPr lang="de-DE" dirty="0"/>
              <a:t>    </a:t>
            </a:r>
            <a:r>
              <a:rPr lang="de-DE" dirty="0" err="1"/>
              <a:t>value</a:t>
            </a:r>
            <a:r>
              <a:rPr lang="de-DE" dirty="0"/>
              <a:t> : "",</a:t>
            </a:r>
          </a:p>
          <a:p>
            <a:r>
              <a:rPr lang="de-DE" dirty="0"/>
              <a:t>    </a:t>
            </a:r>
            <a:r>
              <a:rPr lang="de-DE" dirty="0" err="1"/>
              <a:t>fire</a:t>
            </a:r>
            <a:r>
              <a:rPr lang="de-DE" dirty="0"/>
              <a:t> : </a:t>
            </a:r>
            <a:r>
              <a:rPr lang="de-DE" dirty="0" err="1"/>
              <a:t>function</a:t>
            </a:r>
            <a:r>
              <a:rPr lang="de-DE" dirty="0"/>
              <a:t>(</a:t>
            </a:r>
            <a:r>
              <a:rPr lang="de-DE" dirty="0" err="1"/>
              <a:t>data</a:t>
            </a:r>
            <a:r>
              <a:rPr lang="de-DE" dirty="0"/>
              <a:t>) {</a:t>
            </a:r>
          </a:p>
          <a:p>
            <a:r>
              <a:rPr lang="de-DE" dirty="0"/>
              <a:t>        </a:t>
            </a:r>
            <a:r>
              <a:rPr lang="de-DE" dirty="0" err="1"/>
              <a:t>formElement.value</a:t>
            </a:r>
            <a:r>
              <a:rPr lang="de-DE" dirty="0"/>
              <a:t> = </a:t>
            </a:r>
            <a:r>
              <a:rPr lang="de-DE" dirty="0" err="1"/>
              <a:t>data</a:t>
            </a:r>
            <a:r>
              <a:rPr lang="de-DE" dirty="0"/>
              <a:t>;</a:t>
            </a:r>
          </a:p>
          <a:p>
            <a:r>
              <a:rPr lang="de-DE" dirty="0"/>
              <a:t>        </a:t>
            </a:r>
            <a:r>
              <a:rPr lang="de-DE" dirty="0" err="1"/>
              <a:t>formElement.visitEventListener</a:t>
            </a:r>
            <a:r>
              <a:rPr lang="de-DE" dirty="0"/>
              <a:t>(</a:t>
            </a:r>
            <a:r>
              <a:rPr lang="de-DE" dirty="0" err="1"/>
              <a:t>data</a:t>
            </a:r>
            <a:r>
              <a:rPr lang="de-DE" dirty="0"/>
              <a:t>);</a:t>
            </a:r>
          </a:p>
          <a:p>
            <a:r>
              <a:rPr lang="de-DE" dirty="0"/>
              <a:t>    },</a:t>
            </a:r>
          </a:p>
          <a:p>
            <a:r>
              <a:rPr lang="de-DE" dirty="0"/>
              <a:t>    </a:t>
            </a:r>
            <a:r>
              <a:rPr lang="de-DE" dirty="0" err="1"/>
              <a:t>addEventListener</a:t>
            </a:r>
            <a:r>
              <a:rPr lang="de-DE" dirty="0"/>
              <a:t> : </a:t>
            </a:r>
            <a:r>
              <a:rPr lang="de-DE" dirty="0" err="1"/>
              <a:t>function</a:t>
            </a:r>
            <a:r>
              <a:rPr lang="de-DE" dirty="0"/>
              <a:t>(</a:t>
            </a:r>
            <a:r>
              <a:rPr lang="de-DE" dirty="0" err="1"/>
              <a:t>listener</a:t>
            </a:r>
            <a:r>
              <a:rPr lang="de-DE" dirty="0"/>
              <a:t>) {</a:t>
            </a:r>
          </a:p>
          <a:p>
            <a:r>
              <a:rPr lang="de-DE" dirty="0"/>
              <a:t>        </a:t>
            </a:r>
            <a:r>
              <a:rPr lang="de-DE" dirty="0" err="1"/>
              <a:t>formElement.eventListeners.push</a:t>
            </a:r>
            <a:r>
              <a:rPr lang="de-DE" dirty="0"/>
              <a:t>(</a:t>
            </a:r>
            <a:r>
              <a:rPr lang="de-DE" dirty="0" err="1"/>
              <a:t>listener</a:t>
            </a:r>
            <a:r>
              <a:rPr lang="de-DE" dirty="0"/>
              <a:t>);</a:t>
            </a:r>
          </a:p>
          <a:p>
            <a:r>
              <a:rPr lang="de-DE" dirty="0"/>
              <a:t>    },</a:t>
            </a:r>
          </a:p>
          <a:p>
            <a:r>
              <a:rPr lang="de-DE" dirty="0"/>
              <a:t>    </a:t>
            </a:r>
            <a:r>
              <a:rPr lang="de-DE" dirty="0" err="1"/>
              <a:t>visitEventListener</a:t>
            </a:r>
            <a:r>
              <a:rPr lang="de-DE" dirty="0"/>
              <a:t> : </a:t>
            </a:r>
            <a:r>
              <a:rPr lang="de-DE" dirty="0" err="1"/>
              <a:t>function</a:t>
            </a:r>
            <a:r>
              <a:rPr lang="de-DE" dirty="0"/>
              <a:t>(</a:t>
            </a:r>
            <a:r>
              <a:rPr lang="de-DE" dirty="0" err="1"/>
              <a:t>data</a:t>
            </a:r>
            <a:r>
              <a:rPr lang="de-DE" dirty="0"/>
              <a:t>) {</a:t>
            </a:r>
          </a:p>
          <a:p>
            <a:r>
              <a:rPr lang="de-DE" dirty="0"/>
              <a:t>        </a:t>
            </a:r>
            <a:r>
              <a:rPr lang="de-DE" dirty="0" err="1"/>
              <a:t>for</a:t>
            </a:r>
            <a:r>
              <a:rPr lang="de-DE" dirty="0"/>
              <a:t>(</a:t>
            </a:r>
            <a:r>
              <a:rPr lang="de-DE" dirty="0" err="1"/>
              <a:t>var</a:t>
            </a:r>
            <a:r>
              <a:rPr lang="de-DE" dirty="0"/>
              <a:t> i in </a:t>
            </a:r>
            <a:r>
              <a:rPr lang="de-DE" dirty="0" err="1"/>
              <a:t>formElement.eventListeners</a:t>
            </a:r>
            <a:r>
              <a:rPr lang="de-DE" dirty="0"/>
              <a:t>) {</a:t>
            </a:r>
          </a:p>
          <a:p>
            <a:r>
              <a:rPr lang="de-DE" dirty="0"/>
              <a:t>            </a:t>
            </a:r>
            <a:r>
              <a:rPr lang="de-DE" dirty="0" err="1"/>
              <a:t>formElement.eventListeners</a:t>
            </a:r>
            <a:r>
              <a:rPr lang="de-DE" dirty="0"/>
              <a:t>[i](</a:t>
            </a:r>
            <a:r>
              <a:rPr lang="de-DE" dirty="0" err="1"/>
              <a:t>data</a:t>
            </a:r>
            <a:r>
              <a:rPr lang="de-DE" dirty="0"/>
              <a:t>)</a:t>
            </a:r>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7221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DE" dirty="0" err="1"/>
              <a:t>var</a:t>
            </a:r>
            <a:r>
              <a:rPr lang="de-DE" dirty="0"/>
              <a:t> </a:t>
            </a:r>
            <a:r>
              <a:rPr lang="de-DE" dirty="0" err="1"/>
              <a:t>moneyModel</a:t>
            </a:r>
            <a:r>
              <a:rPr lang="de-DE" dirty="0"/>
              <a:t> = {</a:t>
            </a:r>
          </a:p>
          <a:p>
            <a:r>
              <a:rPr lang="de-DE" dirty="0"/>
              <a:t>    </a:t>
            </a:r>
            <a:r>
              <a:rPr lang="de-DE" dirty="0" err="1"/>
              <a:t>ammount</a:t>
            </a:r>
            <a:r>
              <a:rPr lang="de-DE" dirty="0"/>
              <a:t> : 0,</a:t>
            </a:r>
          </a:p>
          <a:p>
            <a:r>
              <a:rPr lang="de-DE" dirty="0"/>
              <a:t>    update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data</a:t>
            </a:r>
            <a:r>
              <a:rPr lang="de-DE" dirty="0"/>
              <a:t> === "</a:t>
            </a:r>
            <a:r>
              <a:rPr lang="de-DE" dirty="0" err="1"/>
              <a:t>number</a:t>
            </a:r>
            <a:r>
              <a:rPr lang="de-DE" dirty="0"/>
              <a:t>") {</a:t>
            </a:r>
          </a:p>
          <a:p>
            <a:r>
              <a:rPr lang="de-DE" dirty="0"/>
              <a:t>            </a:t>
            </a:r>
            <a:r>
              <a:rPr lang="de-DE" dirty="0" err="1"/>
              <a:t>moneyModel.ammount</a:t>
            </a:r>
            <a:r>
              <a:rPr lang="de-DE" dirty="0"/>
              <a:t> = </a:t>
            </a:r>
            <a:r>
              <a:rPr lang="de-DE" dirty="0" err="1"/>
              <a:t>formElement.value</a:t>
            </a:r>
            <a:r>
              <a:rPr lang="de-DE" dirty="0"/>
              <a:t>;</a:t>
            </a:r>
          </a:p>
          <a:p>
            <a:r>
              <a:rPr lang="de-DE" dirty="0"/>
              <a:t>        } </a:t>
            </a:r>
          </a:p>
          <a:p>
            <a:r>
              <a:rPr lang="de-DE" dirty="0"/>
              <a:t>    }</a:t>
            </a:r>
          </a:p>
          <a:p>
            <a:r>
              <a:rPr lang="de-DE" dirty="0"/>
              <a:t>}</a:t>
            </a:r>
          </a:p>
          <a:p>
            <a:r>
              <a:rPr lang="de-DE" dirty="0" err="1" smtClean="0"/>
              <a:t>var</a:t>
            </a:r>
            <a:r>
              <a:rPr lang="de-DE" dirty="0" smtClean="0"/>
              <a:t> </a:t>
            </a:r>
            <a:r>
              <a:rPr lang="de-DE" dirty="0" err="1"/>
              <a:t>logger</a:t>
            </a:r>
            <a:r>
              <a:rPr lang="de-DE" dirty="0"/>
              <a:t> = {</a:t>
            </a:r>
          </a:p>
          <a:p>
            <a:r>
              <a:rPr lang="de-DE" dirty="0"/>
              <a:t>    </a:t>
            </a:r>
            <a:r>
              <a:rPr lang="de-DE" dirty="0" err="1"/>
              <a:t>messages</a:t>
            </a:r>
            <a:r>
              <a:rPr lang="de-DE" dirty="0"/>
              <a:t> : [],</a:t>
            </a:r>
          </a:p>
          <a:p>
            <a:r>
              <a:rPr lang="de-DE" dirty="0"/>
              <a:t>    log : </a:t>
            </a:r>
            <a:r>
              <a:rPr lang="de-DE" dirty="0" err="1"/>
              <a:t>function</a:t>
            </a:r>
            <a:r>
              <a:rPr lang="de-DE" dirty="0"/>
              <a:t>(</a:t>
            </a:r>
            <a:r>
              <a:rPr lang="de-DE" dirty="0" err="1"/>
              <a:t>message</a:t>
            </a:r>
            <a:r>
              <a:rPr lang="de-DE" dirty="0"/>
              <a:t>) {</a:t>
            </a:r>
          </a:p>
          <a:p>
            <a:r>
              <a:rPr lang="de-DE" dirty="0"/>
              <a:t>        </a:t>
            </a:r>
            <a:r>
              <a:rPr lang="de-DE" dirty="0" err="1"/>
              <a:t>logger.messages.push</a:t>
            </a:r>
            <a:r>
              <a:rPr lang="de-DE" dirty="0"/>
              <a:t>(</a:t>
            </a:r>
            <a:r>
              <a:rPr lang="de-DE" dirty="0" err="1"/>
              <a:t>message</a:t>
            </a:r>
            <a:r>
              <a:rPr lang="de-DE" dirty="0"/>
              <a:t>);</a:t>
            </a:r>
          </a:p>
          <a:p>
            <a:r>
              <a:rPr lang="de-DE" dirty="0"/>
              <a:t>    }</a:t>
            </a:r>
          </a:p>
          <a:p>
            <a:r>
              <a:rPr lang="de-DE" dirty="0"/>
              <a:t>}</a:t>
            </a:r>
          </a:p>
          <a:p>
            <a:r>
              <a:rPr lang="de-DE" dirty="0" err="1" smtClean="0"/>
              <a:t>formElement.addEventListener</a:t>
            </a:r>
            <a:r>
              <a:rPr lang="de-DE" dirty="0"/>
              <a:t>(</a:t>
            </a:r>
            <a:r>
              <a:rPr lang="de-DE" dirty="0" err="1"/>
              <a:t>moneyModel.update</a:t>
            </a:r>
            <a:r>
              <a:rPr lang="de-DE" dirty="0"/>
              <a:t>);</a:t>
            </a:r>
          </a:p>
          <a:p>
            <a:r>
              <a:rPr lang="de-DE" dirty="0" err="1"/>
              <a:t>formElement.addEventListener</a:t>
            </a:r>
            <a:r>
              <a:rPr lang="de-DE" dirty="0"/>
              <a:t>(</a:t>
            </a:r>
            <a:r>
              <a:rPr lang="de-DE" dirty="0" err="1"/>
              <a:t>logger.log</a:t>
            </a:r>
            <a:r>
              <a:rPr lang="de-DE" dirty="0"/>
              <a:t>);</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57062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formElement.fire</a:t>
            </a:r>
            <a:r>
              <a:rPr lang="de-DE" dirty="0"/>
              <a:t>(5);</a:t>
            </a:r>
          </a:p>
          <a:p>
            <a:endParaRPr lang="de-DE" dirty="0"/>
          </a:p>
          <a:p>
            <a:r>
              <a:rPr lang="de-DE" dirty="0" err="1" smtClean="0"/>
              <a:t>moneyModel.ammount</a:t>
            </a:r>
            <a:r>
              <a:rPr lang="de-DE" dirty="0" smtClean="0"/>
              <a:t>; </a:t>
            </a:r>
            <a:r>
              <a:rPr lang="de-DE" dirty="0"/>
              <a:t>// 5</a:t>
            </a:r>
          </a:p>
          <a:p>
            <a:r>
              <a:rPr lang="de-DE" dirty="0" err="1" smtClean="0"/>
              <a:t>log.messages</a:t>
            </a:r>
            <a:r>
              <a:rPr lang="de-DE" dirty="0" smtClean="0"/>
              <a:t>; </a:t>
            </a:r>
            <a:r>
              <a:rPr lang="de-DE" dirty="0"/>
              <a:t>// 5</a:t>
            </a:r>
          </a:p>
          <a:p>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176866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print("Displays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print("Displays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a:t>anoyingAd.display</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err="1"/>
              <a:t>jQuery</a:t>
            </a:r>
            <a:r>
              <a:rPr lang="de-DE" dirty="0"/>
              <a:t> im Einsatz</a:t>
            </a:r>
          </a:p>
          <a:p>
            <a:pPr marL="0" indent="0">
              <a:buNone/>
            </a:pPr>
            <a:r>
              <a:rPr lang="de-DE" dirty="0"/>
              <a:t>Module (</a:t>
            </a:r>
            <a:r>
              <a:rPr lang="de-DE" dirty="0" err="1"/>
              <a:t>CommonJS</a:t>
            </a:r>
            <a:r>
              <a:rPr lang="de-DE" dirty="0"/>
              <a:t>, AMD)</a:t>
            </a:r>
          </a:p>
          <a:p>
            <a:pPr marL="0" indent="0">
              <a:buNone/>
            </a:pPr>
            <a:r>
              <a:rPr lang="de-DE" dirty="0"/>
              <a:t>F&amp;A</a:t>
            </a:r>
          </a:p>
        </p:txBody>
      </p:sp>
      <p:sp>
        <p:nvSpPr>
          <p:cNvPr id="3" name="Titel 2"/>
          <p:cNvSpPr>
            <a:spLocks noGrp="1"/>
          </p:cNvSpPr>
          <p:nvPr>
            <p:ph type="title"/>
          </p:nvPr>
        </p:nvSpPr>
        <p:spPr/>
        <p:txBody>
          <a:bodyPr/>
          <a:lstStyle/>
          <a:p>
            <a:r>
              <a:rPr lang="de-DE" dirty="0" smtClean="0"/>
              <a:t>Fazit Tag 1</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2164</Words>
  <Application>Microsoft Macintosh PowerPoint</Application>
  <PresentationFormat>Bildschirmpräsentation (4:3)</PresentationFormat>
  <Paragraphs>416</Paragraphs>
  <Slides>47</Slides>
  <Notes>10</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Reminder</vt:lpstr>
      <vt:lpstr>PowerPoint-Präsentation</vt:lpstr>
      <vt:lpstr>Entwurfsmuster</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Bridge</vt:lpstr>
      <vt:lpstr>Bridge</vt:lpstr>
      <vt:lpstr>Bridge</vt:lpstr>
      <vt:lpstr>Bridge</vt:lpstr>
      <vt:lpstr>Facade</vt:lpstr>
      <vt:lpstr>Facade</vt:lpstr>
      <vt:lpstr>Proxy</vt:lpstr>
      <vt:lpstr>Proxy</vt:lpstr>
      <vt:lpstr>Mediator</vt:lpstr>
      <vt:lpstr>Mediator</vt:lpstr>
      <vt:lpstr>Mediator</vt:lpstr>
      <vt:lpstr>Mediator</vt:lpstr>
      <vt:lpstr>Observer</vt:lpstr>
      <vt:lpstr>Observer im Browser</vt:lpstr>
      <vt:lpstr>Observer</vt:lpstr>
      <vt:lpstr>Observer</vt:lpstr>
      <vt:lpstr>Observer</vt:lpstr>
      <vt:lpstr>Template Method</vt:lpstr>
      <vt:lpstr>Template Method</vt:lpstr>
      <vt:lpstr>Template Method</vt:lpstr>
      <vt:lpstr>Fazit Tag 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483</cp:revision>
  <dcterms:created xsi:type="dcterms:W3CDTF">2007-11-03T16:56:34Z</dcterms:created>
  <dcterms:modified xsi:type="dcterms:W3CDTF">2014-05-20T09:20:11Z</dcterms:modified>
  <cp:category/>
  <cp:contentStatus>Endgültig (v2.0)</cp:contentStatus>
</cp:coreProperties>
</file>