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8"/>
  </p:notesMasterIdLst>
  <p:handoutMasterIdLst>
    <p:handoutMasterId r:id="rId59"/>
  </p:handoutMasterIdLst>
  <p:sldIdLst>
    <p:sldId id="256" r:id="rId5"/>
    <p:sldId id="257" r:id="rId6"/>
    <p:sldId id="258" r:id="rId7"/>
    <p:sldId id="386" r:id="rId8"/>
    <p:sldId id="380" r:id="rId9"/>
    <p:sldId id="381" r:id="rId10"/>
    <p:sldId id="382" r:id="rId11"/>
    <p:sldId id="383" r:id="rId12"/>
    <p:sldId id="384" r:id="rId13"/>
    <p:sldId id="387" r:id="rId14"/>
    <p:sldId id="388" r:id="rId15"/>
    <p:sldId id="385" r:id="rId16"/>
    <p:sldId id="372" r:id="rId17"/>
    <p:sldId id="422" r:id="rId18"/>
    <p:sldId id="423" r:id="rId19"/>
    <p:sldId id="424" r:id="rId20"/>
    <p:sldId id="425" r:id="rId21"/>
    <p:sldId id="426" r:id="rId22"/>
    <p:sldId id="427" r:id="rId23"/>
    <p:sldId id="421"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401" r:id="rId37"/>
    <p:sldId id="402" r:id="rId38"/>
    <p:sldId id="403" r:id="rId39"/>
    <p:sldId id="404" r:id="rId40"/>
    <p:sldId id="405" r:id="rId41"/>
    <p:sldId id="406" r:id="rId42"/>
    <p:sldId id="407" r:id="rId43"/>
    <p:sldId id="408" r:id="rId44"/>
    <p:sldId id="409" r:id="rId45"/>
    <p:sldId id="410" r:id="rId46"/>
    <p:sldId id="411" r:id="rId47"/>
    <p:sldId id="412" r:id="rId48"/>
    <p:sldId id="413" r:id="rId49"/>
    <p:sldId id="414" r:id="rId50"/>
    <p:sldId id="415" r:id="rId51"/>
    <p:sldId id="416" r:id="rId52"/>
    <p:sldId id="417" r:id="rId53"/>
    <p:sldId id="418" r:id="rId54"/>
    <p:sldId id="419" r:id="rId55"/>
    <p:sldId id="420" r:id="rId56"/>
    <p:sldId id="379" r:id="rId57"/>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79914" autoAdjust="0"/>
  </p:normalViewPr>
  <p:slideViewPr>
    <p:cSldViewPr>
      <p:cViewPr>
        <p:scale>
          <a:sx n="100" d="100"/>
          <a:sy n="100" d="100"/>
        </p:scale>
        <p:origin x="-1472" y="400"/>
      </p:cViewPr>
      <p:guideLst>
        <p:guide orient="horz" pos="981"/>
        <p:guide pos="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20/05/14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20/05/14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erste Teil des Vortrags richtet sich an Enterprise-</a:t>
            </a:r>
            <a:r>
              <a:rPr lang="de-DE" dirty="0" err="1" smtClean="0"/>
              <a:t>Enwickler</a:t>
            </a:r>
            <a:r>
              <a:rPr lang="de-DE" dirty="0" smtClean="0"/>
              <a:t> (meist mit einem Java-EE-Hintergrund), die sich für JavaScript interessieren, sich schnell darin einarbeiten wollen und Tipps suchen, dieses Ziel zu erreichen. Dabei werden einige Grundlagen der Sprache vorgestellt. Dieser Teil des Vortrags soll eher Lust auf Mehr machen als fundamentales Wissen in aller Tiefe zu vermitteln .Enterprise-Entwicklung ist in der Regel Teamarbeit. Eine große Codebasis </a:t>
            </a:r>
            <a:r>
              <a:rPr lang="de-DE" dirty="0" err="1" smtClean="0"/>
              <a:t>mus</a:t>
            </a:r>
            <a:r>
              <a:rPr lang="de-DE" dirty="0" smtClean="0"/>
              <a:t> </a:t>
            </a:r>
            <a:r>
              <a:rPr lang="de-DE" dirty="0" err="1" smtClean="0"/>
              <a:t>wartbar</a:t>
            </a:r>
            <a:r>
              <a:rPr lang="de-DE" dirty="0" smtClean="0"/>
              <a:t> bleiben. Im zweiten Teil des Vortrags werden Techniken und Tools vorgestellt, die dabei helfen können, eine geeignete Codequalität zu erreichen und zu wahren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Entwurfsmuster</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20</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50</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53</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Objektorientierte Programmierung ist nur klassenbasiert möglich</a:t>
            </a:r>
          </a:p>
          <a:p>
            <a:r>
              <a:rPr lang="de-DE" dirty="0" smtClean="0"/>
              <a:t>JS bietet keine Klassen</a:t>
            </a:r>
          </a:p>
          <a:p>
            <a:r>
              <a:rPr lang="de-DE" dirty="0" smtClean="0"/>
              <a:t>JS bietet kein eigenes Typsystem</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smtClean="0">
                <a:solidFill>
                  <a:schemeClr val="tx1"/>
                </a:solidFill>
                <a:effectLst/>
                <a:latin typeface="+mn-lt"/>
                <a:ea typeface="+mn-ea"/>
                <a:cs typeface="+mn-cs"/>
              </a:rPr>
              <a:t>writable</a:t>
            </a: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Objekteigenschaft kann beschreibbar sein. Wenn sie das nicht ist, dann kann die Objekteigenschaft nicht mehr verändert werden. </a:t>
            </a:r>
          </a:p>
          <a:p>
            <a:r>
              <a:rPr lang="de-DE" sz="1200" b="1" kern="1200" dirty="0" err="1" smtClean="0">
                <a:solidFill>
                  <a:schemeClr val="tx1"/>
                </a:solidFill>
                <a:effectLst/>
                <a:latin typeface="+mn-lt"/>
                <a:ea typeface="+mn-ea"/>
                <a:cs typeface="+mn-cs"/>
              </a:rPr>
              <a:t>configurable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Eine Objekteigenschaft kann konfigurierbar sein. Wenn sie das nicht ist, dann wird der Versuch, diese Eigenschaft zu löschen oder sie konfigurierbar zu machen, fehlschlagen.</a:t>
            </a:r>
          </a:p>
          <a:p>
            <a:r>
              <a:rPr lang="de-DE" sz="1200" b="1" kern="1200" dirty="0" err="1" smtClean="0">
                <a:solidFill>
                  <a:schemeClr val="tx1"/>
                </a:solidFill>
                <a:effectLst/>
                <a:latin typeface="+mn-lt"/>
                <a:ea typeface="+mn-ea"/>
                <a:cs typeface="+mn-cs"/>
              </a:rPr>
              <a:t>enumerable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Wenn über alle Eigenschaften eines Objekts iteriert wird, dann wird diese Eigenschaft in der Iteration mit einbezogen.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8</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14</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426317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2881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7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4389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a:t/>
            </a:r>
            <a:br>
              <a:rPr lang="de-DE" dirty="0"/>
            </a:br>
            <a:r>
              <a:rPr lang="de-DE" dirty="0"/>
              <a:t>/*</a:t>
            </a:r>
            <a:r>
              <a:rPr lang="de-DE" dirty="0" smtClean="0"/>
              <a:t>*</a:t>
            </a:r>
            <a:br>
              <a:rPr lang="de-DE" dirty="0" smtClean="0"/>
            </a:br>
            <a:r>
              <a:rPr lang="de-DE" dirty="0" smtClean="0"/>
              <a:t> </a:t>
            </a:r>
            <a:r>
              <a:rPr lang="de-DE" dirty="0"/>
              <a:t>* A </a:t>
            </a:r>
            <a:r>
              <a:rPr lang="de-DE" dirty="0" err="1"/>
              <a:t>Reminder</a:t>
            </a:r>
            <a:r>
              <a:rPr lang="de-DE" dirty="0"/>
              <a:t> </a:t>
            </a:r>
            <a:r>
              <a:rPr lang="de-DE" dirty="0" err="1"/>
              <a:t>extends</a:t>
            </a:r>
            <a:r>
              <a:rPr lang="de-DE" dirty="0"/>
              <a:t> a </a:t>
            </a:r>
            <a:r>
              <a:rPr lang="de-DE" dirty="0" smtClean="0"/>
              <a:t>Task</a:t>
            </a:r>
            <a:br>
              <a:rPr lang="de-DE" dirty="0" smtClean="0"/>
            </a:br>
            <a:r>
              <a:rPr lang="de-DE" dirty="0" smtClean="0"/>
              <a:t> </a:t>
            </a:r>
            <a:r>
              <a:rPr lang="de-DE" dirty="0"/>
              <a:t>* @</a:t>
            </a:r>
            <a:r>
              <a:rPr lang="de-DE" dirty="0" err="1"/>
              <a:t>extends</a:t>
            </a:r>
            <a:r>
              <a:rPr lang="de-DE" dirty="0"/>
              <a:t> </a:t>
            </a:r>
            <a:r>
              <a:rPr lang="de-DE" dirty="0" err="1" smtClean="0"/>
              <a:t>task</a:t>
            </a:r>
            <a:r>
              <a:rPr lang="de-DE" dirty="0" smtClean="0"/>
              <a:t/>
            </a:r>
            <a:br>
              <a:rPr lang="de-DE" dirty="0" smtClean="0"/>
            </a:br>
            <a:r>
              <a:rPr lang="de-DE" dirty="0" smtClean="0"/>
              <a:t> </a:t>
            </a:r>
            <a:r>
              <a:rPr lang="de-DE" dirty="0"/>
              <a:t>*/</a:t>
            </a:r>
          </a:p>
          <a:p>
            <a:r>
              <a:rPr lang="de-DE" dirty="0" err="1"/>
              <a:t>var</a:t>
            </a:r>
            <a:r>
              <a:rPr lang="de-DE" dirty="0"/>
              <a:t> </a:t>
            </a:r>
            <a:r>
              <a:rPr lang="de-DE" dirty="0" err="1"/>
              <a:t>reminder</a:t>
            </a:r>
            <a:r>
              <a:rPr lang="de-DE" dirty="0"/>
              <a:t> = </a:t>
            </a:r>
            <a:r>
              <a:rPr lang="de-DE" dirty="0" err="1"/>
              <a:t>Object.create</a:t>
            </a:r>
            <a:r>
              <a:rPr lang="de-DE" dirty="0"/>
              <a:t>(</a:t>
            </a:r>
            <a:r>
              <a:rPr lang="de-DE" dirty="0" err="1"/>
              <a:t>task</a:t>
            </a:r>
            <a:r>
              <a:rPr lang="de-DE" dirty="0"/>
              <a:t>, {</a:t>
            </a:r>
          </a:p>
          <a:p>
            <a:r>
              <a:rPr lang="de-DE" dirty="0"/>
              <a:t>    /*</a:t>
            </a:r>
            <a:r>
              <a:rPr lang="de-DE" dirty="0" smtClean="0"/>
              <a:t>*</a:t>
            </a:r>
            <a:br>
              <a:rPr lang="de-DE" dirty="0" smtClean="0"/>
            </a:br>
            <a:r>
              <a:rPr lang="de-DE" dirty="0" smtClean="0"/>
              <a:t>     </a:t>
            </a:r>
            <a:r>
              <a:rPr lang="de-DE" dirty="0"/>
              <a:t>* The </a:t>
            </a:r>
            <a:r>
              <a:rPr lang="de-DE" dirty="0" err="1"/>
              <a:t>date</a:t>
            </a:r>
            <a:r>
              <a:rPr lang="de-DE" dirty="0"/>
              <a:t> </a:t>
            </a:r>
            <a:r>
              <a:rPr lang="de-DE" dirty="0" err="1"/>
              <a:t>of</a:t>
            </a:r>
            <a:r>
              <a:rPr lang="de-DE" dirty="0"/>
              <a:t> a </a:t>
            </a:r>
            <a:r>
              <a:rPr lang="de-DE" dirty="0" err="1"/>
              <a:t>Reminder</a:t>
            </a:r>
            <a:r>
              <a:rPr lang="de-DE" dirty="0"/>
              <a:t> </a:t>
            </a:r>
            <a:r>
              <a:rPr lang="de-DE" dirty="0" err="1" smtClean="0"/>
              <a:t>Object</a:t>
            </a:r>
            <a:r>
              <a:rPr lang="de-DE" dirty="0" smtClean="0"/>
              <a:t/>
            </a:r>
            <a:br>
              <a:rPr lang="de-DE" dirty="0" smtClean="0"/>
            </a:br>
            <a:r>
              <a:rPr lang="de-DE" dirty="0" smtClean="0"/>
              <a:t>     </a:t>
            </a:r>
            <a:r>
              <a:rPr lang="de-DE" dirty="0"/>
              <a:t>* @type {Date</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reminder</a:t>
            </a:r>
            <a:r>
              <a:rPr lang="de-DE" dirty="0" smtClean="0"/>
              <a:t/>
            </a:r>
            <a:br>
              <a:rPr lang="de-DE" dirty="0" smtClean="0"/>
            </a:br>
            <a:r>
              <a:rPr lang="de-DE" dirty="0" smtClean="0"/>
              <a:t>     </a:t>
            </a:r>
            <a:r>
              <a:rPr lang="de-DE" dirty="0"/>
              <a:t>*/</a:t>
            </a:r>
          </a:p>
          <a:p>
            <a:r>
              <a:rPr lang="de-DE" dirty="0"/>
              <a:t>    </a:t>
            </a:r>
            <a:r>
              <a:rPr lang="de-DE" dirty="0" err="1"/>
              <a:t>date</a:t>
            </a:r>
            <a:r>
              <a:rPr lang="de-DE" dirty="0"/>
              <a:t>: {</a:t>
            </a:r>
          </a:p>
          <a:p>
            <a:r>
              <a:rPr lang="de-DE" dirty="0"/>
              <a:t>        </a:t>
            </a:r>
            <a:r>
              <a:rPr lang="de-DE" dirty="0" err="1"/>
              <a:t>value</a:t>
            </a:r>
            <a:r>
              <a:rPr lang="de-DE" dirty="0"/>
              <a:t>: </a:t>
            </a:r>
            <a:r>
              <a:rPr lang="de-DE" dirty="0" err="1"/>
              <a:t>Date.now</a:t>
            </a:r>
            <a:r>
              <a:rPr lang="de-DE" dirty="0"/>
              <a:t>(),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1484205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var</a:t>
            </a:r>
            <a:r>
              <a:rPr lang="de-DE" dirty="0"/>
              <a:t> </a:t>
            </a:r>
            <a:r>
              <a:rPr lang="de-DE" dirty="0" err="1"/>
              <a:t>myReminder</a:t>
            </a:r>
            <a:r>
              <a:rPr lang="de-DE" dirty="0"/>
              <a:t> = </a:t>
            </a:r>
            <a:r>
              <a:rPr lang="de-DE" dirty="0" err="1"/>
              <a:t>Object.create</a:t>
            </a:r>
            <a:r>
              <a:rPr lang="de-DE" dirty="0"/>
              <a:t>(</a:t>
            </a:r>
            <a:r>
              <a:rPr lang="de-DE" dirty="0" err="1"/>
              <a:t>reminder</a:t>
            </a:r>
            <a:r>
              <a:rPr lang="de-DE" dirty="0" smtClean="0"/>
              <a:t>), </a:t>
            </a:r>
          </a:p>
          <a:p>
            <a:r>
              <a:rPr lang="de-DE" smtClean="0"/>
              <a:t>myReminder.subject</a:t>
            </a:r>
            <a:r>
              <a:rPr lang="de-DE" dirty="0" smtClean="0"/>
              <a:t> </a:t>
            </a:r>
            <a:r>
              <a:rPr lang="de-DE" dirty="0"/>
              <a:t>= '</a:t>
            </a:r>
            <a:r>
              <a:rPr lang="de-DE" dirty="0" err="1"/>
              <a:t>My</a:t>
            </a:r>
            <a:r>
              <a:rPr lang="de-DE" dirty="0"/>
              <a:t> </a:t>
            </a:r>
            <a:r>
              <a:rPr lang="de-DE" dirty="0" err="1"/>
              <a:t>Reminder</a:t>
            </a:r>
            <a:r>
              <a:rPr lang="de-DE" dirty="0"/>
              <a:t>';</a:t>
            </a:r>
          </a:p>
          <a:p>
            <a:r>
              <a:rPr lang="de-DE" dirty="0" err="1" smtClean="0"/>
              <a:t>myReminder.date</a:t>
            </a:r>
            <a:r>
              <a:rPr lang="de-DE" dirty="0" smtClean="0"/>
              <a:t> = </a:t>
            </a:r>
            <a:r>
              <a:rPr lang="de-DE" dirty="0" err="1" smtClean="0"/>
              <a:t>now</a:t>
            </a:r>
            <a:r>
              <a:rPr lang="de-DE" dirty="0" smtClean="0"/>
              <a:t>;</a:t>
            </a:r>
          </a:p>
          <a:p>
            <a:r>
              <a:rPr lang="de-DE" dirty="0" err="1" smtClean="0"/>
              <a:t>assert</a:t>
            </a:r>
            <a:r>
              <a:rPr lang="de-DE" dirty="0"/>
              <a:t>(</a:t>
            </a:r>
            <a:r>
              <a:rPr lang="de-DE" dirty="0" err="1"/>
              <a:t>myReminder.subject</a:t>
            </a:r>
            <a:r>
              <a:rPr lang="de-DE" dirty="0"/>
              <a:t> === '</a:t>
            </a:r>
            <a:r>
              <a:rPr lang="de-DE" dirty="0" err="1"/>
              <a:t>My</a:t>
            </a:r>
            <a:r>
              <a:rPr lang="de-DE" dirty="0"/>
              <a:t> </a:t>
            </a:r>
            <a:r>
              <a:rPr lang="de-DE" dirty="0" err="1"/>
              <a:t>Reminder</a:t>
            </a:r>
            <a:r>
              <a:rPr lang="de-DE" dirty="0"/>
              <a:t>');</a:t>
            </a:r>
          </a:p>
          <a:p>
            <a:r>
              <a:rPr lang="de-DE" dirty="0" err="1" smtClean="0"/>
              <a:t>assert</a:t>
            </a:r>
            <a:r>
              <a:rPr lang="de-DE" dirty="0"/>
              <a:t>(</a:t>
            </a:r>
            <a:r>
              <a:rPr lang="de-DE" dirty="0" err="1" smtClean="0"/>
              <a:t>myReminder.date</a:t>
            </a:r>
            <a:r>
              <a:rPr lang="de-DE" dirty="0" smtClean="0"/>
              <a:t>);</a:t>
            </a:r>
            <a:endParaRPr lang="de-DE" dirty="0"/>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2774003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var</a:t>
            </a:r>
            <a:r>
              <a:rPr lang="de-DE" dirty="0" smtClean="0"/>
              <a:t> </a:t>
            </a:r>
            <a:r>
              <a:rPr lang="de-DE" dirty="0" err="1"/>
              <a:t>myReminder</a:t>
            </a:r>
            <a:r>
              <a:rPr lang="de-DE" dirty="0"/>
              <a:t> = </a:t>
            </a:r>
            <a:r>
              <a:rPr lang="de-DE" dirty="0" err="1"/>
              <a:t>Object.create</a:t>
            </a:r>
            <a:r>
              <a:rPr lang="de-DE" dirty="0"/>
              <a:t>(</a:t>
            </a:r>
            <a:r>
              <a:rPr lang="de-DE" dirty="0" err="1"/>
              <a:t>reminder</a:t>
            </a:r>
            <a:r>
              <a:rPr lang="de-DE" dirty="0"/>
              <a:t>);</a:t>
            </a:r>
          </a:p>
          <a:p>
            <a:r>
              <a:rPr lang="de-DE" dirty="0" err="1" smtClean="0"/>
              <a:t>reminder.importance</a:t>
            </a:r>
            <a:r>
              <a:rPr lang="de-DE" dirty="0" smtClean="0"/>
              <a:t> </a:t>
            </a:r>
            <a:r>
              <a:rPr lang="de-DE" dirty="0"/>
              <a:t>= 1;</a:t>
            </a:r>
          </a:p>
          <a:p>
            <a:r>
              <a:rPr lang="de-DE" dirty="0" err="1" smtClean="0"/>
              <a:t>assert</a:t>
            </a:r>
            <a:r>
              <a:rPr lang="de-DE" dirty="0"/>
              <a:t>(</a:t>
            </a:r>
            <a:r>
              <a:rPr lang="de-DE" dirty="0" err="1"/>
              <a:t>reminder.importance</a:t>
            </a:r>
            <a:r>
              <a:rPr lang="de-DE" dirty="0"/>
              <a:t> === 1);</a:t>
            </a:r>
          </a:p>
          <a:p>
            <a:r>
              <a:rPr lang="de-DE" dirty="0" err="1" smtClean="0"/>
              <a:t>assert</a:t>
            </a:r>
            <a:r>
              <a:rPr lang="de-DE" dirty="0"/>
              <a:t>(</a:t>
            </a:r>
            <a:r>
              <a:rPr lang="de-DE" dirty="0" err="1"/>
              <a:t>myReminder.importance</a:t>
            </a:r>
            <a:r>
              <a:rPr lang="de-DE" dirty="0"/>
              <a:t> === 1);</a:t>
            </a:r>
          </a:p>
          <a:p>
            <a:endParaRPr lang="de-DE" dirty="0"/>
          </a:p>
          <a:p>
            <a:r>
              <a:rPr lang="de-DE" dirty="0" err="1" smtClean="0"/>
              <a:t>myReminder.importance</a:t>
            </a:r>
            <a:r>
              <a:rPr lang="de-DE" dirty="0" smtClean="0"/>
              <a:t> </a:t>
            </a:r>
            <a:r>
              <a:rPr lang="de-DE" dirty="0"/>
              <a:t>= 2;</a:t>
            </a:r>
          </a:p>
          <a:p>
            <a:r>
              <a:rPr lang="de-DE" dirty="0" err="1" smtClean="0"/>
              <a:t>assert</a:t>
            </a:r>
            <a:r>
              <a:rPr lang="de-DE" dirty="0"/>
              <a:t>(</a:t>
            </a:r>
            <a:r>
              <a:rPr lang="de-DE" dirty="0" err="1"/>
              <a:t>myReminder.importance</a:t>
            </a:r>
            <a:r>
              <a:rPr lang="de-DE" dirty="0"/>
              <a:t> === 2);</a:t>
            </a:r>
          </a:p>
          <a:p>
            <a:r>
              <a:rPr lang="de-DE" dirty="0" err="1" smtClean="0"/>
              <a:t>assert</a:t>
            </a:r>
            <a:r>
              <a:rPr lang="de-DE" dirty="0"/>
              <a:t>(</a:t>
            </a:r>
            <a:r>
              <a:rPr lang="de-DE" dirty="0" err="1"/>
              <a:t>reminder.importance</a:t>
            </a:r>
            <a:r>
              <a:rPr lang="de-DE" dirty="0"/>
              <a:t> === 1);</a:t>
            </a:r>
          </a:p>
          <a:p>
            <a:endParaRPr lang="de-DE" dirty="0"/>
          </a:p>
          <a:p>
            <a:r>
              <a:rPr lang="de-DE" dirty="0" err="1" smtClean="0"/>
              <a:t>delete</a:t>
            </a:r>
            <a:r>
              <a:rPr lang="de-DE" dirty="0" smtClean="0"/>
              <a:t> </a:t>
            </a:r>
            <a:r>
              <a:rPr lang="de-DE" dirty="0" err="1"/>
              <a:t>myReminder.importance</a:t>
            </a:r>
            <a:r>
              <a:rPr lang="de-DE" dirty="0"/>
              <a:t>;</a:t>
            </a:r>
          </a:p>
          <a:p>
            <a:r>
              <a:rPr lang="de-DE" dirty="0" err="1" smtClean="0"/>
              <a:t>assert</a:t>
            </a:r>
            <a:r>
              <a:rPr lang="de-DE" dirty="0"/>
              <a:t>(</a:t>
            </a:r>
            <a:r>
              <a:rPr lang="de-DE" dirty="0" err="1"/>
              <a:t>myReminder.importance</a:t>
            </a:r>
            <a:r>
              <a:rPr lang="de-DE" dirty="0"/>
              <a:t> === 1);</a:t>
            </a:r>
          </a:p>
          <a:p>
            <a:r>
              <a:rPr lang="de-DE" dirty="0" err="1" smtClean="0"/>
              <a:t>assert</a:t>
            </a:r>
            <a:r>
              <a:rPr lang="de-DE" dirty="0"/>
              <a:t>(</a:t>
            </a:r>
            <a:r>
              <a:rPr lang="de-DE" dirty="0" err="1"/>
              <a:t>reminder.importance</a:t>
            </a:r>
            <a:r>
              <a:rPr lang="de-DE" dirty="0"/>
              <a:t> === 1);</a:t>
            </a:r>
          </a:p>
        </p:txBody>
      </p:sp>
      <p:sp>
        <p:nvSpPr>
          <p:cNvPr id="3" name="Titel 2"/>
          <p:cNvSpPr>
            <a:spLocks noGrp="1"/>
          </p:cNvSpPr>
          <p:nvPr>
            <p:ph type="title"/>
          </p:nvPr>
        </p:nvSpPr>
        <p:spPr/>
        <p:txBody>
          <a:bodyPr/>
          <a:lstStyle/>
          <a:p>
            <a:r>
              <a:rPr lang="de-DE" dirty="0" smtClean="0"/>
              <a:t>Erweiterung und Vererbung</a:t>
            </a:r>
            <a:endParaRPr lang="de-DE" dirty="0"/>
          </a:p>
        </p:txBody>
      </p:sp>
    </p:spTree>
    <p:extLst>
      <p:ext uri="{BB962C8B-B14F-4D97-AF65-F5344CB8AC3E}">
        <p14:creationId xmlns:p14="http://schemas.microsoft.com/office/powerpoint/2010/main" val="49171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a:t>
            </a:r>
            <a:r>
              <a:rPr lang="de-DE" dirty="0" smtClean="0">
                <a:solidFill>
                  <a:srgbClr val="FFFFFF"/>
                </a:solidFill>
                <a:latin typeface="Consolas"/>
                <a:cs typeface="Consolas"/>
              </a:rPr>
              <a:t>Task</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a:t>
            </a:r>
            <a:r>
              <a:rPr lang="de-DE" dirty="0" err="1" smtClean="0">
                <a:solidFill>
                  <a:srgbClr val="FFFFFF"/>
                </a:solidFill>
                <a:latin typeface="Consolas"/>
                <a:cs typeface="Consolas"/>
              </a:rPr>
              <a:t>TaskList</a:t>
            </a:r>
            <a:r>
              <a:rPr lang="de-DE" dirty="0" smtClean="0">
                <a:solidFill>
                  <a:srgbClr val="FFFFFF"/>
                </a:solidFill>
              </a:rPr>
              <a:t> hin zu ES5 Objekten mit Vererbung</a:t>
            </a:r>
            <a:r>
              <a:rPr lang="de-DE" dirty="0" smtClean="0">
                <a:solidFill>
                  <a:srgbClr val="FFFFFF"/>
                </a:solidFill>
              </a:rPr>
              <a:t>.</a:t>
            </a:r>
          </a:p>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um eine Priorität.</a:t>
            </a:r>
            <a:endParaRPr lang="de-DE" dirty="0" smtClean="0">
              <a:solidFill>
                <a:srgbClr val="FFFFFF"/>
              </a:solidFill>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#8 -  </a:t>
            </a:r>
            <a:r>
              <a:rPr lang="de-DE" dirty="0" err="1" smtClean="0">
                <a:solidFill>
                  <a:srgbClr val="FFFFFF"/>
                </a:solidFill>
              </a:rPr>
              <a:t>Refactoring</a:t>
            </a:r>
            <a:endParaRPr lang="de-DE" dirty="0">
              <a:solidFill>
                <a:srgbClr val="FFFFFF"/>
              </a:solidFill>
            </a:endParaRPr>
          </a:p>
        </p:txBody>
      </p:sp>
    </p:spTree>
    <p:extLst>
      <p:ext uri="{BB962C8B-B14F-4D97-AF65-F5344CB8AC3E}">
        <p14:creationId xmlns:p14="http://schemas.microsoft.com/office/powerpoint/2010/main" val="2859780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de-DE" dirty="0" err="1" smtClean="0"/>
              <a:t>var</a:t>
            </a:r>
            <a:r>
              <a:rPr lang="de-DE" dirty="0" smtClean="0"/>
              <a:t> </a:t>
            </a:r>
            <a:r>
              <a:rPr lang="de-DE" dirty="0" err="1"/>
              <a:t>taskObject</a:t>
            </a:r>
            <a:r>
              <a:rPr lang="de-DE" dirty="0"/>
              <a:t> =  </a:t>
            </a:r>
            <a:r>
              <a:rPr lang="de-DE" dirty="0" err="1"/>
              <a:t>Object.create</a:t>
            </a:r>
            <a:r>
              <a:rPr lang="de-DE" dirty="0"/>
              <a:t>({}, </a:t>
            </a:r>
            <a:r>
              <a:rPr lang="de-DE" dirty="0" smtClean="0"/>
              <a:t>{});</a:t>
            </a:r>
            <a:endParaRPr lang="de-DE" dirty="0"/>
          </a:p>
          <a:p>
            <a:r>
              <a:rPr lang="de-DE" dirty="0" err="1" smtClean="0"/>
              <a:t>Object.defineProperty</a:t>
            </a:r>
            <a:r>
              <a:rPr lang="de-DE" dirty="0"/>
              <a:t>(</a:t>
            </a:r>
            <a:r>
              <a:rPr lang="de-DE" dirty="0" err="1"/>
              <a:t>taskObject</a:t>
            </a:r>
            <a:r>
              <a:rPr lang="de-DE" dirty="0"/>
              <a:t>, '</a:t>
            </a:r>
            <a:r>
              <a:rPr lang="de-DE" dirty="0" err="1"/>
              <a:t>subject</a:t>
            </a:r>
            <a:r>
              <a:rPr lang="de-DE" dirty="0"/>
              <a:t>', {</a:t>
            </a:r>
          </a:p>
          <a:p>
            <a:r>
              <a:rPr lang="de-DE" dirty="0"/>
              <a:t>   </a:t>
            </a:r>
            <a:r>
              <a:rPr lang="de-DE" dirty="0" err="1"/>
              <a:t>get</a:t>
            </a:r>
            <a:r>
              <a:rPr lang="de-DE" dirty="0"/>
              <a:t>: </a:t>
            </a:r>
            <a:r>
              <a:rPr lang="de-DE" dirty="0" err="1"/>
              <a:t>function</a:t>
            </a:r>
            <a:r>
              <a:rPr lang="de-DE" dirty="0"/>
              <a:t>() {</a:t>
            </a:r>
          </a:p>
          <a:p>
            <a:r>
              <a:rPr lang="de-DE" dirty="0"/>
              <a:t>       </a:t>
            </a:r>
            <a:r>
              <a:rPr lang="de-DE" dirty="0" err="1"/>
              <a:t>return</a:t>
            </a:r>
            <a:r>
              <a:rPr lang="de-DE" dirty="0"/>
              <a:t> </a:t>
            </a:r>
            <a:r>
              <a:rPr lang="de-DE" dirty="0" err="1"/>
              <a:t>this</a:t>
            </a:r>
            <a:r>
              <a:rPr lang="de-DE" dirty="0"/>
              <a:t>._</a:t>
            </a:r>
            <a:r>
              <a:rPr lang="de-DE" dirty="0" err="1"/>
              <a:t>subjectValue</a:t>
            </a:r>
            <a:r>
              <a:rPr lang="de-DE" dirty="0"/>
              <a:t>;</a:t>
            </a:r>
          </a:p>
          <a:p>
            <a:r>
              <a:rPr lang="de-DE" dirty="0"/>
              <a:t>   },</a:t>
            </a:r>
          </a:p>
          <a:p>
            <a:r>
              <a:rPr lang="de-DE" dirty="0"/>
              <a:t>   </a:t>
            </a:r>
            <a:r>
              <a:rPr lang="de-DE" dirty="0" err="1"/>
              <a:t>set</a:t>
            </a:r>
            <a:r>
              <a:rPr lang="de-DE" dirty="0"/>
              <a:t>: </a:t>
            </a:r>
            <a:r>
              <a:rPr lang="de-DE" dirty="0" err="1"/>
              <a:t>function</a:t>
            </a:r>
            <a:r>
              <a:rPr lang="de-DE" dirty="0"/>
              <a:t>(</a:t>
            </a:r>
            <a:r>
              <a:rPr lang="de-DE" dirty="0" err="1"/>
              <a:t>subject</a:t>
            </a:r>
            <a:r>
              <a:rPr lang="de-DE" dirty="0"/>
              <a:t>) {</a:t>
            </a:r>
          </a:p>
          <a:p>
            <a:r>
              <a:rPr lang="de-DE" dirty="0"/>
              <a:t>       </a:t>
            </a:r>
            <a:r>
              <a:rPr lang="de-DE" dirty="0" err="1"/>
              <a:t>if</a:t>
            </a:r>
            <a:r>
              <a:rPr lang="de-DE" dirty="0"/>
              <a:t> (</a:t>
            </a:r>
            <a:r>
              <a:rPr lang="de-DE" dirty="0" err="1"/>
              <a:t>subject</a:t>
            </a:r>
            <a:r>
              <a:rPr lang="de-DE" dirty="0"/>
              <a:t>) {</a:t>
            </a:r>
          </a:p>
          <a:p>
            <a:r>
              <a:rPr lang="de-DE" dirty="0"/>
              <a:t>           </a:t>
            </a:r>
            <a:r>
              <a:rPr lang="de-DE" dirty="0" err="1"/>
              <a:t>this</a:t>
            </a:r>
            <a:r>
              <a:rPr lang="de-DE" dirty="0"/>
              <a:t>._</a:t>
            </a:r>
            <a:r>
              <a:rPr lang="de-DE" dirty="0" err="1"/>
              <a:t>subjectValue</a:t>
            </a:r>
            <a:r>
              <a:rPr lang="de-DE" dirty="0"/>
              <a:t> = </a:t>
            </a:r>
            <a:r>
              <a:rPr lang="de-DE" dirty="0" err="1"/>
              <a:t>subject</a:t>
            </a:r>
            <a:r>
              <a:rPr lang="de-DE" dirty="0"/>
              <a:t>;</a:t>
            </a:r>
          </a:p>
          <a:p>
            <a:r>
              <a:rPr lang="de-DE" dirty="0"/>
              <a:t>       } </a:t>
            </a:r>
            <a:r>
              <a:rPr lang="de-DE" dirty="0" err="1"/>
              <a:t>else</a:t>
            </a:r>
            <a:r>
              <a:rPr lang="de-DE" dirty="0"/>
              <a:t> {</a:t>
            </a:r>
          </a:p>
          <a:p>
            <a:r>
              <a:rPr lang="de-DE" dirty="0"/>
              <a:t>           </a:t>
            </a:r>
            <a:r>
              <a:rPr lang="de-DE" dirty="0" err="1"/>
              <a:t>throw</a:t>
            </a:r>
            <a:r>
              <a:rPr lang="de-DE" dirty="0"/>
              <a:t> "Illegal Argument </a:t>
            </a:r>
            <a:r>
              <a:rPr lang="de-DE" dirty="0" err="1"/>
              <a:t>Exception</a:t>
            </a:r>
            <a:r>
              <a:rPr lang="de-DE" dirty="0"/>
              <a:t>";</a:t>
            </a:r>
          </a:p>
          <a:p>
            <a:r>
              <a:rPr lang="de-DE" dirty="0"/>
              <a:t>       }</a:t>
            </a:r>
          </a:p>
          <a:p>
            <a:r>
              <a:rPr lang="de-DE" dirty="0"/>
              <a:t>   }</a:t>
            </a:r>
          </a:p>
          <a:p>
            <a:r>
              <a:rPr lang="de-DE" dirty="0"/>
              <a:t>});</a:t>
            </a:r>
            <a:endParaRPr lang="de-DE" dirty="0"/>
          </a:p>
        </p:txBody>
      </p:sp>
      <p:sp>
        <p:nvSpPr>
          <p:cNvPr id="3" name="Titel 2"/>
          <p:cNvSpPr>
            <a:spLocks noGrp="1"/>
          </p:cNvSpPr>
          <p:nvPr>
            <p:ph type="title"/>
          </p:nvPr>
        </p:nvSpPr>
        <p:spPr/>
        <p:txBody>
          <a:bodyPr/>
          <a:lstStyle/>
          <a:p>
            <a:r>
              <a:rPr lang="de-DE" dirty="0" smtClean="0"/>
              <a:t>Getter und Setter - Deklaration</a:t>
            </a:r>
            <a:endParaRPr lang="de-DE" dirty="0"/>
          </a:p>
        </p:txBody>
      </p:sp>
    </p:spTree>
    <p:extLst>
      <p:ext uri="{BB962C8B-B14F-4D97-AF65-F5344CB8AC3E}">
        <p14:creationId xmlns:p14="http://schemas.microsoft.com/office/powerpoint/2010/main" val="280976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327738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7360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Object.freeze</a:t>
            </a:r>
            <a:r>
              <a:rPr lang="de-DE" dirty="0"/>
              <a:t>()</a:t>
            </a:r>
          </a:p>
          <a:p>
            <a:pPr lvl="1"/>
            <a:r>
              <a:rPr lang="de-DE" dirty="0" err="1"/>
              <a:t>Freezes</a:t>
            </a:r>
            <a:r>
              <a:rPr lang="de-DE" dirty="0"/>
              <a:t> an </a:t>
            </a:r>
            <a:r>
              <a:rPr lang="de-DE" dirty="0" err="1"/>
              <a:t>object</a:t>
            </a:r>
            <a:r>
              <a:rPr lang="de-DE" dirty="0"/>
              <a:t>: </a:t>
            </a:r>
            <a:r>
              <a:rPr lang="de-DE" dirty="0" err="1"/>
              <a:t>other</a:t>
            </a:r>
            <a:r>
              <a:rPr lang="de-DE" dirty="0"/>
              <a:t> </a:t>
            </a:r>
            <a:r>
              <a:rPr lang="de-DE" dirty="0" err="1"/>
              <a:t>code</a:t>
            </a:r>
            <a:r>
              <a:rPr lang="de-DE" dirty="0"/>
              <a:t> </a:t>
            </a:r>
            <a:r>
              <a:rPr lang="de-DE" dirty="0" err="1"/>
              <a:t>can't</a:t>
            </a:r>
            <a:r>
              <a:rPr lang="de-DE" dirty="0"/>
              <a:t> </a:t>
            </a:r>
            <a:r>
              <a:rPr lang="de-DE" dirty="0" err="1"/>
              <a:t>delete</a:t>
            </a:r>
            <a:r>
              <a:rPr lang="de-DE" dirty="0"/>
              <a:t> </a:t>
            </a:r>
            <a:r>
              <a:rPr lang="de-DE" dirty="0" err="1"/>
              <a:t>or</a:t>
            </a:r>
            <a:r>
              <a:rPr lang="de-DE" dirty="0"/>
              <a:t> </a:t>
            </a:r>
            <a:r>
              <a:rPr lang="de-DE" dirty="0" err="1"/>
              <a:t>change</a:t>
            </a:r>
            <a:r>
              <a:rPr lang="de-DE" dirty="0"/>
              <a:t> </a:t>
            </a:r>
            <a:r>
              <a:rPr lang="de-DE" dirty="0" err="1"/>
              <a:t>any</a:t>
            </a:r>
            <a:r>
              <a:rPr lang="de-DE" dirty="0"/>
              <a:t> </a:t>
            </a:r>
            <a:r>
              <a:rPr lang="de-DE" dirty="0" err="1"/>
              <a:t>properties</a:t>
            </a:r>
            <a:r>
              <a:rPr lang="de-DE" dirty="0" smtClean="0"/>
              <a:t>.</a:t>
            </a:r>
          </a:p>
          <a:p>
            <a:r>
              <a:rPr lang="de-DE" dirty="0" err="1"/>
              <a:t>Object.isFrozen</a:t>
            </a:r>
            <a:r>
              <a:rPr lang="de-DE" dirty="0"/>
              <a:t>()</a:t>
            </a:r>
          </a:p>
          <a:p>
            <a:pPr lvl="1"/>
            <a:r>
              <a:rPr lang="de-DE" dirty="0" err="1"/>
              <a:t>Determines</a:t>
            </a:r>
            <a:r>
              <a:rPr lang="de-DE" dirty="0"/>
              <a:t> </a:t>
            </a:r>
            <a:r>
              <a:rPr lang="de-DE" dirty="0" err="1"/>
              <a:t>if</a:t>
            </a:r>
            <a:r>
              <a:rPr lang="de-DE" dirty="0"/>
              <a:t> an </a:t>
            </a:r>
            <a:r>
              <a:rPr lang="de-DE" dirty="0" err="1"/>
              <a:t>object</a:t>
            </a:r>
            <a:r>
              <a:rPr lang="de-DE" dirty="0"/>
              <a:t> was </a:t>
            </a:r>
            <a:r>
              <a:rPr lang="de-DE" dirty="0" err="1"/>
              <a:t>frozen</a:t>
            </a:r>
            <a:r>
              <a:rPr lang="de-DE" dirty="0" smtClean="0"/>
              <a:t>.</a:t>
            </a:r>
          </a:p>
          <a:p>
            <a:r>
              <a:rPr lang="de-DE" dirty="0" err="1"/>
              <a:t>Object.seal</a:t>
            </a:r>
            <a:r>
              <a:rPr lang="de-DE" dirty="0"/>
              <a:t>()</a:t>
            </a:r>
          </a:p>
          <a:p>
            <a:pPr lvl="1"/>
            <a:r>
              <a:rPr lang="de-DE" dirty="0" err="1"/>
              <a:t>Prevents</a:t>
            </a:r>
            <a:r>
              <a:rPr lang="de-DE" dirty="0"/>
              <a:t> </a:t>
            </a:r>
            <a:r>
              <a:rPr lang="de-DE" dirty="0" err="1"/>
              <a:t>other</a:t>
            </a:r>
            <a:r>
              <a:rPr lang="de-DE" dirty="0"/>
              <a:t> </a:t>
            </a:r>
            <a:r>
              <a:rPr lang="de-DE" dirty="0" err="1"/>
              <a:t>code</a:t>
            </a:r>
            <a:r>
              <a:rPr lang="de-DE" dirty="0"/>
              <a:t> </a:t>
            </a:r>
            <a:r>
              <a:rPr lang="de-DE" dirty="0" err="1"/>
              <a:t>from</a:t>
            </a:r>
            <a:r>
              <a:rPr lang="de-DE" dirty="0"/>
              <a:t> </a:t>
            </a:r>
            <a:r>
              <a:rPr lang="de-DE" dirty="0" err="1"/>
              <a:t>deleting</a:t>
            </a:r>
            <a:r>
              <a:rPr lang="de-DE" dirty="0"/>
              <a:t> </a:t>
            </a:r>
            <a:r>
              <a:rPr lang="de-DE" dirty="0" err="1"/>
              <a:t>properties</a:t>
            </a:r>
            <a:r>
              <a:rPr lang="de-DE" dirty="0"/>
              <a:t> </a:t>
            </a:r>
            <a:r>
              <a:rPr lang="de-DE" dirty="0" err="1"/>
              <a:t>of</a:t>
            </a:r>
            <a:r>
              <a:rPr lang="de-DE" dirty="0"/>
              <a:t> an </a:t>
            </a:r>
            <a:r>
              <a:rPr lang="de-DE" dirty="0" err="1"/>
              <a:t>object</a:t>
            </a:r>
            <a:r>
              <a:rPr lang="de-DE" dirty="0" smtClean="0"/>
              <a:t>.</a:t>
            </a:r>
          </a:p>
          <a:p>
            <a:r>
              <a:rPr lang="de-DE" dirty="0" err="1"/>
              <a:t>Object.isSealed</a:t>
            </a:r>
            <a:r>
              <a:rPr lang="de-DE" dirty="0"/>
              <a:t>()</a:t>
            </a:r>
          </a:p>
          <a:p>
            <a:pPr lvl="1"/>
            <a:r>
              <a:rPr lang="de-DE" dirty="0" err="1"/>
              <a:t>Determines</a:t>
            </a:r>
            <a:r>
              <a:rPr lang="de-DE" dirty="0"/>
              <a:t> </a:t>
            </a:r>
            <a:r>
              <a:rPr lang="de-DE" dirty="0" err="1"/>
              <a:t>if</a:t>
            </a:r>
            <a:r>
              <a:rPr lang="de-DE" dirty="0"/>
              <a:t> an </a:t>
            </a:r>
            <a:r>
              <a:rPr lang="de-DE" dirty="0" err="1"/>
              <a:t>object</a:t>
            </a:r>
            <a:r>
              <a:rPr lang="de-DE" dirty="0"/>
              <a:t> </a:t>
            </a:r>
            <a:r>
              <a:rPr lang="de-DE" dirty="0" err="1"/>
              <a:t>is</a:t>
            </a:r>
            <a:r>
              <a:rPr lang="de-DE" dirty="0"/>
              <a:t> </a:t>
            </a:r>
            <a:r>
              <a:rPr lang="de-DE" dirty="0" err="1" smtClean="0"/>
              <a:t>sealed</a:t>
            </a:r>
            <a:endParaRPr lang="de-DE" dirty="0" smtClean="0"/>
          </a:p>
          <a:p>
            <a:r>
              <a:rPr lang="de-DE" dirty="0" err="1"/>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188583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smtClean="0"/>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2832064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Object.keys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dirty="0"/>
              <a:t> </a:t>
            </a:r>
            <a:r>
              <a:rPr lang="de-DE" b="1" dirty="0" err="1"/>
              <a:t>enumerable</a:t>
            </a:r>
            <a:r>
              <a:rPr lang="de-DE" dirty="0"/>
              <a:t> </a:t>
            </a:r>
            <a:r>
              <a:rPr lang="de-DE" dirty="0" err="1" smtClean="0"/>
              <a:t>properties</a:t>
            </a:r>
            <a:endParaRPr lang="de-DE" dirty="0" smtClean="0"/>
          </a:p>
          <a:p>
            <a:pPr lvl="1"/>
            <a:r>
              <a:rPr lang="de-DE" dirty="0" err="1" smtClean="0"/>
              <a:t>Does</a:t>
            </a:r>
            <a:r>
              <a:rPr lang="de-DE" dirty="0" smtClean="0"/>
              <a:t> not </a:t>
            </a:r>
            <a:r>
              <a:rPr lang="de-DE" dirty="0" err="1" smtClean="0"/>
              <a:t>work</a:t>
            </a:r>
            <a:r>
              <a:rPr lang="de-DE" dirty="0" smtClean="0"/>
              <a:t> on Getter / Setter </a:t>
            </a:r>
            <a:r>
              <a:rPr lang="de-DE" dirty="0" err="1" smtClean="0"/>
              <a:t>funtions</a:t>
            </a:r>
            <a:endParaRPr lang="de-DE" dirty="0" smtClean="0"/>
          </a:p>
          <a:p>
            <a:r>
              <a:rPr lang="de-DE" dirty="0" err="1"/>
              <a:t>Object.getOwnPropertyNames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b="1" dirty="0"/>
              <a:t> </a:t>
            </a:r>
            <a:r>
              <a:rPr lang="de-DE" b="1" dirty="0" err="1"/>
              <a:t>enumerable</a:t>
            </a:r>
            <a:r>
              <a:rPr lang="de-DE" b="1" dirty="0"/>
              <a:t> </a:t>
            </a:r>
            <a:r>
              <a:rPr lang="de-DE" b="1" dirty="0" err="1"/>
              <a:t>and</a:t>
            </a:r>
            <a:r>
              <a:rPr lang="de-DE" b="1" dirty="0"/>
              <a:t> non-</a:t>
            </a:r>
            <a:r>
              <a:rPr lang="de-DE" b="1" dirty="0" err="1"/>
              <a:t>enumerable</a:t>
            </a:r>
            <a:r>
              <a:rPr lang="de-DE" b="1" dirty="0"/>
              <a:t> </a:t>
            </a:r>
            <a:r>
              <a:rPr lang="de-DE" dirty="0" err="1"/>
              <a:t>properties</a:t>
            </a:r>
            <a:r>
              <a:rPr lang="de-DE" dirty="0"/>
              <a:t>.</a:t>
            </a:r>
          </a:p>
        </p:txBody>
      </p:sp>
    </p:spTree>
    <p:extLst>
      <p:ext uri="{BB962C8B-B14F-4D97-AF65-F5344CB8AC3E}">
        <p14:creationId xmlns:p14="http://schemas.microsoft.com/office/powerpoint/2010/main" val="26328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smtClean="0"/>
              <a:t>Patterns</a:t>
            </a:r>
            <a:endParaRPr lang="de-DE" dirty="0"/>
          </a:p>
          <a:p>
            <a:pPr marL="0" indent="0">
              <a:buNone/>
            </a:pPr>
            <a:r>
              <a:rPr lang="de-DE" dirty="0" err="1" smtClean="0"/>
              <a:t>jQuery</a:t>
            </a:r>
            <a:r>
              <a:rPr lang="de-DE" dirty="0" smtClean="0"/>
              <a:t> </a:t>
            </a:r>
            <a:r>
              <a:rPr lang="de-DE" dirty="0"/>
              <a:t>im Einsatz</a:t>
            </a:r>
          </a:p>
          <a:p>
            <a:pPr marL="0" indent="0">
              <a:buNone/>
            </a:pPr>
            <a:r>
              <a:rPr lang="de-DE" dirty="0" smtClean="0"/>
              <a:t>Module </a:t>
            </a:r>
            <a:r>
              <a:rPr lang="de-DE" dirty="0"/>
              <a:t>(</a:t>
            </a:r>
            <a:r>
              <a:rPr lang="de-DE" dirty="0" err="1"/>
              <a:t>CommonJS</a:t>
            </a:r>
            <a:r>
              <a:rPr lang="de-DE" dirty="0"/>
              <a:t>, AMD)</a:t>
            </a:r>
          </a:p>
          <a:p>
            <a:pPr marL="0" indent="0">
              <a:buNone/>
            </a:pPr>
            <a:r>
              <a:rPr lang="de-DE" dirty="0" smtClean="0"/>
              <a:t>F</a:t>
            </a:r>
            <a:r>
              <a:rPr lang="de-DE" dirty="0"/>
              <a:t>&amp;</a:t>
            </a:r>
            <a:r>
              <a:rPr lang="de-DE" dirty="0" smtClean="0"/>
              <a:t>A</a:t>
            </a:r>
          </a:p>
        </p:txBody>
      </p:sp>
      <p:sp>
        <p:nvSpPr>
          <p:cNvPr id="3" name="Titel 2"/>
          <p:cNvSpPr>
            <a:spLocks noGrp="1"/>
          </p:cNvSpPr>
          <p:nvPr>
            <p:ph type="title"/>
          </p:nvPr>
        </p:nvSpPr>
        <p:spPr/>
        <p:txBody>
          <a:bodyPr/>
          <a:lstStyle/>
          <a:p>
            <a:r>
              <a:rPr lang="de-DE" dirty="0" smtClean="0"/>
              <a:t>Roadmap Tag 2</a:t>
            </a:r>
            <a:endParaRPr lang="de-DE" dirty="0"/>
          </a:p>
        </p:txBody>
      </p:sp>
    </p:spTree>
    <p:extLst>
      <p:ext uri="{BB962C8B-B14F-4D97-AF65-F5344CB8AC3E}">
        <p14:creationId xmlns:p14="http://schemas.microsoft.com/office/powerpoint/2010/main" val="27187124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51890727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499992" y="982663"/>
            <a:ext cx="4284008" cy="4860000"/>
          </a:xfrm>
        </p:spPr>
        <p:txBody>
          <a:bodyPr/>
          <a:lstStyle/>
          <a:p>
            <a:pPr marL="0" indent="0">
              <a:buNone/>
            </a:pPr>
            <a:r>
              <a:rPr lang="de-DE" dirty="0" smtClean="0"/>
              <a:t>Sammlung von </a:t>
            </a:r>
            <a:r>
              <a:rPr lang="de-DE" dirty="0" err="1" smtClean="0"/>
              <a:t>Entwursfmustern</a:t>
            </a:r>
            <a:r>
              <a:rPr lang="de-DE" dirty="0" smtClean="0"/>
              <a:t> für </a:t>
            </a:r>
            <a:r>
              <a:rPr lang="de-DE" dirty="0"/>
              <a:t>klassische objektorientierte Sprachen mit einem statischen </a:t>
            </a:r>
            <a:r>
              <a:rPr lang="de-DE" dirty="0" smtClean="0"/>
              <a:t>Typsystem</a:t>
            </a:r>
          </a:p>
          <a:p>
            <a:pPr marL="0" indent="0">
              <a:buNone/>
            </a:pPr>
            <a:r>
              <a:rPr lang="de-DE" dirty="0" smtClean="0"/>
              <a:t>JS ist keine klassisch objektorientierte Sprache mit einem statischen Typsystem</a:t>
            </a:r>
          </a:p>
        </p:txBody>
      </p:sp>
      <p:sp>
        <p:nvSpPr>
          <p:cNvPr id="3" name="Titel 2"/>
          <p:cNvSpPr>
            <a:spLocks noGrp="1"/>
          </p:cNvSpPr>
          <p:nvPr>
            <p:ph type="title"/>
          </p:nvPr>
        </p:nvSpPr>
        <p:spPr/>
        <p:txBody>
          <a:bodyPr/>
          <a:lstStyle/>
          <a:p>
            <a:r>
              <a:rPr lang="de-DE" dirty="0" smtClean="0"/>
              <a:t>Entwurfsmuster</a:t>
            </a:r>
            <a:endParaRPr lang="de-DE" dirty="0"/>
          </a:p>
        </p:txBody>
      </p:sp>
      <p:pic>
        <p:nvPicPr>
          <p:cNvPr id="4" name="Bild 3" descr="design-patterns-book-co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008063"/>
            <a:ext cx="3810000" cy="4978400"/>
          </a:xfrm>
          <a:prstGeom prst="rect">
            <a:avLst/>
          </a:prstGeom>
        </p:spPr>
      </p:pic>
    </p:spTree>
    <p:extLst>
      <p:ext uri="{BB962C8B-B14F-4D97-AF65-F5344CB8AC3E}">
        <p14:creationId xmlns:p14="http://schemas.microsoft.com/office/powerpoint/2010/main" val="224514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Von </a:t>
            </a:r>
            <a:r>
              <a:rPr lang="de-DE" dirty="0"/>
              <a:t>einer Klasse nur eine einzige Instanz </a:t>
            </a:r>
            <a:r>
              <a:rPr lang="de-DE" dirty="0" smtClean="0"/>
              <a:t>erzeugen.</a:t>
            </a:r>
          </a:p>
          <a:p>
            <a:pPr marL="0" indent="0">
              <a:buNone/>
            </a:pPr>
            <a:r>
              <a:rPr lang="de-DE" dirty="0" smtClean="0"/>
              <a:t>JS kennt keine Klassen, nur Objekte.</a:t>
            </a:r>
          </a:p>
          <a:p>
            <a:pPr marL="0" indent="0">
              <a:buNone/>
            </a:pPr>
            <a:r>
              <a:rPr lang="de-DE" dirty="0" smtClean="0"/>
              <a:t>Jedes Objekt ist daher ein Singleton.</a:t>
            </a:r>
          </a:p>
          <a:p>
            <a:pPr marL="0" indent="0">
              <a:buNone/>
            </a:pPr>
            <a:r>
              <a:rPr lang="de-DE" dirty="0" smtClean="0"/>
              <a:t>Gemeint ist aber oft etwas anderes....</a:t>
            </a:r>
          </a:p>
          <a:p>
            <a:pPr marL="0" indent="0">
              <a:buNone/>
            </a:pPr>
            <a:endParaRPr lang="de-DE" dirty="0" smtClean="0"/>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105660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Singleton() {</a:t>
            </a:r>
          </a:p>
          <a:p>
            <a:r>
              <a:rPr lang="de-DE" dirty="0"/>
              <a:t>    </a:t>
            </a:r>
            <a:r>
              <a:rPr lang="de-DE" dirty="0" err="1"/>
              <a:t>if</a:t>
            </a:r>
            <a:r>
              <a:rPr lang="de-DE" dirty="0"/>
              <a:t> (</a:t>
            </a:r>
            <a:r>
              <a:rPr lang="de-DE" dirty="0" err="1"/>
              <a:t>typeof</a:t>
            </a:r>
            <a:r>
              <a:rPr lang="de-DE" dirty="0"/>
              <a:t> Singleton._</a:t>
            </a:r>
            <a:r>
              <a:rPr lang="de-DE" dirty="0" err="1"/>
              <a:t>instance</a:t>
            </a:r>
            <a:r>
              <a:rPr lang="de-DE" dirty="0"/>
              <a:t> === "</a:t>
            </a:r>
            <a:r>
              <a:rPr lang="de-DE" dirty="0" err="1"/>
              <a:t>object</a:t>
            </a:r>
            <a:r>
              <a:rPr lang="de-DE" dirty="0"/>
              <a:t>") {</a:t>
            </a:r>
          </a:p>
          <a:p>
            <a:r>
              <a:rPr lang="de-DE" dirty="0"/>
              <a:t>        </a:t>
            </a:r>
            <a:r>
              <a:rPr lang="de-DE" dirty="0" err="1"/>
              <a:t>return</a:t>
            </a:r>
            <a:r>
              <a:rPr lang="de-DE" dirty="0"/>
              <a:t> Singleton._</a:t>
            </a:r>
            <a:r>
              <a:rPr lang="de-DE" dirty="0" err="1"/>
              <a:t>instance</a:t>
            </a:r>
            <a:r>
              <a:rPr lang="de-DE" dirty="0"/>
              <a:t>;</a:t>
            </a:r>
          </a:p>
          <a:p>
            <a:r>
              <a:rPr lang="de-DE" dirty="0"/>
              <a:t>    }</a:t>
            </a:r>
          </a:p>
          <a:p>
            <a:r>
              <a:rPr lang="de-DE" dirty="0"/>
              <a:t>    Singleton._</a:t>
            </a:r>
            <a:r>
              <a:rPr lang="de-DE" dirty="0" err="1"/>
              <a:t>instance</a:t>
            </a:r>
            <a:r>
              <a:rPr lang="de-DE" dirty="0"/>
              <a:t> = </a:t>
            </a:r>
            <a:r>
              <a:rPr lang="de-DE" dirty="0" err="1"/>
              <a:t>this</a:t>
            </a:r>
            <a:r>
              <a:rPr lang="de-DE" dirty="0"/>
              <a:t>;</a:t>
            </a:r>
          </a:p>
          <a:p>
            <a:r>
              <a:rPr lang="de-DE" dirty="0"/>
              <a:t>    </a:t>
            </a:r>
            <a:r>
              <a:rPr lang="de-DE" dirty="0" err="1"/>
              <a:t>return</a:t>
            </a:r>
            <a:r>
              <a:rPr lang="de-DE" dirty="0"/>
              <a:t> </a:t>
            </a:r>
            <a:r>
              <a:rPr lang="de-DE" dirty="0" err="1"/>
              <a:t>this</a:t>
            </a:r>
            <a:r>
              <a:rPr lang="de-DE" dirty="0"/>
              <a:t>; // </a:t>
            </a:r>
            <a:r>
              <a:rPr lang="de-DE" dirty="0" err="1"/>
              <a:t>default</a:t>
            </a:r>
            <a:r>
              <a:rPr lang="de-DE" dirty="0"/>
              <a:t> </a:t>
            </a:r>
            <a:r>
              <a:rPr lang="de-DE" dirty="0" err="1"/>
              <a:t>return</a:t>
            </a:r>
            <a:r>
              <a:rPr lang="de-DE" dirty="0"/>
              <a:t> </a:t>
            </a:r>
            <a:r>
              <a:rPr lang="de-DE" dirty="0" err="1"/>
              <a:t>value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39120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 erzeugt viele ähnliche Objekte oder</a:t>
            </a:r>
          </a:p>
          <a:p>
            <a:pPr marL="0" indent="0">
              <a:buNone/>
            </a:pPr>
            <a:r>
              <a:rPr lang="de-DE" dirty="0" smtClean="0"/>
              <a:t>b) erzeugt Objekte, bei denen zur </a:t>
            </a:r>
            <a:r>
              <a:rPr lang="de-DE" dirty="0" err="1" smtClean="0"/>
              <a:t>Compile</a:t>
            </a:r>
            <a:r>
              <a:rPr lang="de-DE" dirty="0" smtClean="0"/>
              <a:t>-Zeit der Typ nicht bekannt ist</a:t>
            </a:r>
          </a:p>
          <a:p>
            <a:pPr marL="0" indent="0">
              <a:buNone/>
            </a:pPr>
            <a:endParaRPr lang="de-DE" dirty="0"/>
          </a:p>
        </p:txBody>
      </p:sp>
      <p:sp>
        <p:nvSpPr>
          <p:cNvPr id="3" name="Titel 2"/>
          <p:cNvSpPr>
            <a:spLocks noGrp="1"/>
          </p:cNvSpPr>
          <p:nvPr>
            <p:ph type="title"/>
          </p:nvPr>
        </p:nvSpPr>
        <p:spPr/>
        <p:txBody>
          <a:bodyPr/>
          <a:lstStyle/>
          <a:p>
            <a:r>
              <a:rPr lang="de-DE" dirty="0" smtClean="0"/>
              <a:t>Factory</a:t>
            </a:r>
            <a:endParaRPr lang="de-DE" dirty="0"/>
          </a:p>
        </p:txBody>
      </p:sp>
    </p:spTree>
    <p:extLst>
      <p:ext uri="{BB962C8B-B14F-4D97-AF65-F5344CB8AC3E}">
        <p14:creationId xmlns:p14="http://schemas.microsoft.com/office/powerpoint/2010/main" val="2322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Boolean(true);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(true);</a:t>
            </a:r>
          </a:p>
          <a:p>
            <a:endParaRPr lang="de-DE" dirty="0" smtClean="0"/>
          </a:p>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Boolean(false);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(Boolean());</a:t>
            </a:r>
          </a:p>
          <a:p>
            <a:endParaRPr lang="de-DE" dirty="0" smtClean="0"/>
          </a:p>
          <a:p>
            <a:endParaRPr lang="de-DE" sz="1300" dirty="0" smtClean="0"/>
          </a:p>
          <a:p>
            <a:r>
              <a:rPr lang="de-DE" sz="1300" dirty="0" smtClean="0"/>
              <a:t>// https://</a:t>
            </a:r>
            <a:r>
              <a:rPr lang="de-DE" sz="1300" dirty="0" err="1" smtClean="0"/>
              <a:t>developer.mozilla.org</a:t>
            </a:r>
            <a:r>
              <a:rPr lang="de-DE" sz="1300" dirty="0" smtClean="0"/>
              <a:t>/en-US/</a:t>
            </a:r>
            <a:r>
              <a:rPr lang="de-DE" sz="1300" dirty="0" err="1" smtClean="0"/>
              <a:t>docs</a:t>
            </a:r>
            <a:r>
              <a:rPr lang="de-DE" sz="1300" dirty="0" smtClean="0"/>
              <a:t>/JavaScript/Reference/</a:t>
            </a:r>
            <a:r>
              <a:rPr lang="de-DE" sz="1300" dirty="0" err="1" smtClean="0"/>
              <a:t>Global_Objects</a:t>
            </a:r>
            <a:r>
              <a:rPr lang="de-DE" sz="1300" dirty="0" smtClean="0"/>
              <a:t>/</a:t>
            </a:r>
            <a:r>
              <a:rPr lang="de-DE" sz="1300" dirty="0" err="1" smtClean="0"/>
              <a:t>Object</a:t>
            </a:r>
            <a:endParaRPr lang="de-DE" sz="1300" dirty="0" smtClean="0"/>
          </a:p>
          <a:p>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409721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Create a </a:t>
            </a:r>
            <a:r>
              <a:rPr lang="de-DE" dirty="0" err="1" smtClean="0"/>
              <a:t>Constructor</a:t>
            </a:r>
            <a:endParaRPr lang="de-DE" dirty="0" smtClean="0"/>
          </a:p>
          <a:p>
            <a:r>
              <a:rPr lang="de-DE" dirty="0" err="1" smtClean="0"/>
              <a:t>function</a:t>
            </a:r>
            <a:r>
              <a:rPr lang="de-DE" dirty="0" smtClean="0"/>
              <a:t> </a:t>
            </a:r>
            <a:r>
              <a:rPr lang="de-DE" dirty="0" err="1" smtClean="0"/>
              <a:t>Rectangle</a:t>
            </a:r>
            <a:r>
              <a:rPr lang="de-DE" dirty="0" smtClean="0"/>
              <a:t>(){}; </a:t>
            </a:r>
          </a:p>
          <a:p>
            <a:r>
              <a:rPr lang="de-DE" dirty="0" err="1" smtClean="0"/>
              <a:t>var</a:t>
            </a:r>
            <a:r>
              <a:rPr lang="de-DE" dirty="0" smtClean="0"/>
              <a:t> x = </a:t>
            </a:r>
            <a:r>
              <a:rPr lang="de-DE" dirty="0" err="1" smtClean="0"/>
              <a:t>new</a:t>
            </a:r>
            <a:r>
              <a:rPr lang="de-DE" dirty="0" smtClean="0"/>
              <a:t> </a:t>
            </a:r>
            <a:r>
              <a:rPr lang="de-DE" dirty="0" err="1" smtClean="0"/>
              <a:t>Rectangle</a:t>
            </a:r>
            <a:r>
              <a:rPr lang="de-DE" dirty="0" smtClean="0"/>
              <a:t>();</a:t>
            </a:r>
          </a:p>
          <a:p>
            <a:r>
              <a:rPr lang="de-DE" dirty="0" smtClean="0"/>
              <a:t>x </a:t>
            </a:r>
            <a:r>
              <a:rPr lang="de-DE" dirty="0" err="1" smtClean="0"/>
              <a:t>instanceof</a:t>
            </a:r>
            <a:r>
              <a:rPr lang="de-DE" dirty="0" smtClean="0"/>
              <a:t> </a:t>
            </a:r>
            <a:r>
              <a:rPr lang="de-DE" dirty="0" err="1" smtClean="0"/>
              <a:t>Rectangle</a:t>
            </a:r>
            <a:r>
              <a:rPr lang="de-DE" dirty="0" smtClean="0"/>
              <a:t>; // true</a:t>
            </a:r>
          </a:p>
          <a:p>
            <a:endParaRPr lang="de-DE" dirty="0" smtClean="0"/>
          </a:p>
          <a:p>
            <a:r>
              <a:rPr lang="de-DE" dirty="0" smtClean="0"/>
              <a:t>// </a:t>
            </a:r>
            <a:r>
              <a:rPr lang="de-DE" dirty="0" err="1" smtClean="0"/>
              <a:t>use</a:t>
            </a:r>
            <a:r>
              <a:rPr lang="de-DE" dirty="0" smtClean="0"/>
              <a:t> </a:t>
            </a:r>
            <a:r>
              <a:rPr lang="de-DE" dirty="0" err="1" smtClean="0"/>
              <a:t>Object</a:t>
            </a:r>
            <a:r>
              <a:rPr lang="de-DE" dirty="0" smtClean="0"/>
              <a:t>-Factory </a:t>
            </a:r>
            <a:r>
              <a:rPr lang="de-DE" dirty="0" err="1" smtClean="0"/>
              <a:t>to</a:t>
            </a:r>
            <a:r>
              <a:rPr lang="de-DE" dirty="0" smtClean="0"/>
              <a:t> </a:t>
            </a:r>
            <a:r>
              <a:rPr lang="de-DE" dirty="0" err="1" smtClean="0"/>
              <a:t>create</a:t>
            </a:r>
            <a:r>
              <a:rPr lang="de-DE" dirty="0" smtClean="0"/>
              <a:t> a </a:t>
            </a:r>
            <a:r>
              <a:rPr lang="de-DE" dirty="0" err="1" smtClean="0"/>
              <a:t>similar</a:t>
            </a:r>
            <a:r>
              <a:rPr lang="de-DE" dirty="0" smtClean="0"/>
              <a:t> </a:t>
            </a:r>
            <a:r>
              <a:rPr lang="de-DE" dirty="0" err="1" smtClean="0"/>
              <a:t>Object</a:t>
            </a:r>
            <a:endParaRPr lang="de-DE" dirty="0"/>
          </a:p>
          <a:p>
            <a:r>
              <a:rPr lang="de-DE" dirty="0" err="1" smtClean="0"/>
              <a:t>var</a:t>
            </a:r>
            <a:r>
              <a:rPr lang="de-DE" dirty="0" smtClean="0"/>
              <a:t> </a:t>
            </a:r>
            <a:r>
              <a:rPr lang="de-DE" dirty="0" err="1" smtClean="0"/>
              <a:t>y</a:t>
            </a:r>
            <a:r>
              <a:rPr lang="de-DE" dirty="0" smtClean="0"/>
              <a:t> = </a:t>
            </a:r>
            <a:r>
              <a:rPr lang="de-DE" dirty="0" err="1" smtClean="0"/>
              <a:t>new</a:t>
            </a:r>
            <a:r>
              <a:rPr lang="de-DE" dirty="0" smtClean="0"/>
              <a:t> </a:t>
            </a:r>
            <a:r>
              <a:rPr lang="de-DE" dirty="0" err="1" smtClean="0"/>
              <a:t>Object</a:t>
            </a:r>
            <a:r>
              <a:rPr lang="de-DE" dirty="0" smtClean="0"/>
              <a:t>(x); </a:t>
            </a:r>
          </a:p>
          <a:p>
            <a:r>
              <a:rPr lang="de-DE" dirty="0" err="1" smtClean="0"/>
              <a:t>y</a:t>
            </a:r>
            <a:r>
              <a:rPr lang="de-DE" dirty="0" smtClean="0"/>
              <a:t> </a:t>
            </a:r>
            <a:r>
              <a:rPr lang="de-DE" dirty="0" err="1" smtClean="0"/>
              <a:t>instanceof</a:t>
            </a:r>
            <a:r>
              <a:rPr lang="de-DE" dirty="0" smtClean="0"/>
              <a:t> </a:t>
            </a:r>
            <a:r>
              <a:rPr lang="de-DE" dirty="0" err="1" smtClean="0"/>
              <a:t>Rectangle</a:t>
            </a:r>
            <a:r>
              <a:rPr lang="de-DE" dirty="0" smtClean="0"/>
              <a:t>; // true</a:t>
            </a:r>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3529830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62500" lnSpcReduction="20000"/>
          </a:bodyPr>
          <a:lstStyle/>
          <a:p>
            <a:r>
              <a:rPr lang="de-DE" dirty="0" err="1"/>
              <a:t>function</a:t>
            </a:r>
            <a:r>
              <a:rPr lang="de-DE" dirty="0"/>
              <a:t> </a:t>
            </a:r>
            <a:r>
              <a:rPr lang="de-DE" dirty="0" err="1"/>
              <a:t>SmartphoneFactory</a:t>
            </a:r>
            <a:r>
              <a:rPr lang="de-DE" dirty="0"/>
              <a:t>() {};</a:t>
            </a:r>
          </a:p>
          <a:p>
            <a:endParaRPr lang="de-DE" dirty="0"/>
          </a:p>
          <a:p>
            <a:r>
              <a:rPr lang="de-DE" dirty="0" err="1"/>
              <a:t>SmartphoneFactory.prototype.installApp</a:t>
            </a:r>
            <a:r>
              <a:rPr lang="de-DE" dirty="0"/>
              <a:t> = </a:t>
            </a:r>
            <a:r>
              <a:rPr lang="de-DE" dirty="0" err="1"/>
              <a:t>function</a:t>
            </a:r>
            <a:r>
              <a:rPr lang="de-DE" dirty="0"/>
              <a:t>() {</a:t>
            </a:r>
          </a:p>
          <a:p>
            <a:r>
              <a:rPr lang="de-DE" dirty="0"/>
              <a:t> 	</a:t>
            </a:r>
            <a:r>
              <a:rPr lang="de-DE" dirty="0" err="1"/>
              <a:t>return</a:t>
            </a:r>
            <a:r>
              <a:rPr lang="de-DE" dirty="0"/>
              <a:t> "App </a:t>
            </a:r>
            <a:r>
              <a:rPr lang="de-DE" dirty="0" err="1"/>
              <a:t>installed</a:t>
            </a:r>
            <a:r>
              <a:rPr lang="de-DE" dirty="0"/>
              <a:t>";</a:t>
            </a:r>
          </a:p>
          <a:p>
            <a:r>
              <a:rPr lang="de-DE" dirty="0"/>
              <a:t>}</a:t>
            </a:r>
          </a:p>
          <a:p>
            <a:endParaRPr lang="de-DE" dirty="0"/>
          </a:p>
          <a:p>
            <a:r>
              <a:rPr lang="de-DE" dirty="0" err="1"/>
              <a:t>SmartphoneFactory.factory</a:t>
            </a:r>
            <a:r>
              <a:rPr lang="de-DE" dirty="0"/>
              <a:t> = </a:t>
            </a:r>
            <a:r>
              <a:rPr lang="de-DE" dirty="0" err="1"/>
              <a:t>function</a:t>
            </a:r>
            <a:r>
              <a:rPr lang="de-DE" dirty="0"/>
              <a:t> (</a:t>
            </a:r>
            <a:r>
              <a:rPr lang="de-DE" dirty="0" err="1"/>
              <a:t>smartphoneType</a:t>
            </a:r>
            <a:r>
              <a:rPr lang="de-DE" dirty="0"/>
              <a:t>) {</a:t>
            </a:r>
          </a:p>
          <a:p>
            <a:r>
              <a:rPr lang="de-DE" dirty="0"/>
              <a:t>    // type </a:t>
            </a:r>
            <a:r>
              <a:rPr lang="de-DE" dirty="0" err="1"/>
              <a:t>does</a:t>
            </a:r>
            <a:r>
              <a:rPr lang="de-DE" dirty="0"/>
              <a:t> not </a:t>
            </a:r>
            <a:r>
              <a:rPr lang="de-DE" dirty="0" err="1"/>
              <a:t>exist</a:t>
            </a:r>
            <a:endParaRPr lang="de-DE" dirty="0"/>
          </a:p>
          <a:p>
            <a:r>
              <a:rPr lang="de-DE" dirty="0"/>
              <a:t>    </a:t>
            </a:r>
            <a:r>
              <a:rPr lang="de-DE" dirty="0" err="1"/>
              <a:t>if</a:t>
            </a:r>
            <a:r>
              <a:rPr lang="de-DE" dirty="0"/>
              <a:t> (</a:t>
            </a:r>
            <a:r>
              <a:rPr lang="de-DE" dirty="0" err="1"/>
              <a:t>typeof</a:t>
            </a:r>
            <a:r>
              <a:rPr lang="de-DE" dirty="0"/>
              <a:t> </a:t>
            </a:r>
            <a:r>
              <a:rPr lang="de-DE" dirty="0" err="1"/>
              <a:t>SmartphoneFactory</a:t>
            </a:r>
            <a:r>
              <a:rPr lang="de-DE" dirty="0"/>
              <a:t>[</a:t>
            </a:r>
            <a:r>
              <a:rPr lang="de-DE" dirty="0" err="1"/>
              <a:t>smartphoneType</a:t>
            </a:r>
            <a:r>
              <a:rPr lang="de-DE" dirty="0"/>
              <a:t>] !== "</a:t>
            </a:r>
            <a:r>
              <a:rPr lang="de-DE" dirty="0" err="1"/>
              <a:t>function</a:t>
            </a:r>
            <a:r>
              <a:rPr lang="de-DE" dirty="0"/>
              <a:t>") {</a:t>
            </a:r>
          </a:p>
          <a:p>
            <a:r>
              <a:rPr lang="de-DE" dirty="0"/>
              <a:t>        </a:t>
            </a:r>
            <a:r>
              <a:rPr lang="de-DE" dirty="0" err="1"/>
              <a:t>throw</a:t>
            </a:r>
            <a:r>
              <a:rPr lang="de-DE" dirty="0"/>
              <a:t> ("I </a:t>
            </a:r>
            <a:r>
              <a:rPr lang="de-DE" dirty="0" err="1"/>
              <a:t>don't</a:t>
            </a:r>
            <a:r>
              <a:rPr lang="de-DE" dirty="0"/>
              <a:t> </a:t>
            </a:r>
            <a:r>
              <a:rPr lang="de-DE" dirty="0" err="1"/>
              <a:t>know</a:t>
            </a:r>
            <a:r>
              <a:rPr lang="de-DE" dirty="0"/>
              <a:t> </a:t>
            </a:r>
            <a:r>
              <a:rPr lang="de-DE" dirty="0" err="1"/>
              <a:t>this</a:t>
            </a:r>
            <a:r>
              <a:rPr lang="de-DE" dirty="0"/>
              <a:t> </a:t>
            </a:r>
            <a:r>
              <a:rPr lang="de-DE" dirty="0" err="1" smtClean="0"/>
              <a:t>kind</a:t>
            </a:r>
            <a:r>
              <a:rPr lang="de-DE" dirty="0" smtClean="0"/>
              <a:t> </a:t>
            </a:r>
            <a:r>
              <a:rPr lang="de-DE" dirty="0" err="1"/>
              <a:t>of</a:t>
            </a:r>
            <a:r>
              <a:rPr lang="de-DE" dirty="0"/>
              <a:t> </a:t>
            </a:r>
            <a:r>
              <a:rPr lang="de-DE" dirty="0" err="1"/>
              <a:t>smartphone</a:t>
            </a:r>
            <a:r>
              <a:rPr lang="de-DE" dirty="0"/>
              <a:t>.");</a:t>
            </a:r>
          </a:p>
          <a:p>
            <a:r>
              <a:rPr lang="de-DE" dirty="0"/>
              <a:t>    }</a:t>
            </a:r>
          </a:p>
          <a:p>
            <a:r>
              <a:rPr lang="de-DE" dirty="0"/>
              <a:t>    </a:t>
            </a:r>
          </a:p>
          <a:p>
            <a:r>
              <a:rPr lang="de-DE" dirty="0"/>
              <a:t>    </a:t>
            </a:r>
            <a:r>
              <a:rPr lang="de-DE" dirty="0" err="1"/>
              <a:t>var</a:t>
            </a:r>
            <a:r>
              <a:rPr lang="de-DE" dirty="0"/>
              <a:t> </a:t>
            </a:r>
            <a:r>
              <a:rPr lang="de-DE" dirty="0" err="1"/>
              <a:t>newSmartphone</a:t>
            </a:r>
            <a:r>
              <a:rPr lang="de-DE" dirty="0"/>
              <a:t> = </a:t>
            </a:r>
            <a:r>
              <a:rPr lang="de-DE" dirty="0" err="1"/>
              <a:t>new</a:t>
            </a:r>
            <a:r>
              <a:rPr lang="de-DE" dirty="0"/>
              <a:t> </a:t>
            </a:r>
            <a:r>
              <a:rPr lang="de-DE" dirty="0" err="1"/>
              <a:t>SmartphoneFactory</a:t>
            </a:r>
            <a:r>
              <a:rPr lang="de-DE" dirty="0"/>
              <a:t>[</a:t>
            </a:r>
            <a:r>
              <a:rPr lang="de-DE" dirty="0" err="1"/>
              <a:t>smartphoneType</a:t>
            </a:r>
            <a:r>
              <a:rPr lang="de-DE" dirty="0"/>
              <a:t>]();</a:t>
            </a:r>
          </a:p>
          <a:p>
            <a:r>
              <a:rPr lang="de-DE" dirty="0"/>
              <a:t>    </a:t>
            </a:r>
            <a:r>
              <a:rPr lang="de-DE" dirty="0" err="1"/>
              <a:t>return</a:t>
            </a:r>
            <a:r>
              <a:rPr lang="de-DE" dirty="0"/>
              <a:t> </a:t>
            </a:r>
            <a:r>
              <a:rPr lang="de-DE" dirty="0" err="1"/>
              <a:t>newSmartphone</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317226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de-DE" dirty="0" err="1"/>
              <a:t>SmartphoneFactory.IPhone</a:t>
            </a:r>
            <a:r>
              <a:rPr lang="de-DE" dirty="0"/>
              <a:t> = </a:t>
            </a:r>
            <a:r>
              <a:rPr lang="de-DE" dirty="0" err="1"/>
              <a:t>function</a:t>
            </a:r>
            <a:r>
              <a:rPr lang="de-DE" dirty="0"/>
              <a:t> () {}</a:t>
            </a:r>
          </a:p>
          <a:p>
            <a:r>
              <a:rPr lang="de-DE" dirty="0" err="1"/>
              <a:t>SmartphoneFactory.IPhone.prototype</a:t>
            </a:r>
            <a:r>
              <a:rPr lang="de-DE" dirty="0"/>
              <a:t> = </a:t>
            </a:r>
            <a:r>
              <a:rPr lang="de-DE" dirty="0" err="1"/>
              <a:t>new</a:t>
            </a:r>
            <a:r>
              <a:rPr lang="de-DE" dirty="0"/>
              <a:t> </a:t>
            </a:r>
            <a:r>
              <a:rPr lang="de-DE" dirty="0" err="1"/>
              <a:t>SmartphoneFactory</a:t>
            </a:r>
            <a:r>
              <a:rPr lang="de-DE" dirty="0"/>
              <a:t>();</a:t>
            </a:r>
          </a:p>
          <a:p>
            <a:r>
              <a:rPr lang="de-DE" dirty="0" err="1"/>
              <a:t>SmartphoneFactory.IPhone.prototype.installApp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dirty="0" err="1" smtClean="0"/>
              <a:t>AppStore</a:t>
            </a:r>
            <a:r>
              <a:rPr lang="de-DE" dirty="0"/>
              <a:t>.";</a:t>
            </a:r>
          </a:p>
          <a:p>
            <a:r>
              <a:rPr lang="de-DE" dirty="0"/>
              <a:t>}</a:t>
            </a:r>
          </a:p>
          <a:p>
            <a:endParaRPr lang="de-DE" dirty="0"/>
          </a:p>
          <a:p>
            <a:r>
              <a:rPr lang="de-DE" dirty="0" err="1"/>
              <a:t>SmartphoneFactory.Android</a:t>
            </a:r>
            <a:r>
              <a:rPr lang="de-DE" dirty="0"/>
              <a:t> = </a:t>
            </a:r>
            <a:r>
              <a:rPr lang="de-DE" dirty="0" err="1"/>
              <a:t>function</a:t>
            </a:r>
            <a:r>
              <a:rPr lang="de-DE" dirty="0"/>
              <a:t> () {}</a:t>
            </a:r>
          </a:p>
          <a:p>
            <a:r>
              <a:rPr lang="de-DE" dirty="0" err="1"/>
              <a:t>SmartphoneFactory.Android.prototype</a:t>
            </a:r>
            <a:r>
              <a:rPr lang="de-DE" dirty="0"/>
              <a:t> = </a:t>
            </a:r>
            <a:r>
              <a:rPr lang="de-DE" dirty="0" err="1"/>
              <a:t>new</a:t>
            </a:r>
            <a:r>
              <a:rPr lang="de-DE" dirty="0"/>
              <a:t> </a:t>
            </a:r>
            <a:r>
              <a:rPr lang="de-DE" dirty="0" err="1"/>
              <a:t>SmartphoneFactory</a:t>
            </a:r>
            <a:r>
              <a:rPr lang="de-DE" dirty="0"/>
              <a:t>();</a:t>
            </a:r>
          </a:p>
          <a:p>
            <a:r>
              <a:rPr lang="de-DE" dirty="0" err="1"/>
              <a:t>SmartphoneFactory.Android.prototype.installApp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strike="sngStrike" dirty="0" err="1" smtClean="0"/>
              <a:t>market</a:t>
            </a:r>
            <a:r>
              <a:rPr lang="de-DE" dirty="0" smtClean="0"/>
              <a:t> </a:t>
            </a:r>
            <a:r>
              <a:rPr lang="de-DE" dirty="0" smtClean="0"/>
              <a:t>Google Play.</a:t>
            </a:r>
            <a:r>
              <a:rPr lang="de-DE" dirty="0"/>
              <a:t>";</a:t>
            </a:r>
          </a:p>
          <a:p>
            <a:r>
              <a:rPr lang="de-DE" dirty="0"/>
              <a:t>}</a:t>
            </a:r>
          </a:p>
          <a:p>
            <a:endParaRPr lang="de-DE" dirty="0" smtClean="0"/>
          </a:p>
          <a:p>
            <a:r>
              <a:rPr lang="de-DE" dirty="0" err="1" smtClean="0"/>
              <a:t>var</a:t>
            </a:r>
            <a:r>
              <a:rPr lang="de-DE" dirty="0" smtClean="0"/>
              <a:t> </a:t>
            </a:r>
            <a:r>
              <a:rPr lang="de-DE" dirty="0" err="1"/>
              <a:t>iPhone</a:t>
            </a:r>
            <a:r>
              <a:rPr lang="de-DE" dirty="0"/>
              <a:t> = </a:t>
            </a:r>
            <a:r>
              <a:rPr lang="de-DE" dirty="0" err="1"/>
              <a:t>SmartphoneFactory.factory</a:t>
            </a:r>
            <a:r>
              <a:rPr lang="de-DE" dirty="0" smtClean="0"/>
              <a:t>(“</a:t>
            </a:r>
            <a:r>
              <a:rPr lang="de-DE" dirty="0" err="1" smtClean="0"/>
              <a:t>Android</a:t>
            </a:r>
            <a:r>
              <a:rPr lang="de-DE" dirty="0" smtClean="0"/>
              <a:t>"</a:t>
            </a:r>
            <a:r>
              <a:rPr lang="de-DE" dirty="0"/>
              <a:t>);</a:t>
            </a:r>
          </a:p>
          <a:p>
            <a:r>
              <a:rPr lang="de-DE" dirty="0" err="1" smtClean="0"/>
              <a:t>iPhone.installApp</a:t>
            </a:r>
            <a:r>
              <a:rPr lang="de-DE" dirty="0"/>
              <a:t>(</a:t>
            </a:r>
            <a:r>
              <a:rPr lang="de-DE" dirty="0" smtClean="0"/>
              <a:t>); </a:t>
            </a:r>
            <a:r>
              <a:rPr lang="de-DE" dirty="0"/>
              <a:t>// </a:t>
            </a:r>
            <a:r>
              <a:rPr lang="de-DE" dirty="0" err="1"/>
              <a:t>Please</a:t>
            </a:r>
            <a:r>
              <a:rPr lang="de-DE" dirty="0"/>
              <a:t> </a:t>
            </a:r>
            <a:r>
              <a:rPr lang="de-DE" dirty="0" err="1"/>
              <a:t>visit</a:t>
            </a:r>
            <a:r>
              <a:rPr lang="de-DE" dirty="0"/>
              <a:t> </a:t>
            </a:r>
            <a:r>
              <a:rPr lang="de-DE" dirty="0" err="1"/>
              <a:t>the</a:t>
            </a:r>
            <a:r>
              <a:rPr lang="de-DE" dirty="0"/>
              <a:t> Play Store</a:t>
            </a:r>
          </a:p>
          <a:p>
            <a:endParaRPr lang="de-DE" dirty="0"/>
          </a:p>
          <a:p>
            <a:endParaRPr lang="de-DE" dirty="0"/>
          </a:p>
          <a:p>
            <a:endParaRPr lang="de-DE" dirty="0"/>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169073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unterschiedliche Ausprägungen von Objekten </a:t>
            </a:r>
            <a:endParaRPr lang="de-DE" dirty="0" smtClean="0"/>
          </a:p>
          <a:p>
            <a:r>
              <a:rPr lang="de-DE" dirty="0"/>
              <a:t>unterschiedliche Algorithmen anhand des </a:t>
            </a:r>
            <a:r>
              <a:rPr lang="de-DE" dirty="0" smtClean="0"/>
              <a:t>Kontexts</a:t>
            </a:r>
            <a:endParaRPr lang="de-DE" dirty="0"/>
          </a:p>
          <a:p>
            <a:r>
              <a:rPr lang="de-DE" dirty="0" smtClean="0"/>
              <a:t>z.B. </a:t>
            </a:r>
            <a:r>
              <a:rPr lang="de-DE" dirty="0"/>
              <a:t>Berechnung der Mehrwertsteuer </a:t>
            </a:r>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8649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bg1"/>
                </a:solidFill>
              </a:rPr>
              <a:t>JS Core</a:t>
            </a:r>
            <a:endParaRPr lang="de-DE" dirty="0">
              <a:solidFill>
                <a:schemeClr val="bg1"/>
              </a:solidFill>
            </a:endParaRPr>
          </a:p>
        </p:txBody>
      </p:sp>
      <p:pic>
        <p:nvPicPr>
          <p:cNvPr id="3" name="Bild 2" descr="2012-04-26 22.26.11.jpg"/>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520" y="-52833"/>
            <a:ext cx="9252520" cy="6910833"/>
          </a:xfrm>
          <a:prstGeom prst="rect">
            <a:avLst/>
          </a:prstGeom>
        </p:spPr>
      </p:pic>
      <p:sp>
        <p:nvSpPr>
          <p:cNvPr id="7" name="Titel 3"/>
          <p:cNvSpPr txBox="1">
            <a:spLocks/>
          </p:cNvSpPr>
          <p:nvPr/>
        </p:nvSpPr>
        <p:spPr>
          <a:xfrm>
            <a:off x="683568" y="44624"/>
            <a:ext cx="8572560" cy="56253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b="1" kern="1200">
                <a:solidFill>
                  <a:schemeClr val="accent2"/>
                </a:solidFill>
                <a:latin typeface="Verdana" pitchFamily="34" charset="0"/>
                <a:ea typeface="Verdana" pitchFamily="34" charset="0"/>
                <a:cs typeface="Verdana" pitchFamily="34" charset="0"/>
              </a:defRPr>
            </a:lvl1pPr>
          </a:lstStyle>
          <a:p>
            <a:r>
              <a:rPr lang="de-DE" dirty="0" smtClean="0">
                <a:solidFill>
                  <a:schemeClr val="bg1"/>
                </a:solidFill>
              </a:rPr>
              <a:t>1: ES5</a:t>
            </a:r>
            <a:endParaRPr lang="de-DE" dirty="0">
              <a:solidFill>
                <a:schemeClr val="bg1"/>
              </a:solidFill>
            </a:endParaRPr>
          </a:p>
        </p:txBody>
      </p:sp>
    </p:spTree>
    <p:extLst>
      <p:ext uri="{BB962C8B-B14F-4D97-AF65-F5344CB8AC3E}">
        <p14:creationId xmlns:p14="http://schemas.microsoft.com/office/powerpoint/2010/main" val="3406521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var</a:t>
            </a:r>
            <a:r>
              <a:rPr lang="de-DE" dirty="0"/>
              <a:t> </a:t>
            </a:r>
            <a:r>
              <a:rPr lang="de-DE" dirty="0" err="1"/>
              <a:t>gadget</a:t>
            </a:r>
            <a:r>
              <a:rPr lang="de-DE" dirty="0"/>
              <a:t> = {</a:t>
            </a:r>
          </a:p>
          <a:p>
            <a:r>
              <a:rPr lang="de-DE" dirty="0"/>
              <a:t>    </a:t>
            </a:r>
            <a:r>
              <a:rPr lang="de-DE" dirty="0" err="1"/>
              <a:t>name</a:t>
            </a:r>
            <a:r>
              <a:rPr lang="de-DE" dirty="0"/>
              <a:t> : "R0cket", </a:t>
            </a:r>
            <a:endParaRPr lang="de-DE" dirty="0" smtClean="0"/>
          </a:p>
          <a:p>
            <a:r>
              <a:rPr lang="de-DE" dirty="0"/>
              <a:t>	</a:t>
            </a:r>
            <a:r>
              <a:rPr lang="de-DE" dirty="0" smtClean="0"/>
              <a:t>	 </a:t>
            </a:r>
            <a:r>
              <a:rPr lang="de-DE" dirty="0" err="1" smtClean="0"/>
              <a:t>vatType</a:t>
            </a:r>
            <a:r>
              <a:rPr lang="de-DE" dirty="0" smtClean="0"/>
              <a:t> </a:t>
            </a:r>
            <a:r>
              <a:rPr lang="de-DE" dirty="0"/>
              <a:t>: "</a:t>
            </a:r>
            <a:r>
              <a:rPr lang="de-DE" dirty="0" err="1"/>
              <a:t>full</a:t>
            </a:r>
            <a:r>
              <a:rPr lang="de-DE" dirty="0"/>
              <a:t>",</a:t>
            </a:r>
          </a:p>
          <a:p>
            <a:r>
              <a:rPr lang="de-DE" dirty="0"/>
              <a:t>    </a:t>
            </a:r>
            <a:r>
              <a:rPr lang="de-DE" dirty="0" err="1"/>
              <a:t>price</a:t>
            </a:r>
            <a:r>
              <a:rPr lang="de-DE" dirty="0"/>
              <a:t> : 30000000</a:t>
            </a:r>
          </a:p>
          <a:p>
            <a:r>
              <a:rPr lang="de-DE" dirty="0"/>
              <a:t>};</a:t>
            </a:r>
          </a:p>
          <a:p>
            <a:endParaRPr lang="de-DE" dirty="0"/>
          </a:p>
          <a:p>
            <a:r>
              <a:rPr lang="de-DE" dirty="0" err="1"/>
              <a:t>var</a:t>
            </a:r>
            <a:r>
              <a:rPr lang="de-DE" dirty="0"/>
              <a:t> </a:t>
            </a:r>
            <a:r>
              <a:rPr lang="de-DE" dirty="0" err="1"/>
              <a:t>food</a:t>
            </a:r>
            <a:r>
              <a:rPr lang="de-DE" dirty="0"/>
              <a:t> = {</a:t>
            </a:r>
          </a:p>
          <a:p>
            <a:r>
              <a:rPr lang="de-DE" dirty="0"/>
              <a:t>    </a:t>
            </a:r>
            <a:r>
              <a:rPr lang="de-DE" dirty="0" err="1"/>
              <a:t>name</a:t>
            </a:r>
            <a:r>
              <a:rPr lang="de-DE" dirty="0"/>
              <a:t> : "</a:t>
            </a:r>
            <a:r>
              <a:rPr lang="de-DE" dirty="0" err="1"/>
              <a:t>bread</a:t>
            </a:r>
            <a:r>
              <a:rPr lang="de-DE" dirty="0"/>
              <a:t>",</a:t>
            </a:r>
          </a:p>
          <a:p>
            <a:r>
              <a:rPr lang="de-DE" dirty="0"/>
              <a:t>    </a:t>
            </a:r>
            <a:r>
              <a:rPr lang="de-DE" dirty="0" err="1"/>
              <a:t>vatType</a:t>
            </a:r>
            <a:r>
              <a:rPr lang="de-DE" dirty="0"/>
              <a:t> : "</a:t>
            </a:r>
            <a:r>
              <a:rPr lang="de-DE" dirty="0" err="1"/>
              <a:t>reduced</a:t>
            </a:r>
            <a:r>
              <a:rPr lang="de-DE" dirty="0"/>
              <a:t>",</a:t>
            </a:r>
          </a:p>
          <a:p>
            <a:r>
              <a:rPr lang="de-DE" dirty="0"/>
              <a:t>    </a:t>
            </a:r>
            <a:r>
              <a:rPr lang="de-DE" dirty="0" err="1"/>
              <a:t>price</a:t>
            </a:r>
            <a:r>
              <a:rPr lang="de-DE" dirty="0"/>
              <a:t> : 5</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47226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vatCalculator.types</a:t>
            </a:r>
            <a:r>
              <a:rPr lang="de-DE" dirty="0"/>
              <a:t> = {};</a:t>
            </a:r>
          </a:p>
          <a:p>
            <a:r>
              <a:rPr lang="de-DE" dirty="0" err="1"/>
              <a:t>vatCalculator.types.reduced</a:t>
            </a:r>
            <a:r>
              <a:rPr lang="de-DE" dirty="0"/>
              <a:t> = {</a:t>
            </a:r>
          </a:p>
          <a:p>
            <a:r>
              <a:rPr lang="de-DE" dirty="0"/>
              <a:t>    </a:t>
            </a:r>
            <a:r>
              <a:rPr lang="en-US" dirty="0"/>
              <a:t>calculate : function(price) {</a:t>
            </a:r>
            <a:endParaRPr lang="de-DE" dirty="0"/>
          </a:p>
          <a:p>
            <a:r>
              <a:rPr lang="en-US" dirty="0"/>
              <a:t>        return price * 0.07;    </a:t>
            </a:r>
            <a:endParaRPr lang="de-DE" dirty="0"/>
          </a:p>
          <a:p>
            <a:r>
              <a:rPr lang="en-US" dirty="0"/>
              <a:t>    }    </a:t>
            </a:r>
            <a:endParaRPr lang="de-DE" dirty="0"/>
          </a:p>
          <a:p>
            <a:r>
              <a:rPr lang="en-US" dirty="0"/>
              <a:t>};</a:t>
            </a:r>
            <a:endParaRPr lang="de-DE" dirty="0"/>
          </a:p>
          <a:p>
            <a:r>
              <a:rPr lang="en-US" dirty="0" err="1"/>
              <a:t>vatCalculator.types.full</a:t>
            </a:r>
            <a:r>
              <a:rPr lang="en-US" dirty="0"/>
              <a:t> = {</a:t>
            </a:r>
            <a:endParaRPr lang="de-DE" dirty="0"/>
          </a:p>
          <a:p>
            <a:r>
              <a:rPr lang="en-US" dirty="0"/>
              <a:t>    calculate : function(price) {</a:t>
            </a:r>
            <a:endParaRPr lang="de-DE" dirty="0"/>
          </a:p>
          <a:p>
            <a:r>
              <a:rPr lang="en-US" dirty="0"/>
              <a:t>        </a:t>
            </a:r>
            <a:r>
              <a:rPr lang="de-DE" dirty="0" err="1"/>
              <a:t>return</a:t>
            </a:r>
            <a:r>
              <a:rPr lang="de-DE" dirty="0"/>
              <a:t> </a:t>
            </a:r>
            <a:r>
              <a:rPr lang="de-DE" dirty="0" err="1"/>
              <a:t>price</a:t>
            </a:r>
            <a:r>
              <a:rPr lang="de-DE" dirty="0"/>
              <a:t> * 0.19;</a:t>
            </a:r>
          </a:p>
          <a:p>
            <a:r>
              <a:rPr lang="de-DE" dirty="0"/>
              <a:t>    }    </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298979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calculatePrice</a:t>
            </a:r>
            <a:r>
              <a:rPr lang="de-DE" dirty="0"/>
              <a:t>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vatCalculator.types</a:t>
            </a:r>
            <a:r>
              <a:rPr lang="de-DE" dirty="0"/>
              <a:t>[</a:t>
            </a:r>
            <a:r>
              <a:rPr lang="de-DE" dirty="0" err="1"/>
              <a:t>data.vatType</a:t>
            </a:r>
            <a:r>
              <a:rPr lang="de-DE" dirty="0"/>
              <a:t>] !== "</a:t>
            </a:r>
            <a:r>
              <a:rPr lang="de-DE" dirty="0" err="1"/>
              <a:t>object</a:t>
            </a:r>
            <a:r>
              <a:rPr lang="de-DE" dirty="0"/>
              <a:t>") {</a:t>
            </a:r>
          </a:p>
          <a:p>
            <a:r>
              <a:rPr lang="de-DE" dirty="0"/>
              <a:t>        </a:t>
            </a:r>
            <a:r>
              <a:rPr lang="de-DE" dirty="0" err="1"/>
              <a:t>throw</a:t>
            </a:r>
            <a:r>
              <a:rPr lang="de-DE" dirty="0"/>
              <a:t> ("</a:t>
            </a:r>
            <a:r>
              <a:rPr lang="de-DE" dirty="0" err="1"/>
              <a:t>No</a:t>
            </a:r>
            <a:r>
              <a:rPr lang="de-DE" dirty="0"/>
              <a:t> </a:t>
            </a:r>
            <a:r>
              <a:rPr lang="de-DE" dirty="0" err="1"/>
              <a:t>strategy</a:t>
            </a:r>
            <a:r>
              <a:rPr lang="de-DE" dirty="0"/>
              <a:t> </a:t>
            </a:r>
            <a:r>
              <a:rPr lang="de-DE" dirty="0" err="1"/>
              <a:t>found</a:t>
            </a:r>
            <a:r>
              <a:rPr lang="de-DE" dirty="0"/>
              <a:t>.")</a:t>
            </a:r>
          </a:p>
          <a:p>
            <a:r>
              <a:rPr lang="de-DE" dirty="0"/>
              <a:t>    }    </a:t>
            </a:r>
          </a:p>
          <a:p>
            <a:r>
              <a:rPr lang="de-DE" dirty="0"/>
              <a:t>    </a:t>
            </a:r>
            <a:r>
              <a:rPr lang="de-DE" dirty="0" err="1"/>
              <a:t>return</a:t>
            </a:r>
            <a:r>
              <a:rPr lang="de-DE" dirty="0"/>
              <a:t> </a:t>
            </a:r>
            <a:r>
              <a:rPr lang="de-DE" dirty="0" err="1"/>
              <a:t>data.price</a:t>
            </a:r>
            <a:r>
              <a:rPr lang="de-DE" dirty="0"/>
              <a:t> + </a:t>
            </a:r>
            <a:r>
              <a:rPr lang="de-DE" dirty="0" err="1"/>
              <a:t>vatCalculator.types</a:t>
            </a:r>
            <a:r>
              <a:rPr lang="de-DE" dirty="0"/>
              <a:t>[</a:t>
            </a:r>
            <a:r>
              <a:rPr lang="de-DE" dirty="0" err="1"/>
              <a:t>data.vatType</a:t>
            </a:r>
            <a:r>
              <a:rPr lang="de-DE" dirty="0"/>
              <a:t>].</a:t>
            </a:r>
            <a:r>
              <a:rPr lang="de-DE" dirty="0" err="1"/>
              <a:t>calculate</a:t>
            </a:r>
            <a:r>
              <a:rPr lang="de-DE" dirty="0"/>
              <a:t>(</a:t>
            </a:r>
            <a:r>
              <a:rPr lang="de-DE" dirty="0" err="1"/>
              <a:t>data.price</a:t>
            </a:r>
            <a:r>
              <a:rPr lang="de-DE" dirty="0"/>
              <a:t>);</a:t>
            </a:r>
          </a:p>
          <a:p>
            <a:r>
              <a:rPr lang="de-DE" dirty="0"/>
              <a:t>}</a:t>
            </a:r>
          </a:p>
          <a:p>
            <a:endParaRPr lang="de-DE" dirty="0"/>
          </a:p>
          <a:p>
            <a:r>
              <a:rPr lang="de-DE" dirty="0" err="1" smtClean="0"/>
              <a:t>calculatePrice</a:t>
            </a:r>
            <a:r>
              <a:rPr lang="de-DE" dirty="0"/>
              <a:t>(</a:t>
            </a:r>
            <a:r>
              <a:rPr lang="de-DE" dirty="0" err="1"/>
              <a:t>food</a:t>
            </a:r>
            <a:r>
              <a:rPr lang="de-DE" dirty="0" smtClean="0"/>
              <a:t>); </a:t>
            </a:r>
            <a:r>
              <a:rPr lang="de-DE" dirty="0"/>
              <a:t>// 5.35</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9412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Bridge entkoppelt eine konkrete Implementierung von einer abstrakten </a:t>
            </a:r>
            <a:r>
              <a:rPr lang="de-DE" dirty="0" smtClean="0"/>
              <a:t>Schnittstelle</a:t>
            </a:r>
          </a:p>
          <a:p>
            <a:pPr marL="0" indent="0">
              <a:buNone/>
            </a:pPr>
            <a:r>
              <a:rPr lang="de-DE" dirty="0"/>
              <a:t>beide unabhängig voneinander </a:t>
            </a:r>
            <a:r>
              <a:rPr lang="de-DE" dirty="0" smtClean="0"/>
              <a:t>veränderbar</a:t>
            </a:r>
          </a:p>
          <a:p>
            <a:pPr marL="0" indent="0">
              <a:buNone/>
            </a:pPr>
            <a:r>
              <a:rPr lang="de-DE" dirty="0" smtClean="0"/>
              <a:t>hilft bei Trennung von fachlichem und technischem Code</a:t>
            </a:r>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2296295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function</a:t>
            </a:r>
            <a:r>
              <a:rPr lang="de-DE" dirty="0"/>
              <a:t> </a:t>
            </a:r>
            <a:r>
              <a:rPr lang="de-DE" dirty="0" err="1"/>
              <a:t>getUser</a:t>
            </a:r>
            <a:r>
              <a:rPr lang="de-DE" dirty="0"/>
              <a:t>(</a:t>
            </a:r>
            <a:r>
              <a:rPr lang="de-DE" dirty="0" err="1"/>
              <a:t>req</a:t>
            </a:r>
            <a:r>
              <a:rPr lang="de-DE" dirty="0"/>
              <a:t>, </a:t>
            </a:r>
            <a:r>
              <a:rPr lang="de-DE" dirty="0" err="1"/>
              <a:t>res</a:t>
            </a:r>
            <a:r>
              <a:rPr lang="de-DE" dirty="0"/>
              <a:t>, </a:t>
            </a:r>
            <a:r>
              <a:rPr lang="de-DE" dirty="0" err="1"/>
              <a:t>next</a:t>
            </a:r>
            <a:r>
              <a:rPr lang="de-DE" dirty="0"/>
              <a:t>) {</a:t>
            </a:r>
          </a:p>
          <a:p>
            <a:r>
              <a:rPr lang="de-DE" dirty="0"/>
              <a:t>  </a:t>
            </a:r>
            <a:r>
              <a:rPr lang="de-DE" dirty="0" err="1"/>
              <a:t>var</a:t>
            </a:r>
            <a:r>
              <a:rPr lang="de-DE" dirty="0"/>
              <a:t> </a:t>
            </a:r>
            <a:r>
              <a:rPr lang="de-DE" dirty="0" err="1"/>
              <a:t>name</a:t>
            </a:r>
            <a:r>
              <a:rPr lang="de-DE" dirty="0"/>
              <a:t> = </a:t>
            </a:r>
            <a:r>
              <a:rPr lang="de-DE" dirty="0" err="1"/>
              <a:t>req.params.name</a:t>
            </a:r>
            <a:r>
              <a:rPr lang="de-DE" dirty="0"/>
              <a:t>;</a:t>
            </a:r>
          </a:p>
          <a:p>
            <a:r>
              <a:rPr lang="de-DE" dirty="0"/>
              <a:t>  </a:t>
            </a:r>
            <a:r>
              <a:rPr lang="de-DE" dirty="0" err="1"/>
              <a:t>for</a:t>
            </a:r>
            <a:r>
              <a:rPr lang="de-DE" dirty="0"/>
              <a:t> (i = 0; i &lt; </a:t>
            </a:r>
            <a:r>
              <a:rPr lang="de-DE" dirty="0" err="1"/>
              <a:t>users.length</a:t>
            </a:r>
            <a:r>
              <a:rPr lang="de-DE" dirty="0"/>
              <a:t>; i++) {</a:t>
            </a:r>
          </a:p>
          <a:p>
            <a:r>
              <a:rPr lang="de-DE" dirty="0"/>
              <a:t>    </a:t>
            </a:r>
            <a:r>
              <a:rPr lang="de-DE" dirty="0" err="1"/>
              <a:t>if</a:t>
            </a:r>
            <a:r>
              <a:rPr lang="de-DE" dirty="0"/>
              <a:t> (</a:t>
            </a:r>
            <a:r>
              <a:rPr lang="de-DE" dirty="0" err="1"/>
              <a:t>users</a:t>
            </a:r>
            <a:r>
              <a:rPr lang="de-DE" dirty="0"/>
              <a:t>[i].</a:t>
            </a:r>
            <a:r>
              <a:rPr lang="de-DE" dirty="0" err="1"/>
              <a:t>name</a:t>
            </a:r>
            <a:r>
              <a:rPr lang="de-DE" dirty="0"/>
              <a:t> === </a:t>
            </a:r>
            <a:r>
              <a:rPr lang="de-DE" dirty="0" err="1"/>
              <a:t>name</a:t>
            </a:r>
            <a:r>
              <a:rPr lang="de-DE" dirty="0"/>
              <a:t>) {</a:t>
            </a:r>
          </a:p>
          <a:p>
            <a:r>
              <a:rPr lang="de-DE" dirty="0"/>
              <a:t>        </a:t>
            </a:r>
            <a:r>
              <a:rPr lang="de-DE" dirty="0" err="1"/>
              <a:t>req.user</a:t>
            </a:r>
            <a:r>
              <a:rPr lang="de-DE" dirty="0"/>
              <a:t> = </a:t>
            </a:r>
            <a:r>
              <a:rPr lang="de-DE" dirty="0" err="1"/>
              <a:t>users</a:t>
            </a:r>
            <a:r>
              <a:rPr lang="de-DE" dirty="0"/>
              <a:t>[i];</a:t>
            </a:r>
          </a:p>
          <a:p>
            <a:r>
              <a:rPr lang="de-DE" dirty="0"/>
              <a:t>        </a:t>
            </a:r>
            <a:r>
              <a:rPr lang="de-DE" dirty="0" err="1"/>
              <a:t>next</a:t>
            </a:r>
            <a:r>
              <a:rPr lang="de-DE" dirty="0"/>
              <a:t>();</a:t>
            </a:r>
          </a:p>
          <a:p>
            <a:r>
              <a:rPr lang="de-DE" dirty="0"/>
              <a:t>        </a:t>
            </a:r>
            <a:r>
              <a:rPr lang="de-DE" dirty="0" err="1"/>
              <a:t>return</a:t>
            </a:r>
            <a:r>
              <a:rPr lang="de-DE" dirty="0"/>
              <a:t>;</a:t>
            </a:r>
          </a:p>
          <a:p>
            <a:r>
              <a:rPr lang="de-DE" dirty="0"/>
              <a:t>    }</a:t>
            </a:r>
          </a:p>
          <a:p>
            <a:r>
              <a:rPr lang="de-DE" dirty="0"/>
              <a:t>  }</a:t>
            </a:r>
          </a:p>
          <a:p>
            <a:r>
              <a:rPr lang="de-DE" dirty="0"/>
              <a:t>  </a:t>
            </a:r>
            <a:r>
              <a:rPr lang="de-DE" dirty="0" err="1"/>
              <a:t>throw</a:t>
            </a:r>
            <a:r>
              <a:rPr lang="de-DE" dirty="0"/>
              <a:t> </a:t>
            </a:r>
            <a:r>
              <a:rPr lang="de-DE" dirty="0" err="1"/>
              <a:t>new</a:t>
            </a:r>
            <a:r>
              <a:rPr lang="de-DE" dirty="0"/>
              <a:t> </a:t>
            </a:r>
            <a:r>
              <a:rPr lang="de-DE" dirty="0" err="1"/>
              <a:t>NotFound</a:t>
            </a:r>
            <a:r>
              <a:rPr lang="de-DE" dirty="0"/>
              <a:t>("Sorry, dieser Nutzer existiert leider nicht!");</a:t>
            </a:r>
          </a:p>
          <a:p>
            <a:r>
              <a:rPr lang="de-DE" dirty="0"/>
              <a:t>}</a:t>
            </a:r>
          </a:p>
          <a:p>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8855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a:t>getUser</a:t>
            </a:r>
            <a:r>
              <a:rPr lang="de-DE" dirty="0"/>
              <a:t>(</a:t>
            </a:r>
            <a:r>
              <a:rPr lang="de-DE" dirty="0" err="1"/>
              <a:t>name</a:t>
            </a:r>
            <a:r>
              <a:rPr lang="de-DE" dirty="0"/>
              <a:t>) {</a:t>
            </a:r>
          </a:p>
          <a:p>
            <a:r>
              <a:rPr lang="de-DE" dirty="0"/>
              <a:t>    </a:t>
            </a:r>
            <a:r>
              <a:rPr lang="de-DE" dirty="0" err="1"/>
              <a:t>for</a:t>
            </a:r>
            <a:r>
              <a:rPr lang="de-DE" dirty="0"/>
              <a:t> (i = 0; i &lt; </a:t>
            </a:r>
            <a:r>
              <a:rPr lang="de-DE" dirty="0" err="1"/>
              <a:t>users.length</a:t>
            </a:r>
            <a:r>
              <a:rPr lang="de-DE" dirty="0"/>
              <a:t>; i++) {</a:t>
            </a:r>
          </a:p>
          <a:p>
            <a:r>
              <a:rPr lang="de-DE" dirty="0"/>
              <a:t>        </a:t>
            </a:r>
            <a:r>
              <a:rPr lang="de-DE" dirty="0" err="1"/>
              <a:t>if</a:t>
            </a:r>
            <a:r>
              <a:rPr lang="de-DE" dirty="0"/>
              <a:t> (</a:t>
            </a:r>
            <a:r>
              <a:rPr lang="de-DE" dirty="0" err="1"/>
              <a:t>users</a:t>
            </a:r>
            <a:r>
              <a:rPr lang="de-DE" dirty="0"/>
              <a:t>[i].</a:t>
            </a:r>
            <a:r>
              <a:rPr lang="de-DE" dirty="0" err="1"/>
              <a:t>name</a:t>
            </a:r>
            <a:r>
              <a:rPr lang="de-DE" dirty="0"/>
              <a:t> === </a:t>
            </a:r>
            <a:r>
              <a:rPr lang="de-DE" dirty="0" err="1"/>
              <a:t>name</a:t>
            </a:r>
            <a:r>
              <a:rPr lang="de-DE" dirty="0"/>
              <a:t>) {</a:t>
            </a:r>
          </a:p>
          <a:p>
            <a:r>
              <a:rPr lang="de-DE" dirty="0"/>
              <a:t>         </a:t>
            </a:r>
            <a:r>
              <a:rPr lang="de-DE" dirty="0" err="1"/>
              <a:t>return</a:t>
            </a:r>
            <a:r>
              <a:rPr lang="de-DE" dirty="0"/>
              <a:t> </a:t>
            </a:r>
            <a:r>
              <a:rPr lang="de-DE" dirty="0" err="1"/>
              <a:t>user</a:t>
            </a:r>
            <a:r>
              <a:rPr lang="de-DE" dirty="0"/>
              <a:t>;</a:t>
            </a:r>
          </a:p>
          <a:p>
            <a:r>
              <a:rPr lang="de-DE" dirty="0"/>
              <a:t>        }</a:t>
            </a:r>
          </a:p>
          <a:p>
            <a:r>
              <a:rPr lang="de-DE" dirty="0"/>
              <a:t>    }</a:t>
            </a:r>
          </a:p>
          <a:p>
            <a:r>
              <a:rPr lang="de-DE" dirty="0"/>
              <a:t>    </a:t>
            </a:r>
            <a:r>
              <a:rPr lang="de-DE" dirty="0" err="1"/>
              <a:t>throw</a:t>
            </a:r>
            <a:r>
              <a:rPr lang="de-DE" dirty="0"/>
              <a:t> </a:t>
            </a:r>
            <a:r>
              <a:rPr lang="de-DE" dirty="0" err="1"/>
              <a:t>new</a:t>
            </a:r>
            <a:r>
              <a:rPr lang="de-DE" dirty="0"/>
              <a:t> </a:t>
            </a:r>
            <a:r>
              <a:rPr lang="de-DE" dirty="0" err="1"/>
              <a:t>NotFound</a:t>
            </a:r>
            <a:r>
              <a:rPr lang="de-DE" dirty="0"/>
              <a:t>("Sorry, dieser Nutzer existiert leider nicht!");</a:t>
            </a:r>
          </a:p>
          <a:p>
            <a:r>
              <a:rPr lang="de-DE" dirty="0"/>
              <a:t>}</a:t>
            </a:r>
          </a:p>
          <a:p>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2712957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a:t>getUserBridge</a:t>
            </a:r>
            <a:r>
              <a:rPr lang="de-DE" dirty="0"/>
              <a:t>(</a:t>
            </a:r>
            <a:r>
              <a:rPr lang="de-DE" dirty="0" err="1"/>
              <a:t>req</a:t>
            </a:r>
            <a:r>
              <a:rPr lang="de-DE" dirty="0"/>
              <a:t>, </a:t>
            </a:r>
            <a:r>
              <a:rPr lang="de-DE" dirty="0" err="1"/>
              <a:t>res</a:t>
            </a:r>
            <a:r>
              <a:rPr lang="de-DE" dirty="0"/>
              <a:t>, </a:t>
            </a:r>
            <a:r>
              <a:rPr lang="de-DE" dirty="0" err="1"/>
              <a:t>next</a:t>
            </a:r>
            <a:r>
              <a:rPr lang="de-DE" dirty="0"/>
              <a:t>) {</a:t>
            </a:r>
          </a:p>
          <a:p>
            <a:r>
              <a:rPr lang="de-DE" dirty="0"/>
              <a:t>    </a:t>
            </a:r>
            <a:r>
              <a:rPr lang="de-DE" dirty="0" err="1"/>
              <a:t>var</a:t>
            </a:r>
            <a:r>
              <a:rPr lang="de-DE" dirty="0"/>
              <a:t> </a:t>
            </a:r>
            <a:r>
              <a:rPr lang="de-DE" dirty="0" err="1"/>
              <a:t>name</a:t>
            </a:r>
            <a:r>
              <a:rPr lang="de-DE" dirty="0"/>
              <a:t> = </a:t>
            </a:r>
            <a:r>
              <a:rPr lang="de-DE" dirty="0" err="1"/>
              <a:t>req.params.name</a:t>
            </a:r>
            <a:r>
              <a:rPr lang="de-DE" dirty="0"/>
              <a:t>;</a:t>
            </a:r>
          </a:p>
          <a:p>
            <a:r>
              <a:rPr lang="de-DE" dirty="0"/>
              <a:t>    </a:t>
            </a:r>
            <a:r>
              <a:rPr lang="de-DE" dirty="0" err="1"/>
              <a:t>var</a:t>
            </a:r>
            <a:r>
              <a:rPr lang="de-DE" dirty="0"/>
              <a:t> </a:t>
            </a:r>
            <a:r>
              <a:rPr lang="de-DE" dirty="0" err="1"/>
              <a:t>user</a:t>
            </a:r>
            <a:r>
              <a:rPr lang="de-DE" dirty="0"/>
              <a:t> = </a:t>
            </a:r>
            <a:r>
              <a:rPr lang="de-DE" dirty="0" err="1"/>
              <a:t>getUser</a:t>
            </a:r>
            <a:r>
              <a:rPr lang="de-DE" dirty="0"/>
              <a:t>(</a:t>
            </a:r>
            <a:r>
              <a:rPr lang="de-DE" dirty="0" err="1"/>
              <a:t>name</a:t>
            </a:r>
            <a:r>
              <a:rPr lang="de-DE" dirty="0"/>
              <a:t>);</a:t>
            </a:r>
          </a:p>
          <a:p>
            <a:r>
              <a:rPr lang="de-DE" dirty="0"/>
              <a:t>    </a:t>
            </a:r>
            <a:r>
              <a:rPr lang="de-DE" dirty="0" err="1"/>
              <a:t>req.user</a:t>
            </a:r>
            <a:r>
              <a:rPr lang="de-DE" dirty="0"/>
              <a:t> = </a:t>
            </a:r>
            <a:r>
              <a:rPr lang="de-DE" dirty="0" err="1"/>
              <a:t>user</a:t>
            </a:r>
            <a:r>
              <a:rPr lang="de-DE" dirty="0"/>
              <a:t>;</a:t>
            </a:r>
          </a:p>
          <a:p>
            <a:r>
              <a:rPr lang="de-DE" dirty="0"/>
              <a:t>    </a:t>
            </a:r>
            <a:r>
              <a:rPr lang="de-DE" dirty="0" err="1"/>
              <a:t>next</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3614379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bietet eine alternative Schnittstelle zu einem </a:t>
            </a:r>
            <a:r>
              <a:rPr lang="de-DE" dirty="0" smtClean="0"/>
              <a:t>Objekt</a:t>
            </a:r>
          </a:p>
          <a:p>
            <a:pPr marL="0" indent="0">
              <a:buNone/>
            </a:pPr>
            <a:r>
              <a:rPr lang="de-DE" dirty="0"/>
              <a:t>komplexe Schnittstellen </a:t>
            </a:r>
            <a:r>
              <a:rPr lang="de-DE" dirty="0" smtClean="0"/>
              <a:t>vereinfachen</a:t>
            </a:r>
          </a:p>
          <a:p>
            <a:pPr marL="0" indent="0">
              <a:buNone/>
            </a:pPr>
            <a:r>
              <a:rPr lang="de-DE" dirty="0" smtClean="0"/>
              <a:t>unterschiedliche Implementierungen vereinheitlichen</a:t>
            </a:r>
          </a:p>
          <a:p>
            <a:pPr marL="0" indent="0">
              <a:buNone/>
            </a:pPr>
            <a:r>
              <a:rPr lang="de-DE" dirty="0" err="1" smtClean="0"/>
              <a:t>jQuery</a:t>
            </a:r>
            <a:r>
              <a:rPr lang="de-DE" dirty="0" smtClean="0"/>
              <a:t> ist z.B. eine </a:t>
            </a:r>
            <a:r>
              <a:rPr lang="de-DE" dirty="0" err="1" smtClean="0"/>
              <a:t>Facade</a:t>
            </a:r>
            <a:r>
              <a:rPr lang="de-DE" dirty="0" smtClean="0"/>
              <a:t> für das DOM</a:t>
            </a:r>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54260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eventUtil</a:t>
            </a:r>
            <a:r>
              <a:rPr lang="de-DE" dirty="0"/>
              <a:t> = {</a:t>
            </a:r>
          </a:p>
          <a:p>
            <a:r>
              <a:rPr lang="de-DE" dirty="0"/>
              <a:t>    </a:t>
            </a:r>
            <a:r>
              <a:rPr lang="de-DE" dirty="0" err="1"/>
              <a:t>stopPropagation</a:t>
            </a:r>
            <a:r>
              <a:rPr lang="de-DE" dirty="0"/>
              <a:t> : </a:t>
            </a:r>
            <a:r>
              <a:rPr lang="de-DE" dirty="0" err="1"/>
              <a:t>function</a:t>
            </a:r>
            <a:r>
              <a:rPr lang="de-DE" dirty="0"/>
              <a:t>(</a:t>
            </a:r>
            <a:r>
              <a:rPr lang="de-DE" dirty="0" err="1"/>
              <a:t>event</a:t>
            </a:r>
            <a:r>
              <a:rPr lang="de-DE" dirty="0"/>
              <a:t>) {</a:t>
            </a:r>
          </a:p>
          <a:p>
            <a:r>
              <a:rPr lang="de-DE" dirty="0"/>
              <a:t>        </a:t>
            </a:r>
            <a:r>
              <a:rPr lang="de-DE" dirty="0" err="1"/>
              <a:t>if</a:t>
            </a:r>
            <a:r>
              <a:rPr lang="de-DE" dirty="0"/>
              <a:t> (</a:t>
            </a:r>
            <a:r>
              <a:rPr lang="de-DE" dirty="0" err="1"/>
              <a:t>event.stopPropagation</a:t>
            </a:r>
            <a:r>
              <a:rPr lang="de-DE" dirty="0"/>
              <a:t>) {</a:t>
            </a:r>
          </a:p>
          <a:p>
            <a:r>
              <a:rPr lang="de-DE" dirty="0"/>
              <a:t>            </a:t>
            </a:r>
            <a:r>
              <a:rPr lang="de-DE" dirty="0" err="1"/>
              <a:t>event.stopPropagation</a:t>
            </a:r>
            <a:r>
              <a:rPr lang="de-DE" dirty="0"/>
              <a:t>();</a:t>
            </a:r>
          </a:p>
          <a:p>
            <a:r>
              <a:rPr lang="de-DE" dirty="0"/>
              <a:t>        } </a:t>
            </a:r>
            <a:r>
              <a:rPr lang="de-DE" dirty="0" err="1"/>
              <a:t>else</a:t>
            </a:r>
            <a:r>
              <a:rPr lang="de-DE" dirty="0"/>
              <a:t> {</a:t>
            </a:r>
          </a:p>
          <a:p>
            <a:r>
              <a:rPr lang="de-DE" dirty="0"/>
              <a:t>            </a:t>
            </a:r>
            <a:r>
              <a:rPr lang="de-DE" dirty="0" err="1"/>
              <a:t>event.cancelBubble</a:t>
            </a:r>
            <a:r>
              <a:rPr lang="de-DE" dirty="0"/>
              <a:t> = true;</a:t>
            </a:r>
          </a:p>
          <a:p>
            <a:r>
              <a:rPr lang="de-DE" dirty="0"/>
              <a:t>        }</a:t>
            </a:r>
          </a:p>
          <a:p>
            <a:r>
              <a:rPr lang="de-DE" dirty="0"/>
              <a:t>    },</a:t>
            </a:r>
          </a:p>
          <a:p>
            <a:r>
              <a:rPr lang="de-DE" dirty="0"/>
              <a:t>    </a:t>
            </a:r>
            <a:r>
              <a:rPr lang="de-DE" dirty="0" err="1"/>
              <a:t>preventDefault</a:t>
            </a:r>
            <a:r>
              <a:rPr lang="de-DE" dirty="0"/>
              <a:t> : </a:t>
            </a:r>
            <a:r>
              <a:rPr lang="de-DE" dirty="0" err="1"/>
              <a:t>function</a:t>
            </a:r>
            <a:r>
              <a:rPr lang="de-DE" dirty="0"/>
              <a:t>(</a:t>
            </a:r>
            <a:r>
              <a:rPr lang="de-DE" dirty="0" err="1"/>
              <a:t>event</a:t>
            </a:r>
            <a:r>
              <a:rPr lang="de-DE" dirty="0"/>
              <a:t>){</a:t>
            </a:r>
          </a:p>
          <a:p>
            <a:r>
              <a:rPr lang="de-DE" dirty="0"/>
              <a:t>        </a:t>
            </a:r>
            <a:r>
              <a:rPr lang="de-DE" dirty="0" err="1"/>
              <a:t>if</a:t>
            </a:r>
            <a:r>
              <a:rPr lang="de-DE" dirty="0"/>
              <a:t> (</a:t>
            </a:r>
            <a:r>
              <a:rPr lang="de-DE" dirty="0" err="1"/>
              <a:t>event.preventDefault</a:t>
            </a:r>
            <a:r>
              <a:rPr lang="de-DE" dirty="0"/>
              <a:t>) {</a:t>
            </a:r>
          </a:p>
          <a:p>
            <a:r>
              <a:rPr lang="de-DE" dirty="0"/>
              <a:t>            </a:t>
            </a:r>
            <a:r>
              <a:rPr lang="de-DE" dirty="0" err="1"/>
              <a:t>event.preventDefault</a:t>
            </a:r>
            <a:r>
              <a:rPr lang="de-DE" dirty="0"/>
              <a:t>();</a:t>
            </a:r>
          </a:p>
          <a:p>
            <a:r>
              <a:rPr lang="de-DE" dirty="0"/>
              <a:t>        } </a:t>
            </a:r>
            <a:r>
              <a:rPr lang="de-DE" dirty="0" err="1"/>
              <a:t>else</a:t>
            </a:r>
            <a:r>
              <a:rPr lang="de-DE" dirty="0"/>
              <a:t> {</a:t>
            </a:r>
          </a:p>
          <a:p>
            <a:r>
              <a:rPr lang="de-DE" dirty="0"/>
              <a:t>            </a:t>
            </a:r>
            <a:r>
              <a:rPr lang="de-DE" dirty="0" err="1"/>
              <a:t>event.returnValue</a:t>
            </a:r>
            <a:r>
              <a:rPr lang="de-DE" dirty="0"/>
              <a:t> = false;</a:t>
            </a:r>
          </a:p>
          <a:p>
            <a:r>
              <a:rPr lang="de-DE" dirty="0"/>
              <a:t>        }</a:t>
            </a:r>
          </a:p>
          <a:p>
            <a:r>
              <a:rPr lang="de-DE" dirty="0"/>
              <a:t>    }</a:t>
            </a:r>
          </a:p>
          <a:p>
            <a:r>
              <a:rPr lang="de-DE" dirty="0"/>
              <a:t>}</a:t>
            </a:r>
          </a:p>
          <a:p>
            <a:endParaRPr lang="de-DE" dirty="0"/>
          </a:p>
          <a:p>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24702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Proxy kapselt </a:t>
            </a:r>
            <a:r>
              <a:rPr lang="de-DE" dirty="0"/>
              <a:t>die Schnittstelle zu einem anderen </a:t>
            </a:r>
            <a:r>
              <a:rPr lang="de-DE" dirty="0" smtClean="0"/>
              <a:t>Objekt</a:t>
            </a:r>
          </a:p>
          <a:p>
            <a:pPr marL="0" indent="0">
              <a:buNone/>
            </a:pPr>
            <a:r>
              <a:rPr lang="de-DE" dirty="0"/>
              <a:t>schützt den Zugriff auf das Objekt</a:t>
            </a:r>
          </a:p>
          <a:p>
            <a:pPr marL="0" indent="0">
              <a:buNone/>
            </a:pPr>
            <a:r>
              <a:rPr lang="de-DE" dirty="0" smtClean="0"/>
              <a:t>sitzt </a:t>
            </a:r>
            <a:r>
              <a:rPr lang="de-DE" dirty="0"/>
              <a:t>zwischen dem Konsumenten eines Objekts und dem Objekt </a:t>
            </a:r>
            <a:r>
              <a:rPr lang="de-DE" dirty="0" smtClean="0"/>
              <a:t>selbst</a:t>
            </a:r>
          </a:p>
          <a:p>
            <a:pPr marL="0" indent="0">
              <a:buNone/>
            </a:pPr>
            <a:r>
              <a:rPr lang="de-DE" dirty="0" smtClean="0"/>
              <a:t>kann </a:t>
            </a:r>
            <a:r>
              <a:rPr lang="de-DE" dirty="0"/>
              <a:t>Initialisierungs- und Caching-Strategien implementieren </a:t>
            </a:r>
            <a:r>
              <a:rPr lang="de-DE" dirty="0" smtClean="0"/>
              <a:t>(komplexe Zugriffe oder Remote)</a:t>
            </a:r>
          </a:p>
          <a:p>
            <a:pPr marL="0" indent="0">
              <a:buNone/>
            </a:pPr>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283280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1413769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person</a:t>
            </a:r>
            <a:r>
              <a:rPr lang="de-DE" dirty="0"/>
              <a:t> = {</a:t>
            </a:r>
          </a:p>
          <a:p>
            <a:r>
              <a:rPr lang="de-DE" dirty="0"/>
              <a:t>    </a:t>
            </a:r>
            <a:r>
              <a:rPr lang="de-DE" dirty="0" err="1"/>
              <a:t>givenName</a:t>
            </a:r>
            <a:r>
              <a:rPr lang="de-DE" dirty="0"/>
              <a:t> : "Douglas",</a:t>
            </a:r>
          </a:p>
          <a:p>
            <a:r>
              <a:rPr lang="de-DE" dirty="0"/>
              <a:t>    </a:t>
            </a:r>
            <a:r>
              <a:rPr lang="de-DE" dirty="0" err="1"/>
              <a:t>lastName</a:t>
            </a:r>
            <a:r>
              <a:rPr lang="de-DE" dirty="0"/>
              <a:t> : "</a:t>
            </a:r>
            <a:r>
              <a:rPr lang="de-DE" dirty="0" err="1"/>
              <a:t>Crockford</a:t>
            </a:r>
            <a:r>
              <a:rPr lang="de-DE" dirty="0"/>
              <a:t>",</a:t>
            </a:r>
          </a:p>
          <a:p>
            <a:r>
              <a:rPr lang="de-DE" dirty="0"/>
              <a:t>    </a:t>
            </a:r>
            <a:r>
              <a:rPr lang="de-DE" dirty="0" err="1"/>
              <a:t>read</a:t>
            </a:r>
            <a:r>
              <a:rPr lang="de-DE" dirty="0"/>
              <a:t>: </a:t>
            </a:r>
            <a:r>
              <a:rPr lang="de-DE" dirty="0" err="1"/>
              <a:t>function</a:t>
            </a:r>
            <a:r>
              <a:rPr lang="de-DE" dirty="0"/>
              <a:t> () {</a:t>
            </a:r>
          </a:p>
          <a:p>
            <a:r>
              <a:rPr lang="de-DE" dirty="0"/>
              <a:t>        </a:t>
            </a:r>
            <a:r>
              <a:rPr lang="de-DE" dirty="0" err="1"/>
              <a:t>jQuery.getJSON</a:t>
            </a:r>
            <a:r>
              <a:rPr lang="de-DE" dirty="0"/>
              <a:t>('</a:t>
            </a:r>
            <a:r>
              <a:rPr lang="de-DE" dirty="0" err="1"/>
              <a:t>person</a:t>
            </a:r>
            <a:r>
              <a:rPr lang="de-DE" dirty="0"/>
              <a:t>/</a:t>
            </a:r>
            <a:r>
              <a:rPr lang="de-DE" dirty="0" err="1"/>
              <a:t>douglas_crockford.json</a:t>
            </a:r>
            <a:r>
              <a:rPr lang="de-DE" dirty="0"/>
              <a:t>', </a:t>
            </a:r>
            <a:r>
              <a:rPr lang="de-DE" dirty="0" err="1"/>
              <a:t>function</a:t>
            </a:r>
            <a:r>
              <a:rPr lang="de-DE" dirty="0"/>
              <a:t>(</a:t>
            </a:r>
            <a:r>
              <a:rPr lang="de-DE" dirty="0" err="1"/>
              <a:t>data</a:t>
            </a:r>
            <a:r>
              <a:rPr lang="de-DE" dirty="0"/>
              <a:t>) {</a:t>
            </a:r>
          </a:p>
          <a:p>
            <a:r>
              <a:rPr lang="de-DE" dirty="0"/>
              <a:t>            </a:t>
            </a:r>
            <a:r>
              <a:rPr lang="de-DE" dirty="0" err="1"/>
              <a:t>this.givenName</a:t>
            </a:r>
            <a:r>
              <a:rPr lang="de-DE" dirty="0"/>
              <a:t> = </a:t>
            </a:r>
            <a:r>
              <a:rPr lang="de-DE" dirty="0" err="1"/>
              <a:t>data.givenName</a:t>
            </a:r>
            <a:r>
              <a:rPr lang="de-DE" dirty="0"/>
              <a:t>;</a:t>
            </a:r>
          </a:p>
          <a:p>
            <a:r>
              <a:rPr lang="de-DE" dirty="0"/>
              <a:t>            </a:t>
            </a:r>
            <a:r>
              <a:rPr lang="de-DE" dirty="0" err="1"/>
              <a:t>this.lastName</a:t>
            </a:r>
            <a:r>
              <a:rPr lang="de-DE" dirty="0"/>
              <a:t> = </a:t>
            </a:r>
            <a:r>
              <a:rPr lang="de-DE" dirty="0" err="1"/>
              <a:t>data.lastName</a:t>
            </a:r>
            <a:r>
              <a:rPr lang="de-DE" dirty="0"/>
              <a:t>;</a:t>
            </a:r>
          </a:p>
          <a:p>
            <a:r>
              <a:rPr lang="de-DE" dirty="0"/>
              <a:t>        });</a:t>
            </a:r>
          </a:p>
          <a:p>
            <a:r>
              <a:rPr lang="de-DE" dirty="0"/>
              <a:t>    },</a:t>
            </a:r>
          </a:p>
          <a:p>
            <a:r>
              <a:rPr lang="de-DE" dirty="0"/>
              <a:t>    update: </a:t>
            </a:r>
            <a:r>
              <a:rPr lang="de-DE" dirty="0" err="1"/>
              <a:t>function</a:t>
            </a:r>
            <a:r>
              <a:rPr lang="de-DE" dirty="0"/>
              <a:t>() {</a:t>
            </a:r>
          </a:p>
          <a:p>
            <a:r>
              <a:rPr lang="de-DE" dirty="0"/>
              <a:t>        </a:t>
            </a:r>
            <a:r>
              <a:rPr lang="de-DE" dirty="0" err="1" smtClean="0"/>
              <a:t>jQuery.post</a:t>
            </a:r>
            <a:r>
              <a:rPr lang="de-DE" dirty="0" smtClean="0"/>
              <a:t>(</a:t>
            </a:r>
            <a:r>
              <a:rPr lang="de-DE" dirty="0"/>
              <a:t>'</a:t>
            </a:r>
            <a:r>
              <a:rPr lang="de-DE" dirty="0" err="1"/>
              <a:t>person</a:t>
            </a:r>
            <a:r>
              <a:rPr lang="de-DE" dirty="0"/>
              <a:t>/</a:t>
            </a:r>
            <a:r>
              <a:rPr lang="de-DE" dirty="0" err="1"/>
              <a:t>douglas_crockford.json</a:t>
            </a:r>
            <a:r>
              <a:rPr lang="de-DE" dirty="0"/>
              <a:t>', {</a:t>
            </a:r>
          </a:p>
          <a:p>
            <a:r>
              <a:rPr lang="de-DE" dirty="0"/>
              <a:t>            </a:t>
            </a:r>
            <a:r>
              <a:rPr lang="de-DE" dirty="0" err="1"/>
              <a:t>givenName</a:t>
            </a:r>
            <a:r>
              <a:rPr lang="de-DE" dirty="0"/>
              <a:t>: </a:t>
            </a:r>
            <a:r>
              <a:rPr lang="de-DE" dirty="0" err="1"/>
              <a:t>this.givenName</a:t>
            </a:r>
            <a:r>
              <a:rPr lang="de-DE" dirty="0"/>
              <a:t>,</a:t>
            </a:r>
          </a:p>
          <a:p>
            <a:r>
              <a:rPr lang="de-DE" dirty="0"/>
              <a:t>            </a:t>
            </a:r>
            <a:r>
              <a:rPr lang="de-DE" dirty="0" err="1"/>
              <a:t>lastName</a:t>
            </a:r>
            <a:r>
              <a:rPr lang="de-DE" dirty="0"/>
              <a:t>: </a:t>
            </a:r>
            <a:r>
              <a:rPr lang="de-DE" dirty="0" err="1"/>
              <a:t>this.lastName</a:t>
            </a:r>
            <a:endParaRPr lang="de-DE" dirty="0"/>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40885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entkoppelt Objekte </a:t>
            </a:r>
            <a:r>
              <a:rPr lang="de-DE" dirty="0" smtClean="0"/>
              <a:t> -&gt; </a:t>
            </a:r>
            <a:r>
              <a:rPr lang="de-DE" dirty="0"/>
              <a:t>lose Kopplung </a:t>
            </a:r>
            <a:endParaRPr lang="de-DE" dirty="0" smtClean="0"/>
          </a:p>
          <a:p>
            <a:pPr marL="0" indent="0">
              <a:buNone/>
            </a:pPr>
            <a:r>
              <a:rPr lang="de-DE" dirty="0"/>
              <a:t>Objekte (</a:t>
            </a:r>
            <a:r>
              <a:rPr lang="de-DE" dirty="0" smtClean="0"/>
              <a:t>Kollegen) </a:t>
            </a:r>
            <a:r>
              <a:rPr lang="de-DE" dirty="0"/>
              <a:t>nicht mehr direkt miteinander kommunizieren, sondern über einen Mediator </a:t>
            </a:r>
            <a:endParaRPr lang="de-DE" dirty="0" smtClean="0"/>
          </a:p>
          <a:p>
            <a:pPr marL="0" indent="0">
              <a:buNone/>
            </a:pPr>
            <a:r>
              <a:rPr lang="de-DE" dirty="0"/>
              <a:t>Wenn ein Kollege sich verändert, dann teilt er dies dem Mediator mit. Der Mediator kommuniziert dann mit allen beteiligten Kollegen, die über diese Änderung informiert werden müssen </a:t>
            </a:r>
            <a:r>
              <a:rPr lang="de-DE" dirty="0" smtClean="0"/>
              <a:t>.</a:t>
            </a:r>
          </a:p>
          <a:p>
            <a:pPr marL="0" indent="0">
              <a:buNone/>
            </a:pPr>
            <a:r>
              <a:rPr lang="de-DE" dirty="0" smtClean="0"/>
              <a:t>Model</a:t>
            </a:r>
            <a:r>
              <a:rPr lang="de-DE" dirty="0"/>
              <a:t>-View-Controller (MVC) und Model-View-</a:t>
            </a:r>
            <a:r>
              <a:rPr lang="de-DE" dirty="0" err="1"/>
              <a:t>Presenter</a:t>
            </a:r>
            <a:r>
              <a:rPr lang="de-DE" dirty="0"/>
              <a:t> (MVP) </a:t>
            </a:r>
            <a:r>
              <a:rPr lang="de-DE" dirty="0" smtClean="0"/>
              <a:t>basieren auf dem Mediator-Pattern.</a:t>
            </a:r>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206363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formElement</a:t>
            </a:r>
            <a:r>
              <a:rPr lang="de-DE" dirty="0"/>
              <a:t> = {</a:t>
            </a:r>
          </a:p>
          <a:p>
            <a:r>
              <a:rPr lang="de-DE" dirty="0"/>
              <a:t>    </a:t>
            </a:r>
            <a:r>
              <a:rPr lang="de-DE" dirty="0" err="1"/>
              <a:t>value</a:t>
            </a:r>
            <a:r>
              <a:rPr lang="de-DE" dirty="0"/>
              <a:t> : "",</a:t>
            </a:r>
          </a:p>
          <a:p>
            <a:r>
              <a:rPr lang="de-DE" dirty="0"/>
              <a:t>    </a:t>
            </a:r>
            <a:r>
              <a:rPr lang="de-DE" dirty="0" err="1"/>
              <a:t>setValue</a:t>
            </a:r>
            <a:r>
              <a:rPr lang="de-DE" dirty="0"/>
              <a:t> : </a:t>
            </a:r>
            <a:r>
              <a:rPr lang="de-DE" dirty="0" err="1"/>
              <a:t>function</a:t>
            </a:r>
            <a:r>
              <a:rPr lang="de-DE" dirty="0"/>
              <a:t>(</a:t>
            </a:r>
            <a:r>
              <a:rPr lang="de-DE" dirty="0" err="1"/>
              <a:t>data</a:t>
            </a:r>
            <a:r>
              <a:rPr lang="de-DE" dirty="0"/>
              <a:t>) {</a:t>
            </a:r>
          </a:p>
          <a:p>
            <a:r>
              <a:rPr lang="de-DE" dirty="0"/>
              <a:t>        </a:t>
            </a:r>
            <a:r>
              <a:rPr lang="de-DE" dirty="0" err="1"/>
              <a:t>formElement.value</a:t>
            </a:r>
            <a:r>
              <a:rPr lang="de-DE" dirty="0"/>
              <a:t> = </a:t>
            </a:r>
            <a:r>
              <a:rPr lang="de-DE" dirty="0" err="1"/>
              <a:t>data</a:t>
            </a:r>
            <a:r>
              <a:rPr lang="de-DE" dirty="0"/>
              <a:t>;</a:t>
            </a:r>
          </a:p>
          <a:p>
            <a:r>
              <a:rPr lang="de-DE" dirty="0"/>
              <a:t>        </a:t>
            </a:r>
            <a:r>
              <a:rPr lang="de-DE" dirty="0" err="1"/>
              <a:t>mediator.upate</a:t>
            </a:r>
            <a:r>
              <a:rPr lang="de-DE" dirty="0"/>
              <a:t>(</a:t>
            </a:r>
            <a:r>
              <a:rPr lang="de-DE" dirty="0" err="1"/>
              <a:t>this.value</a:t>
            </a:r>
            <a:r>
              <a:rPr lang="de-DE" dirty="0"/>
              <a:t>);</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4267147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en-US" dirty="0" err="1"/>
              <a:t>var</a:t>
            </a:r>
            <a:r>
              <a:rPr lang="en-US" dirty="0"/>
              <a:t> </a:t>
            </a:r>
            <a:r>
              <a:rPr lang="en-US" dirty="0" err="1"/>
              <a:t>moneyModel</a:t>
            </a:r>
            <a:r>
              <a:rPr lang="en-US" dirty="0"/>
              <a:t> = {</a:t>
            </a:r>
          </a:p>
          <a:p>
            <a:r>
              <a:rPr lang="en-US" dirty="0"/>
              <a:t>    </a:t>
            </a:r>
            <a:r>
              <a:rPr lang="en-US" dirty="0" err="1"/>
              <a:t>ammount</a:t>
            </a:r>
            <a:r>
              <a:rPr lang="en-US" dirty="0"/>
              <a:t> : 0,</a:t>
            </a:r>
          </a:p>
          <a:p>
            <a:r>
              <a:rPr lang="en-US" dirty="0"/>
              <a:t>    update : function(data) {</a:t>
            </a:r>
          </a:p>
          <a:p>
            <a:r>
              <a:rPr lang="en-US" dirty="0"/>
              <a:t>        if (</a:t>
            </a:r>
            <a:r>
              <a:rPr lang="en-US" dirty="0" err="1"/>
              <a:t>typeof</a:t>
            </a:r>
            <a:r>
              <a:rPr lang="en-US" dirty="0"/>
              <a:t> data === "number") {</a:t>
            </a:r>
          </a:p>
          <a:p>
            <a:r>
              <a:rPr lang="en-US" dirty="0"/>
              <a:t>            </a:t>
            </a:r>
            <a:r>
              <a:rPr lang="en-US" dirty="0" err="1"/>
              <a:t>moneyModel.ammount</a:t>
            </a:r>
            <a:r>
              <a:rPr lang="en-US" dirty="0"/>
              <a:t> = </a:t>
            </a:r>
            <a:r>
              <a:rPr lang="en-US" dirty="0" err="1"/>
              <a:t>formElement.value</a:t>
            </a:r>
            <a:r>
              <a:rPr lang="en-US" dirty="0"/>
              <a:t>;</a:t>
            </a:r>
          </a:p>
          <a:p>
            <a:r>
              <a:rPr lang="en-US" dirty="0"/>
              <a:t>        } else {</a:t>
            </a:r>
          </a:p>
          <a:p>
            <a:r>
              <a:rPr lang="en-US" dirty="0"/>
              <a:t>            throw "Only numbers are accepted";</a:t>
            </a:r>
          </a:p>
          <a:p>
            <a:r>
              <a:rPr lang="en-US" dirty="0"/>
              <a:t>        }</a:t>
            </a:r>
          </a:p>
          <a:p>
            <a:r>
              <a:rPr lang="en-US" dirty="0"/>
              <a:t>    }</a:t>
            </a:r>
          </a:p>
          <a:p>
            <a:r>
              <a:rPr lang="en-US" dirty="0" smtClean="0"/>
              <a:t>}</a:t>
            </a:r>
          </a:p>
          <a:p>
            <a:r>
              <a:rPr lang="en-US" dirty="0" err="1"/>
              <a:t>var</a:t>
            </a:r>
            <a:r>
              <a:rPr lang="en-US" dirty="0"/>
              <a:t> logger = {</a:t>
            </a:r>
            <a:endParaRPr lang="de-DE" dirty="0"/>
          </a:p>
          <a:p>
            <a:r>
              <a:rPr lang="en-US" dirty="0"/>
              <a:t>    messages : [],</a:t>
            </a:r>
            <a:endParaRPr lang="de-DE" dirty="0"/>
          </a:p>
          <a:p>
            <a:r>
              <a:rPr lang="en-US" dirty="0"/>
              <a:t>    log : function(message) {</a:t>
            </a:r>
            <a:endParaRPr lang="de-DE" dirty="0"/>
          </a:p>
          <a:p>
            <a:r>
              <a:rPr lang="en-US" dirty="0"/>
              <a:t>        </a:t>
            </a:r>
            <a:r>
              <a:rPr lang="en-US" dirty="0" err="1"/>
              <a:t>logger.messages.push</a:t>
            </a:r>
            <a:r>
              <a:rPr lang="en-US" dirty="0"/>
              <a:t>(message);</a:t>
            </a:r>
            <a:endParaRPr lang="de-DE" dirty="0"/>
          </a:p>
          <a:p>
            <a:r>
              <a:rPr lang="en-US" dirty="0"/>
              <a:t>    }</a:t>
            </a:r>
            <a:endParaRPr lang="de-DE" dirty="0"/>
          </a:p>
          <a:p>
            <a:r>
              <a:rPr lang="en-US" dirty="0"/>
              <a:t>}</a:t>
            </a:r>
            <a:endParaRPr lang="de-DE" dirty="0"/>
          </a:p>
          <a:p>
            <a:endParaRPr lang="en-US" dirty="0"/>
          </a:p>
          <a:p>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221961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err="1"/>
              <a:t>var</a:t>
            </a:r>
            <a:r>
              <a:rPr lang="en-US" dirty="0"/>
              <a:t> mediator = {</a:t>
            </a:r>
            <a:endParaRPr lang="de-DE" dirty="0"/>
          </a:p>
          <a:p>
            <a:r>
              <a:rPr lang="en-US" dirty="0"/>
              <a:t>    </a:t>
            </a:r>
            <a:r>
              <a:rPr lang="en-US" dirty="0" smtClean="0"/>
              <a:t>update </a:t>
            </a:r>
            <a:r>
              <a:rPr lang="en-US" dirty="0"/>
              <a:t>: function(value) {</a:t>
            </a:r>
            <a:endParaRPr lang="de-DE" dirty="0"/>
          </a:p>
          <a:p>
            <a:r>
              <a:rPr lang="en-US" dirty="0"/>
              <a:t>        try {</a:t>
            </a:r>
            <a:endParaRPr lang="de-DE" dirty="0"/>
          </a:p>
          <a:p>
            <a:r>
              <a:rPr lang="en-US" dirty="0"/>
              <a:t>            </a:t>
            </a:r>
            <a:r>
              <a:rPr lang="en-US" dirty="0" err="1"/>
              <a:t>moneyModel.update</a:t>
            </a:r>
            <a:r>
              <a:rPr lang="en-US" dirty="0"/>
              <a:t>(value);</a:t>
            </a:r>
            <a:endParaRPr lang="de-DE" dirty="0"/>
          </a:p>
          <a:p>
            <a:r>
              <a:rPr lang="en-US" dirty="0"/>
              <a:t>        </a:t>
            </a:r>
            <a:r>
              <a:rPr lang="de-DE" dirty="0"/>
              <a:t>} catch(</a:t>
            </a:r>
            <a:r>
              <a:rPr lang="de-DE" dirty="0" err="1"/>
              <a:t>e</a:t>
            </a:r>
            <a:r>
              <a:rPr lang="de-DE" dirty="0"/>
              <a:t>) {</a:t>
            </a:r>
          </a:p>
          <a:p>
            <a:r>
              <a:rPr lang="de-DE" dirty="0"/>
              <a:t>            </a:t>
            </a:r>
            <a:r>
              <a:rPr lang="de-DE" dirty="0" err="1"/>
              <a:t>logger.log</a:t>
            </a:r>
            <a:r>
              <a:rPr lang="de-DE" dirty="0"/>
              <a:t>(</a:t>
            </a:r>
            <a:r>
              <a:rPr lang="de-DE" dirty="0" err="1"/>
              <a:t>e</a:t>
            </a:r>
            <a:r>
              <a:rPr lang="de-DE" dirty="0"/>
              <a:t>);</a:t>
            </a:r>
          </a:p>
          <a:p>
            <a:r>
              <a:rPr lang="de-DE" dirty="0"/>
              <a:t>        </a:t>
            </a:r>
            <a:r>
              <a:rPr lang="en-US" dirty="0"/>
              <a:t>}</a:t>
            </a:r>
            <a:endParaRPr lang="de-DE" dirty="0"/>
          </a:p>
          <a:p>
            <a:r>
              <a:rPr lang="en-US" dirty="0"/>
              <a:t>    }    </a:t>
            </a:r>
            <a:endParaRPr lang="de-DE" dirty="0"/>
          </a:p>
          <a:p>
            <a:r>
              <a:rPr lang="en-US" dirty="0"/>
              <a:t>}</a:t>
            </a:r>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2245074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Auch bekannt als </a:t>
            </a:r>
            <a:r>
              <a:rPr lang="de-DE" dirty="0" err="1" smtClean="0"/>
              <a:t>Publish</a:t>
            </a:r>
            <a:r>
              <a:rPr lang="de-DE" dirty="0" smtClean="0"/>
              <a:t>/</a:t>
            </a:r>
            <a:r>
              <a:rPr lang="de-DE" dirty="0" err="1" smtClean="0"/>
              <a:t>Subscribe</a:t>
            </a:r>
            <a:endParaRPr lang="de-DE" dirty="0" smtClean="0"/>
          </a:p>
          <a:p>
            <a:pPr marL="0" indent="0">
              <a:buNone/>
            </a:pPr>
            <a:r>
              <a:rPr lang="de-DE" dirty="0" smtClean="0"/>
              <a:t>Wir im Browser verwendet (</a:t>
            </a:r>
            <a:r>
              <a:rPr lang="de-DE" dirty="0" err="1" smtClean="0"/>
              <a:t>onclick</a:t>
            </a:r>
            <a:r>
              <a:rPr lang="de-DE" dirty="0" smtClean="0"/>
              <a:t>)</a:t>
            </a:r>
          </a:p>
          <a:p>
            <a:pPr marL="0" indent="0">
              <a:buNone/>
            </a:pPr>
            <a:r>
              <a:rPr lang="de-DE" dirty="0" smtClean="0"/>
              <a:t>Publisher informieren Subscriber über Ereignisse</a:t>
            </a:r>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242432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document.addEventListener</a:t>
            </a:r>
            <a:r>
              <a:rPr lang="de-DE" dirty="0"/>
              <a:t>("</a:t>
            </a:r>
            <a:r>
              <a:rPr lang="de-DE" dirty="0" err="1"/>
              <a:t>keypress</a:t>
            </a:r>
            <a:r>
              <a:rPr lang="de-DE" dirty="0"/>
              <a:t>", </a:t>
            </a:r>
            <a:r>
              <a:rPr lang="de-DE" dirty="0" err="1"/>
              <a:t>function</a:t>
            </a:r>
            <a:r>
              <a:rPr lang="de-DE" dirty="0"/>
              <a:t>(</a:t>
            </a:r>
            <a:r>
              <a:rPr lang="de-DE" dirty="0" err="1"/>
              <a:t>event</a:t>
            </a:r>
            <a:r>
              <a:rPr lang="de-DE" dirty="0"/>
              <a:t>, </a:t>
            </a:r>
            <a:r>
              <a:rPr lang="de-DE" dirty="0" err="1"/>
              <a:t>element</a:t>
            </a:r>
            <a:r>
              <a:rPr lang="de-DE" dirty="0" smtClean="0"/>
              <a:t>) { </a:t>
            </a:r>
            <a:endParaRPr lang="de-DE" dirty="0"/>
          </a:p>
          <a:p>
            <a:r>
              <a:rPr lang="de-DE" dirty="0" smtClean="0"/>
              <a:t>		</a:t>
            </a:r>
            <a:r>
              <a:rPr lang="de-DE" dirty="0" err="1" smtClean="0"/>
              <a:t>event</a:t>
            </a:r>
            <a:r>
              <a:rPr lang="de-DE" dirty="0" smtClean="0"/>
              <a:t> </a:t>
            </a:r>
            <a:r>
              <a:rPr lang="de-DE" dirty="0"/>
              <a:t>= </a:t>
            </a:r>
            <a:r>
              <a:rPr lang="de-DE" dirty="0" err="1"/>
              <a:t>event</a:t>
            </a:r>
            <a:r>
              <a:rPr lang="de-DE" dirty="0"/>
              <a:t> || </a:t>
            </a:r>
            <a:r>
              <a:rPr lang="de-DE" dirty="0" err="1"/>
              <a:t>window.event</a:t>
            </a:r>
            <a:r>
              <a:rPr lang="de-DE" dirty="0"/>
              <a:t>;</a:t>
            </a:r>
          </a:p>
          <a:p>
            <a:pPr lvl="1"/>
            <a:r>
              <a:rPr lang="de-DE" dirty="0" smtClean="0"/>
              <a:t>	</a:t>
            </a:r>
            <a:r>
              <a:rPr lang="de-DE" dirty="0" err="1" smtClean="0"/>
              <a:t>var</a:t>
            </a:r>
            <a:r>
              <a:rPr lang="de-DE" dirty="0" smtClean="0"/>
              <a:t> </a:t>
            </a:r>
            <a:r>
              <a:rPr lang="de-DE" dirty="0" err="1"/>
              <a:t>character</a:t>
            </a:r>
            <a:r>
              <a:rPr lang="de-DE" dirty="0"/>
              <a:t> = </a:t>
            </a:r>
            <a:r>
              <a:rPr lang="de-DE" dirty="0" err="1"/>
              <a:t>event.keyCode</a:t>
            </a:r>
            <a:r>
              <a:rPr lang="de-DE" dirty="0"/>
              <a:t>;</a:t>
            </a:r>
          </a:p>
          <a:p>
            <a:r>
              <a:rPr lang="de-DE" dirty="0" smtClean="0"/>
              <a:t>		alert</a:t>
            </a:r>
            <a:r>
              <a:rPr lang="de-DE" dirty="0"/>
              <a:t>("Key " + </a:t>
            </a:r>
            <a:r>
              <a:rPr lang="de-DE" dirty="0" err="1"/>
              <a:t>String.fromCharCode</a:t>
            </a:r>
            <a:r>
              <a:rPr lang="de-DE" dirty="0"/>
              <a:t>(</a:t>
            </a:r>
            <a:r>
              <a:rPr lang="de-DE" dirty="0" err="1"/>
              <a:t>character</a:t>
            </a:r>
            <a:r>
              <a:rPr lang="de-DE" dirty="0"/>
              <a:t>) + " </a:t>
            </a:r>
            <a:r>
              <a:rPr lang="de-DE" dirty="0" err="1"/>
              <a:t>pressed</a:t>
            </a:r>
            <a:r>
              <a:rPr lang="de-DE" dirty="0"/>
              <a:t>“);</a:t>
            </a:r>
          </a:p>
          <a:p>
            <a:r>
              <a:rPr lang="de-DE" dirty="0" smtClean="0"/>
              <a:t>	}</a:t>
            </a:r>
            <a:r>
              <a:rPr lang="de-DE" dirty="0"/>
              <a:t>, true</a:t>
            </a:r>
          </a:p>
          <a:p>
            <a:r>
              <a:rPr lang="de-DE" dirty="0"/>
              <a:t>);</a:t>
            </a:r>
          </a:p>
          <a:p>
            <a:endParaRPr lang="de-DE" dirty="0"/>
          </a:p>
        </p:txBody>
      </p:sp>
      <p:sp>
        <p:nvSpPr>
          <p:cNvPr id="3" name="Titel 2"/>
          <p:cNvSpPr>
            <a:spLocks noGrp="1"/>
          </p:cNvSpPr>
          <p:nvPr>
            <p:ph type="title"/>
          </p:nvPr>
        </p:nvSpPr>
        <p:spPr/>
        <p:txBody>
          <a:bodyPr/>
          <a:lstStyle/>
          <a:p>
            <a:r>
              <a:rPr lang="de-DE" dirty="0" smtClean="0"/>
              <a:t>Observer im Browser</a:t>
            </a:r>
            <a:endParaRPr lang="de-DE" dirty="0"/>
          </a:p>
        </p:txBody>
      </p:sp>
    </p:spTree>
    <p:extLst>
      <p:ext uri="{BB962C8B-B14F-4D97-AF65-F5344CB8AC3E}">
        <p14:creationId xmlns:p14="http://schemas.microsoft.com/office/powerpoint/2010/main" val="370854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formElement</a:t>
            </a:r>
            <a:r>
              <a:rPr lang="de-DE" dirty="0"/>
              <a:t> = {</a:t>
            </a:r>
          </a:p>
          <a:p>
            <a:r>
              <a:rPr lang="de-DE" dirty="0"/>
              <a:t>    </a:t>
            </a:r>
            <a:r>
              <a:rPr lang="de-DE" dirty="0" err="1"/>
              <a:t>eventListeners</a:t>
            </a:r>
            <a:r>
              <a:rPr lang="de-DE" dirty="0"/>
              <a:t> : [],</a:t>
            </a:r>
          </a:p>
          <a:p>
            <a:r>
              <a:rPr lang="de-DE" dirty="0"/>
              <a:t>    </a:t>
            </a:r>
            <a:r>
              <a:rPr lang="de-DE" dirty="0" err="1"/>
              <a:t>value</a:t>
            </a:r>
            <a:r>
              <a:rPr lang="de-DE" dirty="0"/>
              <a:t> : "",</a:t>
            </a:r>
          </a:p>
          <a:p>
            <a:r>
              <a:rPr lang="de-DE" dirty="0"/>
              <a:t>    </a:t>
            </a:r>
            <a:r>
              <a:rPr lang="de-DE" dirty="0" err="1"/>
              <a:t>fire</a:t>
            </a:r>
            <a:r>
              <a:rPr lang="de-DE" dirty="0"/>
              <a:t> : </a:t>
            </a:r>
            <a:r>
              <a:rPr lang="de-DE" dirty="0" err="1"/>
              <a:t>function</a:t>
            </a:r>
            <a:r>
              <a:rPr lang="de-DE" dirty="0"/>
              <a:t>(</a:t>
            </a:r>
            <a:r>
              <a:rPr lang="de-DE" dirty="0" err="1"/>
              <a:t>data</a:t>
            </a:r>
            <a:r>
              <a:rPr lang="de-DE" dirty="0"/>
              <a:t>) {</a:t>
            </a:r>
          </a:p>
          <a:p>
            <a:r>
              <a:rPr lang="de-DE" dirty="0"/>
              <a:t>        </a:t>
            </a:r>
            <a:r>
              <a:rPr lang="de-DE" dirty="0" err="1"/>
              <a:t>formElement.value</a:t>
            </a:r>
            <a:r>
              <a:rPr lang="de-DE" dirty="0"/>
              <a:t> = </a:t>
            </a:r>
            <a:r>
              <a:rPr lang="de-DE" dirty="0" err="1"/>
              <a:t>data</a:t>
            </a:r>
            <a:r>
              <a:rPr lang="de-DE" dirty="0"/>
              <a:t>;</a:t>
            </a:r>
          </a:p>
          <a:p>
            <a:r>
              <a:rPr lang="de-DE" dirty="0"/>
              <a:t>        </a:t>
            </a:r>
            <a:r>
              <a:rPr lang="de-DE" dirty="0" err="1"/>
              <a:t>formElement.visitEventListener</a:t>
            </a:r>
            <a:r>
              <a:rPr lang="de-DE" dirty="0"/>
              <a:t>(</a:t>
            </a:r>
            <a:r>
              <a:rPr lang="de-DE" dirty="0" err="1"/>
              <a:t>data</a:t>
            </a:r>
            <a:r>
              <a:rPr lang="de-DE" dirty="0"/>
              <a:t>);</a:t>
            </a:r>
          </a:p>
          <a:p>
            <a:r>
              <a:rPr lang="de-DE" dirty="0"/>
              <a:t>    },</a:t>
            </a:r>
          </a:p>
          <a:p>
            <a:r>
              <a:rPr lang="de-DE" dirty="0"/>
              <a:t>    </a:t>
            </a:r>
            <a:r>
              <a:rPr lang="de-DE" dirty="0" err="1"/>
              <a:t>addEventListener</a:t>
            </a:r>
            <a:r>
              <a:rPr lang="de-DE" dirty="0"/>
              <a:t> : </a:t>
            </a:r>
            <a:r>
              <a:rPr lang="de-DE" dirty="0" err="1"/>
              <a:t>function</a:t>
            </a:r>
            <a:r>
              <a:rPr lang="de-DE" dirty="0"/>
              <a:t>(</a:t>
            </a:r>
            <a:r>
              <a:rPr lang="de-DE" dirty="0" err="1"/>
              <a:t>listener</a:t>
            </a:r>
            <a:r>
              <a:rPr lang="de-DE" dirty="0"/>
              <a:t>) {</a:t>
            </a:r>
          </a:p>
          <a:p>
            <a:r>
              <a:rPr lang="de-DE" dirty="0"/>
              <a:t>        </a:t>
            </a:r>
            <a:r>
              <a:rPr lang="de-DE" dirty="0" err="1"/>
              <a:t>formElement.eventListeners.push</a:t>
            </a:r>
            <a:r>
              <a:rPr lang="de-DE" dirty="0"/>
              <a:t>(</a:t>
            </a:r>
            <a:r>
              <a:rPr lang="de-DE" dirty="0" err="1"/>
              <a:t>listener</a:t>
            </a:r>
            <a:r>
              <a:rPr lang="de-DE" dirty="0"/>
              <a:t>);</a:t>
            </a:r>
          </a:p>
          <a:p>
            <a:r>
              <a:rPr lang="de-DE" dirty="0"/>
              <a:t>    },</a:t>
            </a:r>
          </a:p>
          <a:p>
            <a:r>
              <a:rPr lang="de-DE" dirty="0"/>
              <a:t>    </a:t>
            </a:r>
            <a:r>
              <a:rPr lang="de-DE" dirty="0" err="1"/>
              <a:t>visitEventListener</a:t>
            </a:r>
            <a:r>
              <a:rPr lang="de-DE" dirty="0"/>
              <a:t> : </a:t>
            </a:r>
            <a:r>
              <a:rPr lang="de-DE" dirty="0" err="1"/>
              <a:t>function</a:t>
            </a:r>
            <a:r>
              <a:rPr lang="de-DE" dirty="0"/>
              <a:t>(</a:t>
            </a:r>
            <a:r>
              <a:rPr lang="de-DE" dirty="0" err="1"/>
              <a:t>data</a:t>
            </a:r>
            <a:r>
              <a:rPr lang="de-DE" dirty="0"/>
              <a:t>) {</a:t>
            </a:r>
          </a:p>
          <a:p>
            <a:r>
              <a:rPr lang="de-DE" dirty="0"/>
              <a:t>        </a:t>
            </a:r>
            <a:r>
              <a:rPr lang="de-DE" dirty="0" err="1"/>
              <a:t>for</a:t>
            </a:r>
            <a:r>
              <a:rPr lang="de-DE" dirty="0"/>
              <a:t>(</a:t>
            </a:r>
            <a:r>
              <a:rPr lang="de-DE" dirty="0" err="1"/>
              <a:t>var</a:t>
            </a:r>
            <a:r>
              <a:rPr lang="de-DE" dirty="0"/>
              <a:t> i in </a:t>
            </a:r>
            <a:r>
              <a:rPr lang="de-DE" dirty="0" err="1"/>
              <a:t>formElement.eventListeners</a:t>
            </a:r>
            <a:r>
              <a:rPr lang="de-DE" dirty="0"/>
              <a:t>) {</a:t>
            </a:r>
          </a:p>
          <a:p>
            <a:r>
              <a:rPr lang="de-DE" dirty="0"/>
              <a:t>            </a:t>
            </a:r>
            <a:r>
              <a:rPr lang="de-DE" dirty="0" err="1"/>
              <a:t>formElement.eventListeners</a:t>
            </a:r>
            <a:r>
              <a:rPr lang="de-DE" dirty="0"/>
              <a:t>[i](</a:t>
            </a:r>
            <a:r>
              <a:rPr lang="de-DE" dirty="0" err="1"/>
              <a:t>data</a:t>
            </a:r>
            <a:r>
              <a:rPr lang="de-DE" dirty="0"/>
              <a:t>)</a:t>
            </a:r>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72213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moneyModel</a:t>
            </a:r>
            <a:r>
              <a:rPr lang="de-DE" dirty="0"/>
              <a:t> = {</a:t>
            </a:r>
          </a:p>
          <a:p>
            <a:r>
              <a:rPr lang="de-DE" dirty="0"/>
              <a:t>    </a:t>
            </a:r>
            <a:r>
              <a:rPr lang="de-DE" dirty="0" err="1"/>
              <a:t>ammount</a:t>
            </a:r>
            <a:r>
              <a:rPr lang="de-DE" dirty="0"/>
              <a:t> : 0,</a:t>
            </a:r>
          </a:p>
          <a:p>
            <a:r>
              <a:rPr lang="de-DE" dirty="0"/>
              <a:t>    update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data</a:t>
            </a:r>
            <a:r>
              <a:rPr lang="de-DE" dirty="0"/>
              <a:t> === "</a:t>
            </a:r>
            <a:r>
              <a:rPr lang="de-DE" dirty="0" err="1"/>
              <a:t>number</a:t>
            </a:r>
            <a:r>
              <a:rPr lang="de-DE" dirty="0"/>
              <a:t>") {</a:t>
            </a:r>
          </a:p>
          <a:p>
            <a:r>
              <a:rPr lang="de-DE" dirty="0"/>
              <a:t>            </a:t>
            </a:r>
            <a:r>
              <a:rPr lang="de-DE" dirty="0" err="1"/>
              <a:t>moneyModel.ammount</a:t>
            </a:r>
            <a:r>
              <a:rPr lang="de-DE" dirty="0"/>
              <a:t> = </a:t>
            </a:r>
            <a:r>
              <a:rPr lang="de-DE" dirty="0" err="1"/>
              <a:t>formElement.value</a:t>
            </a:r>
            <a:r>
              <a:rPr lang="de-DE" dirty="0"/>
              <a:t>;</a:t>
            </a:r>
          </a:p>
          <a:p>
            <a:r>
              <a:rPr lang="de-DE" dirty="0"/>
              <a:t>        } </a:t>
            </a:r>
          </a:p>
          <a:p>
            <a:r>
              <a:rPr lang="de-DE" dirty="0"/>
              <a:t>    }</a:t>
            </a:r>
          </a:p>
          <a:p>
            <a:r>
              <a:rPr lang="de-DE" dirty="0"/>
              <a:t>}</a:t>
            </a:r>
          </a:p>
          <a:p>
            <a:r>
              <a:rPr lang="de-DE" dirty="0" err="1" smtClean="0"/>
              <a:t>var</a:t>
            </a:r>
            <a:r>
              <a:rPr lang="de-DE" dirty="0" smtClean="0"/>
              <a:t> </a:t>
            </a:r>
            <a:r>
              <a:rPr lang="de-DE" dirty="0" err="1"/>
              <a:t>logger</a:t>
            </a:r>
            <a:r>
              <a:rPr lang="de-DE" dirty="0"/>
              <a:t> = {</a:t>
            </a:r>
          </a:p>
          <a:p>
            <a:r>
              <a:rPr lang="de-DE" dirty="0"/>
              <a:t>    </a:t>
            </a:r>
            <a:r>
              <a:rPr lang="de-DE" dirty="0" err="1"/>
              <a:t>messages</a:t>
            </a:r>
            <a:r>
              <a:rPr lang="de-DE" dirty="0"/>
              <a:t> : [],</a:t>
            </a:r>
          </a:p>
          <a:p>
            <a:r>
              <a:rPr lang="de-DE" dirty="0"/>
              <a:t>    log : </a:t>
            </a:r>
            <a:r>
              <a:rPr lang="de-DE" dirty="0" err="1"/>
              <a:t>function</a:t>
            </a:r>
            <a:r>
              <a:rPr lang="de-DE" dirty="0"/>
              <a:t>(</a:t>
            </a:r>
            <a:r>
              <a:rPr lang="de-DE" dirty="0" err="1"/>
              <a:t>message</a:t>
            </a:r>
            <a:r>
              <a:rPr lang="de-DE" dirty="0"/>
              <a:t>) {</a:t>
            </a:r>
          </a:p>
          <a:p>
            <a:r>
              <a:rPr lang="de-DE" dirty="0"/>
              <a:t>        </a:t>
            </a:r>
            <a:r>
              <a:rPr lang="de-DE" dirty="0" err="1"/>
              <a:t>logger.messages.push</a:t>
            </a:r>
            <a:r>
              <a:rPr lang="de-DE" dirty="0"/>
              <a:t>(</a:t>
            </a:r>
            <a:r>
              <a:rPr lang="de-DE" dirty="0" err="1"/>
              <a:t>message</a:t>
            </a:r>
            <a:r>
              <a:rPr lang="de-DE" dirty="0"/>
              <a:t>);</a:t>
            </a:r>
          </a:p>
          <a:p>
            <a:r>
              <a:rPr lang="de-DE" dirty="0"/>
              <a:t>    }</a:t>
            </a:r>
          </a:p>
          <a:p>
            <a:r>
              <a:rPr lang="de-DE" dirty="0"/>
              <a:t>}</a:t>
            </a:r>
          </a:p>
          <a:p>
            <a:r>
              <a:rPr lang="de-DE" dirty="0" err="1" smtClean="0"/>
              <a:t>formElement.addEventListener</a:t>
            </a:r>
            <a:r>
              <a:rPr lang="de-DE" dirty="0"/>
              <a:t>(</a:t>
            </a:r>
            <a:r>
              <a:rPr lang="de-DE" dirty="0" err="1"/>
              <a:t>moneyModel.update</a:t>
            </a:r>
            <a:r>
              <a:rPr lang="de-DE" dirty="0"/>
              <a:t>);</a:t>
            </a:r>
          </a:p>
          <a:p>
            <a:r>
              <a:rPr lang="de-DE" dirty="0" err="1"/>
              <a:t>formElement.addEventListener</a:t>
            </a:r>
            <a:r>
              <a:rPr lang="de-DE" dirty="0"/>
              <a:t>(</a:t>
            </a:r>
            <a:r>
              <a:rPr lang="de-DE" dirty="0" err="1"/>
              <a:t>logger.log</a:t>
            </a:r>
            <a:r>
              <a:rPr lang="de-DE" dirty="0"/>
              <a:t>);</a:t>
            </a:r>
          </a:p>
          <a:p>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157062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formElement.fire</a:t>
            </a:r>
            <a:r>
              <a:rPr lang="de-DE" dirty="0"/>
              <a:t>(5);</a:t>
            </a:r>
          </a:p>
          <a:p>
            <a:endParaRPr lang="de-DE" dirty="0"/>
          </a:p>
          <a:p>
            <a:r>
              <a:rPr lang="de-DE" dirty="0" err="1" smtClean="0"/>
              <a:t>moneyModel.ammount</a:t>
            </a:r>
            <a:r>
              <a:rPr lang="de-DE" dirty="0" smtClean="0"/>
              <a:t>; </a:t>
            </a:r>
            <a:r>
              <a:rPr lang="de-DE" dirty="0"/>
              <a:t>// 5</a:t>
            </a:r>
          </a:p>
          <a:p>
            <a:r>
              <a:rPr lang="de-DE" dirty="0" err="1" smtClean="0"/>
              <a:t>log.messages</a:t>
            </a:r>
            <a:r>
              <a:rPr lang="de-DE" dirty="0" smtClean="0"/>
              <a:t>; </a:t>
            </a:r>
            <a:r>
              <a:rPr lang="de-DE" dirty="0"/>
              <a:t>// 5</a:t>
            </a:r>
          </a:p>
          <a:p>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1768661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t>In ES6 wird – für Java-Entwickler – alles ganz einfach werden.</a:t>
            </a:r>
            <a:endParaRPr lang="de-DE" dirty="0"/>
          </a:p>
        </p:txBody>
      </p:sp>
      <p:sp>
        <p:nvSpPr>
          <p:cNvPr id="4" name="Titel 3"/>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4863720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ein Template definiert Methoden</a:t>
            </a:r>
          </a:p>
          <a:p>
            <a:pPr marL="0" indent="0">
              <a:buNone/>
            </a:pPr>
            <a:r>
              <a:rPr lang="de-DE" dirty="0"/>
              <a:t>stellt das Gerüst für konkrete Implementierungen </a:t>
            </a:r>
            <a:r>
              <a:rPr lang="de-DE" dirty="0" smtClean="0"/>
              <a:t>bereit</a:t>
            </a:r>
          </a:p>
          <a:p>
            <a:pPr marL="0" indent="0">
              <a:buNone/>
            </a:pPr>
            <a:r>
              <a:rPr lang="de-DE" dirty="0"/>
              <a:t>abgeleiteten Objekt </a:t>
            </a:r>
            <a:r>
              <a:rPr lang="de-DE" dirty="0" smtClean="0"/>
              <a:t>überschreiben einzelne Methoden</a:t>
            </a:r>
          </a:p>
          <a:p>
            <a:pPr marL="0" indent="0">
              <a:buNone/>
            </a:pPr>
            <a:r>
              <a:rPr lang="de-DE" dirty="0"/>
              <a:t>Inversion-</a:t>
            </a:r>
            <a:r>
              <a:rPr lang="de-DE" dirty="0" err="1"/>
              <a:t>of</a:t>
            </a:r>
            <a:r>
              <a:rPr lang="de-DE" dirty="0"/>
              <a:t>-</a:t>
            </a:r>
            <a:r>
              <a:rPr lang="de-DE" dirty="0" err="1"/>
              <a:t>Control</a:t>
            </a:r>
            <a:endParaRPr lang="de-DE" dirty="0" smtClean="0"/>
          </a:p>
          <a:p>
            <a:pPr marL="0" indent="0">
              <a:buNone/>
            </a:pPr>
            <a:r>
              <a:rPr lang="de-DE" dirty="0"/>
              <a:t>Entwurf von Darstellungskomponenten</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9801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US" dirty="0" err="1"/>
              <a:t>var</a:t>
            </a:r>
            <a:r>
              <a:rPr lang="en-US" dirty="0"/>
              <a:t> Ad = function () {</a:t>
            </a:r>
          </a:p>
          <a:p>
            <a:r>
              <a:rPr lang="en-US" dirty="0"/>
              <a:t>    </a:t>
            </a:r>
            <a:r>
              <a:rPr lang="en-US" dirty="0" err="1"/>
              <a:t>this.execute</a:t>
            </a:r>
            <a:r>
              <a:rPr lang="en-US" dirty="0"/>
              <a:t> = function () {</a:t>
            </a:r>
          </a:p>
          <a:p>
            <a:r>
              <a:rPr lang="en-US" dirty="0"/>
              <a:t>        // do some heavy stuff</a:t>
            </a:r>
          </a:p>
          <a:p>
            <a:r>
              <a:rPr lang="en-US" dirty="0"/>
              <a:t>        ;</a:t>
            </a:r>
          </a:p>
          <a:p>
            <a:r>
              <a:rPr lang="en-US" dirty="0"/>
              <a:t>        // and display the add</a:t>
            </a:r>
          </a:p>
          <a:p>
            <a:r>
              <a:rPr lang="en-US" dirty="0"/>
              <a:t>        </a:t>
            </a:r>
            <a:r>
              <a:rPr lang="en-US" dirty="0" err="1"/>
              <a:t>this.display</a:t>
            </a:r>
            <a:r>
              <a:rPr lang="en-US" dirty="0"/>
              <a:t>();</a:t>
            </a:r>
          </a:p>
          <a:p>
            <a:r>
              <a:rPr lang="en-US" dirty="0"/>
              <a:t>    },</a:t>
            </a:r>
          </a:p>
          <a:p>
            <a:r>
              <a:rPr lang="en-US" dirty="0"/>
              <a:t>    </a:t>
            </a:r>
            <a:r>
              <a:rPr lang="en-US" dirty="0" err="1"/>
              <a:t>this.display</a:t>
            </a:r>
            <a:r>
              <a:rPr lang="en-US" dirty="0"/>
              <a:t> = function () {</a:t>
            </a:r>
          </a:p>
          <a:p>
            <a:r>
              <a:rPr lang="en-US" dirty="0"/>
              <a:t>        throw "Not implemented yet!";</a:t>
            </a:r>
          </a:p>
          <a:p>
            <a:r>
              <a:rPr lang="en-US" dirty="0"/>
              <a:t>    }</a:t>
            </a:r>
          </a:p>
          <a:p>
            <a:r>
              <a:rPr lang="en-US" dirty="0"/>
              <a:t>}; </a:t>
            </a:r>
          </a:p>
          <a:p>
            <a:endParaRPr lang="de-DE" dirty="0"/>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136521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err="1"/>
              <a:t>FlashAd</a:t>
            </a:r>
            <a:r>
              <a:rPr lang="en-US" dirty="0"/>
              <a:t> = function () {};</a:t>
            </a:r>
          </a:p>
          <a:p>
            <a:r>
              <a:rPr lang="en-US" dirty="0" err="1"/>
              <a:t>FlashAd.prototype</a:t>
            </a:r>
            <a:r>
              <a:rPr lang="en-US" dirty="0"/>
              <a:t> = new Ad();</a:t>
            </a:r>
          </a:p>
          <a:p>
            <a:r>
              <a:rPr lang="en-US" dirty="0" err="1"/>
              <a:t>FlashAd.prototype.display</a:t>
            </a:r>
            <a:r>
              <a:rPr lang="en-US" dirty="0"/>
              <a:t> = function () {</a:t>
            </a:r>
          </a:p>
          <a:p>
            <a:r>
              <a:rPr lang="en-US" dirty="0"/>
              <a:t>    print("Displays a Flash Ad");</a:t>
            </a:r>
          </a:p>
          <a:p>
            <a:r>
              <a:rPr lang="en-US" dirty="0"/>
              <a:t>};</a:t>
            </a:r>
          </a:p>
          <a:p>
            <a:endParaRPr lang="en-US" dirty="0"/>
          </a:p>
          <a:p>
            <a:r>
              <a:rPr lang="en-US" dirty="0" err="1"/>
              <a:t>var</a:t>
            </a:r>
            <a:r>
              <a:rPr lang="en-US" dirty="0"/>
              <a:t> </a:t>
            </a:r>
            <a:r>
              <a:rPr lang="en-US" dirty="0" err="1"/>
              <a:t>BannerAd</a:t>
            </a:r>
            <a:r>
              <a:rPr lang="en-US" dirty="0"/>
              <a:t> = function () {};</a:t>
            </a:r>
          </a:p>
          <a:p>
            <a:r>
              <a:rPr lang="en-US" dirty="0" err="1"/>
              <a:t>BannerAd.prototype</a:t>
            </a:r>
            <a:r>
              <a:rPr lang="en-US" dirty="0"/>
              <a:t> = new Ad();</a:t>
            </a:r>
          </a:p>
          <a:p>
            <a:r>
              <a:rPr lang="en-US" dirty="0" err="1"/>
              <a:t>BannerAd.prototype.display</a:t>
            </a:r>
            <a:r>
              <a:rPr lang="en-US" dirty="0"/>
              <a:t> = function() {</a:t>
            </a:r>
          </a:p>
          <a:p>
            <a:r>
              <a:rPr lang="en-US" dirty="0"/>
              <a:t>  print("Displays a Banner Ad");  </a:t>
            </a:r>
          </a:p>
          <a:p>
            <a:r>
              <a:rPr lang="en-US" dirty="0"/>
              <a:t>};</a:t>
            </a:r>
          </a:p>
          <a:p>
            <a:endParaRPr lang="en-US" dirty="0"/>
          </a:p>
          <a:p>
            <a:r>
              <a:rPr lang="en-US" dirty="0" err="1"/>
              <a:t>var</a:t>
            </a:r>
            <a:r>
              <a:rPr lang="en-US" dirty="0"/>
              <a:t> </a:t>
            </a:r>
            <a:r>
              <a:rPr lang="en-US" dirty="0" err="1"/>
              <a:t>anoyingAd</a:t>
            </a:r>
            <a:r>
              <a:rPr lang="en-US" dirty="0"/>
              <a:t> = new </a:t>
            </a:r>
            <a:r>
              <a:rPr lang="en-US" dirty="0" err="1"/>
              <a:t>BannerAd</a:t>
            </a:r>
            <a:r>
              <a:rPr lang="en-US" dirty="0"/>
              <a:t>();</a:t>
            </a:r>
          </a:p>
          <a:p>
            <a:r>
              <a:rPr lang="en-US" dirty="0" err="1"/>
              <a:t>anoyingAd.display</a:t>
            </a:r>
            <a:r>
              <a:rPr lang="en-US" dirty="0"/>
              <a:t>(); // Displays a Banner Ad</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28535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a:t>Patterns</a:t>
            </a:r>
          </a:p>
          <a:p>
            <a:pPr marL="0" indent="0">
              <a:buNone/>
            </a:pPr>
            <a:r>
              <a:rPr lang="de-DE" dirty="0" err="1"/>
              <a:t>jQuery</a:t>
            </a:r>
            <a:r>
              <a:rPr lang="de-DE" dirty="0"/>
              <a:t> im Einsatz</a:t>
            </a:r>
          </a:p>
          <a:p>
            <a:pPr marL="0" indent="0">
              <a:buNone/>
            </a:pPr>
            <a:r>
              <a:rPr lang="de-DE" dirty="0"/>
              <a:t>Module (</a:t>
            </a:r>
            <a:r>
              <a:rPr lang="de-DE" dirty="0" err="1"/>
              <a:t>CommonJS</a:t>
            </a:r>
            <a:r>
              <a:rPr lang="de-DE" dirty="0"/>
              <a:t>, AMD)</a:t>
            </a:r>
          </a:p>
          <a:p>
            <a:pPr marL="0" indent="0">
              <a:buNone/>
            </a:pPr>
            <a:r>
              <a:rPr lang="de-DE" dirty="0"/>
              <a:t>F&amp;A</a:t>
            </a:r>
          </a:p>
        </p:txBody>
      </p:sp>
      <p:sp>
        <p:nvSpPr>
          <p:cNvPr id="3" name="Titel 2"/>
          <p:cNvSpPr>
            <a:spLocks noGrp="1"/>
          </p:cNvSpPr>
          <p:nvPr>
            <p:ph type="title"/>
          </p:nvPr>
        </p:nvSpPr>
        <p:spPr/>
        <p:txBody>
          <a:bodyPr/>
          <a:lstStyle/>
          <a:p>
            <a:r>
              <a:rPr lang="de-DE" dirty="0" smtClean="0"/>
              <a:t>Fazit Tag 1</a:t>
            </a:r>
            <a:endParaRPr lang="de-DE" dirty="0"/>
          </a:p>
        </p:txBody>
      </p:sp>
    </p:spTree>
    <p:extLst>
      <p:ext uri="{BB962C8B-B14F-4D97-AF65-F5344CB8AC3E}">
        <p14:creationId xmlns:p14="http://schemas.microsoft.com/office/powerpoint/2010/main" val="32212150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class</a:t>
            </a:r>
            <a:r>
              <a:rPr lang="de-DE" dirty="0"/>
              <a:t> Monster </a:t>
            </a:r>
            <a:r>
              <a:rPr lang="de-DE" dirty="0" err="1" smtClean="0"/>
              <a:t>extends</a:t>
            </a:r>
            <a:r>
              <a:rPr lang="de-DE" dirty="0" smtClean="0"/>
              <a:t> </a:t>
            </a:r>
            <a:r>
              <a:rPr lang="de-DE" dirty="0" err="1" smtClean="0"/>
              <a:t>Character</a:t>
            </a:r>
            <a:r>
              <a:rPr lang="de-DE" dirty="0" smtClean="0"/>
              <a:t> {</a:t>
            </a:r>
          </a:p>
          <a:p>
            <a:r>
              <a:rPr lang="de-DE" dirty="0" smtClean="0"/>
              <a:t>	</a:t>
            </a:r>
            <a:r>
              <a:rPr lang="de-DE" dirty="0" err="1" smtClean="0"/>
              <a:t>constructor</a:t>
            </a:r>
            <a:r>
              <a:rPr lang="de-DE" dirty="0"/>
              <a:t>(</a:t>
            </a:r>
            <a:r>
              <a:rPr lang="de-DE" dirty="0" err="1"/>
              <a:t>name</a:t>
            </a:r>
            <a:r>
              <a:rPr lang="de-DE" dirty="0"/>
              <a:t>, </a:t>
            </a:r>
            <a:r>
              <a:rPr lang="de-DE" dirty="0" err="1"/>
              <a:t>health</a:t>
            </a:r>
            <a:r>
              <a:rPr lang="de-DE" dirty="0"/>
              <a:t>) {</a:t>
            </a:r>
          </a:p>
          <a:p>
            <a:r>
              <a:rPr lang="de-DE" dirty="0"/>
              <a:t>    </a:t>
            </a:r>
            <a:r>
              <a:rPr lang="de-DE" dirty="0" err="1"/>
              <a:t>this.name</a:t>
            </a:r>
            <a:r>
              <a:rPr lang="de-DE" dirty="0"/>
              <a:t> = </a:t>
            </a:r>
            <a:r>
              <a:rPr lang="de-DE" dirty="0" err="1"/>
              <a:t>name</a:t>
            </a:r>
            <a:r>
              <a:rPr lang="de-DE" dirty="0"/>
              <a:t>;</a:t>
            </a:r>
          </a:p>
          <a:p>
            <a:r>
              <a:rPr lang="de-DE" dirty="0"/>
              <a:t>    </a:t>
            </a:r>
            <a:r>
              <a:rPr lang="de-DE" dirty="0" err="1" smtClean="0"/>
              <a:t>this.health</a:t>
            </a:r>
            <a:r>
              <a:rPr lang="de-DE" dirty="0" smtClean="0"/>
              <a:t> </a:t>
            </a:r>
            <a:r>
              <a:rPr lang="de-DE" dirty="0"/>
              <a:t>= </a:t>
            </a:r>
            <a:r>
              <a:rPr lang="de-DE" dirty="0" err="1"/>
              <a:t>health</a:t>
            </a:r>
            <a:r>
              <a:rPr lang="de-DE" dirty="0"/>
              <a:t>;</a:t>
            </a:r>
          </a:p>
          <a:p>
            <a:r>
              <a:rPr lang="de-DE" dirty="0"/>
              <a:t>  </a:t>
            </a:r>
            <a:r>
              <a:rPr lang="de-DE" dirty="0" smtClean="0"/>
              <a:t>} </a:t>
            </a:r>
            <a:endParaRPr lang="de-DE" dirty="0"/>
          </a:p>
          <a:p>
            <a:r>
              <a:rPr lang="de-DE" dirty="0" smtClean="0"/>
              <a:t>	</a:t>
            </a:r>
            <a:r>
              <a:rPr lang="de-DE" dirty="0" err="1" smtClean="0"/>
              <a:t>attack</a:t>
            </a:r>
            <a:r>
              <a:rPr lang="de-DE" dirty="0"/>
              <a:t>(</a:t>
            </a:r>
            <a:r>
              <a:rPr lang="de-DE" dirty="0" err="1"/>
              <a:t>target</a:t>
            </a:r>
            <a:r>
              <a:rPr lang="de-DE" dirty="0"/>
              <a:t>) {</a:t>
            </a:r>
          </a:p>
          <a:p>
            <a:r>
              <a:rPr lang="de-DE" dirty="0"/>
              <a:t>    </a:t>
            </a:r>
            <a:r>
              <a:rPr lang="de-DE" dirty="0" err="1" smtClean="0"/>
              <a:t>console.log</a:t>
            </a:r>
            <a:r>
              <a:rPr lang="de-DE" dirty="0"/>
              <a:t>('The </a:t>
            </a:r>
            <a:r>
              <a:rPr lang="de-DE" dirty="0" err="1"/>
              <a:t>monster</a:t>
            </a:r>
            <a:r>
              <a:rPr lang="de-DE" dirty="0"/>
              <a:t> </a:t>
            </a:r>
            <a:r>
              <a:rPr lang="de-DE" dirty="0" err="1"/>
              <a:t>attacks</a:t>
            </a:r>
            <a:r>
              <a:rPr lang="de-DE" dirty="0"/>
              <a:t> ' + </a:t>
            </a:r>
            <a:r>
              <a:rPr lang="de-DE" dirty="0" err="1"/>
              <a:t>target</a:t>
            </a:r>
            <a:r>
              <a:rPr lang="de-DE" dirty="0"/>
              <a:t>);</a:t>
            </a:r>
          </a:p>
          <a:p>
            <a:r>
              <a:rPr lang="de-DE" dirty="0"/>
              <a:t>  }</a:t>
            </a:r>
          </a:p>
          <a:p>
            <a:r>
              <a:rPr lang="de-DE" dirty="0" smtClean="0"/>
              <a:t>}</a:t>
            </a:r>
            <a:endParaRPr lang="de-DE" dirty="0"/>
          </a:p>
          <a:p>
            <a:endParaRPr lang="de-DE" dirty="0"/>
          </a:p>
        </p:txBody>
      </p:sp>
      <p:sp>
        <p:nvSpPr>
          <p:cNvPr id="3" name="Titel 2"/>
          <p:cNvSpPr>
            <a:spLocks noGrp="1"/>
          </p:cNvSpPr>
          <p:nvPr>
            <p:ph type="title"/>
          </p:nvPr>
        </p:nvSpPr>
        <p:spPr/>
        <p:txBody>
          <a:bodyPr/>
          <a:lstStyle/>
          <a:p>
            <a:r>
              <a:rPr lang="de-DE" dirty="0" smtClean="0"/>
              <a:t>Ausblick ES6</a:t>
            </a:r>
            <a:endParaRPr lang="de-DE" dirty="0"/>
          </a:p>
        </p:txBody>
      </p:sp>
    </p:spTree>
    <p:extLst>
      <p:ext uri="{BB962C8B-B14F-4D97-AF65-F5344CB8AC3E}">
        <p14:creationId xmlns:p14="http://schemas.microsoft.com/office/powerpoint/2010/main" val="16865928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a:t>Objekte </a:t>
            </a:r>
            <a:r>
              <a:rPr lang="de-DE" dirty="0" smtClean="0"/>
              <a:t>in ES5 sind klassenfrei. </a:t>
            </a:r>
          </a:p>
          <a:p>
            <a:pPr marL="0" indent="0">
              <a:buNone/>
            </a:pPr>
            <a:r>
              <a:rPr lang="de-DE" dirty="0" smtClean="0"/>
              <a:t>ES5 setzt der prototypischen Vererbung mit </a:t>
            </a:r>
            <a:r>
              <a:rPr lang="de-DE" dirty="0" err="1" smtClean="0"/>
              <a:t>Konstruktoren</a:t>
            </a:r>
            <a:r>
              <a:rPr lang="de-DE" dirty="0" smtClean="0"/>
              <a:t> eine objektbasierte Vererbung gegenüber, die ohne Konstruktor-Funktionen und das </a:t>
            </a:r>
            <a:r>
              <a:rPr lang="de-DE" dirty="0" err="1" smtClean="0"/>
              <a:t>new-Keyword</a:t>
            </a:r>
            <a:r>
              <a:rPr lang="de-DE" dirty="0" smtClean="0"/>
              <a:t> auskommt.</a:t>
            </a:r>
          </a:p>
          <a:p>
            <a:pPr marL="0" indent="0">
              <a:buNone/>
            </a:pPr>
            <a:r>
              <a:rPr lang="de-DE" dirty="0" smtClean="0"/>
              <a:t>Damit lässt </a:t>
            </a:r>
            <a:r>
              <a:rPr lang="de-DE" dirty="0"/>
              <a:t>sich </a:t>
            </a:r>
            <a:r>
              <a:rPr lang="de-DE" dirty="0" smtClean="0"/>
              <a:t>Vererbung </a:t>
            </a:r>
            <a:r>
              <a:rPr lang="de-DE" b="1" dirty="0" smtClean="0"/>
              <a:t>von Objekten</a:t>
            </a:r>
            <a:r>
              <a:rPr lang="de-DE" dirty="0"/>
              <a:t> </a:t>
            </a:r>
            <a:r>
              <a:rPr lang="de-DE" dirty="0" smtClean="0"/>
              <a:t>implementieren.</a:t>
            </a:r>
          </a:p>
          <a:p>
            <a:pPr marL="0" indent="0">
              <a:buNone/>
            </a:pPr>
            <a:r>
              <a:rPr lang="de-DE" dirty="0" smtClean="0"/>
              <a:t>Eine Verbindung wird über die __</a:t>
            </a:r>
            <a:r>
              <a:rPr lang="de-DE" dirty="0" err="1" smtClean="0"/>
              <a:t>proto</a:t>
            </a:r>
            <a:r>
              <a:rPr lang="de-DE" dirty="0" smtClean="0"/>
              <a:t>__-Referenz hergestellt.</a:t>
            </a:r>
          </a:p>
          <a:p>
            <a:pPr marL="0" indent="0">
              <a:buNone/>
            </a:pPr>
            <a:r>
              <a:rPr lang="de-DE" dirty="0" err="1" smtClean="0"/>
              <a:t>instanceof</a:t>
            </a:r>
            <a:r>
              <a:rPr lang="de-DE" dirty="0" smtClean="0"/>
              <a:t> steht dann nicht mehr zur Verfügung.</a:t>
            </a:r>
            <a:endParaRPr lang="de-DE" dirty="0"/>
          </a:p>
        </p:txBody>
      </p:sp>
      <p:sp>
        <p:nvSpPr>
          <p:cNvPr id="4" name="Titel 3"/>
          <p:cNvSpPr>
            <a:spLocks noGrp="1"/>
          </p:cNvSpPr>
          <p:nvPr>
            <p:ph type="title"/>
          </p:nvPr>
        </p:nvSpPr>
        <p:spPr/>
        <p:txBody>
          <a:bodyPr/>
          <a:lstStyle/>
          <a:p>
            <a:r>
              <a:rPr lang="de-DE" dirty="0" smtClean="0"/>
              <a:t>Objekte in ES5</a:t>
            </a:r>
            <a:endParaRPr lang="de-DE" dirty="0"/>
          </a:p>
        </p:txBody>
      </p:sp>
    </p:spTree>
    <p:extLst>
      <p:ext uri="{BB962C8B-B14F-4D97-AF65-F5344CB8AC3E}">
        <p14:creationId xmlns:p14="http://schemas.microsoft.com/office/powerpoint/2010/main" val="1079805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a:t>
            </a:r>
            <a:r>
              <a:rPr lang="de-DE" dirty="0" smtClean="0"/>
              <a:t>*</a:t>
            </a:r>
            <a:br>
              <a:rPr lang="de-DE" dirty="0" smtClean="0"/>
            </a:br>
            <a:r>
              <a:rPr lang="de-DE" dirty="0" smtClean="0"/>
              <a:t>* </a:t>
            </a:r>
            <a:r>
              <a:rPr lang="de-DE" dirty="0"/>
              <a:t>A Task </a:t>
            </a:r>
            <a:r>
              <a:rPr lang="de-DE" dirty="0" err="1" smtClean="0"/>
              <a:t>Object</a:t>
            </a:r>
            <a:r>
              <a:rPr lang="de-DE" dirty="0" smtClean="0"/>
              <a:t/>
            </a:r>
            <a:br>
              <a:rPr lang="de-DE" dirty="0" smtClean="0"/>
            </a:br>
            <a:r>
              <a:rPr lang="de-DE" dirty="0" smtClean="0"/>
              <a:t>* </a:t>
            </a:r>
            <a:r>
              <a:rPr lang="de-DE" dirty="0"/>
              <a:t>@</a:t>
            </a:r>
            <a:r>
              <a:rPr lang="de-DE" dirty="0" err="1"/>
              <a:t>extends</a:t>
            </a:r>
            <a:r>
              <a:rPr lang="de-DE" dirty="0"/>
              <a:t> </a:t>
            </a:r>
            <a:r>
              <a:rPr lang="de-DE" dirty="0" err="1" smtClean="0"/>
              <a:t>Object</a:t>
            </a:r>
            <a:r>
              <a:rPr lang="de-DE" dirty="0" smtClean="0"/>
              <a:t/>
            </a:r>
            <a:br>
              <a:rPr lang="de-DE" dirty="0" smtClean="0"/>
            </a:br>
            <a:r>
              <a:rPr lang="de-DE" dirty="0" smtClean="0"/>
              <a:t>*</a:t>
            </a:r>
            <a:r>
              <a:rPr lang="de-DE" dirty="0"/>
              <a:t>/</a:t>
            </a:r>
          </a:p>
          <a:p>
            <a:r>
              <a:rPr lang="de-DE" dirty="0" err="1"/>
              <a:t>var</a:t>
            </a:r>
            <a:r>
              <a:rPr lang="de-DE" dirty="0"/>
              <a:t> </a:t>
            </a:r>
            <a:r>
              <a:rPr lang="de-DE" dirty="0" err="1"/>
              <a:t>task</a:t>
            </a:r>
            <a:r>
              <a:rPr lang="de-DE" dirty="0"/>
              <a:t> =  </a:t>
            </a:r>
            <a:r>
              <a:rPr lang="de-DE" dirty="0" err="1"/>
              <a:t>Object.create</a:t>
            </a:r>
            <a:r>
              <a:rPr lang="de-DE" dirty="0"/>
              <a:t>({}, {</a:t>
            </a:r>
          </a:p>
          <a:p>
            <a:r>
              <a:rPr lang="de-DE" dirty="0"/>
              <a:t>    /*</a:t>
            </a:r>
            <a:r>
              <a:rPr lang="de-DE" dirty="0" smtClean="0"/>
              <a:t>*</a:t>
            </a:r>
            <a:br>
              <a:rPr lang="de-DE" dirty="0" smtClean="0"/>
            </a:br>
            <a:r>
              <a:rPr lang="de-DE" dirty="0" smtClean="0"/>
              <a:t>     </a:t>
            </a:r>
            <a:r>
              <a:rPr lang="de-DE" dirty="0"/>
              <a:t>* The </a:t>
            </a:r>
            <a:r>
              <a:rPr lang="de-DE" dirty="0" err="1"/>
              <a:t>subject</a:t>
            </a:r>
            <a:r>
              <a:rPr lang="de-DE" dirty="0"/>
              <a:t> </a:t>
            </a:r>
            <a:r>
              <a:rPr lang="de-DE" dirty="0" err="1"/>
              <a:t>of</a:t>
            </a:r>
            <a:r>
              <a:rPr lang="de-DE" dirty="0"/>
              <a:t> a Task </a:t>
            </a:r>
            <a:r>
              <a:rPr lang="de-DE" dirty="0" err="1" smtClean="0"/>
              <a:t>Object</a:t>
            </a:r>
            <a:r>
              <a:rPr lang="de-DE" dirty="0" smtClean="0"/>
              <a:t/>
            </a:r>
            <a:br>
              <a:rPr lang="de-DE" dirty="0" smtClean="0"/>
            </a:br>
            <a:r>
              <a:rPr lang="de-DE" dirty="0" smtClean="0"/>
              <a:t>     </a:t>
            </a:r>
            <a:r>
              <a:rPr lang="de-DE" dirty="0"/>
              <a:t>* @type {String</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task</a:t>
            </a:r>
            <a:r>
              <a:rPr lang="de-DE" dirty="0" smtClean="0"/>
              <a:t/>
            </a:r>
            <a:br>
              <a:rPr lang="de-DE" dirty="0" smtClean="0"/>
            </a:br>
            <a:r>
              <a:rPr lang="de-DE" dirty="0" smtClean="0"/>
              <a:t>			*</a:t>
            </a:r>
            <a:r>
              <a:rPr lang="de-DE" dirty="0"/>
              <a:t>/</a:t>
            </a:r>
          </a:p>
          <a:p>
            <a:r>
              <a:rPr lang="de-DE" dirty="0"/>
              <a:t>    </a:t>
            </a:r>
            <a:r>
              <a:rPr lang="de-DE" dirty="0" err="1"/>
              <a:t>subject</a:t>
            </a:r>
            <a:r>
              <a:rPr lang="de-DE" dirty="0"/>
              <a:t> :	{</a:t>
            </a:r>
          </a:p>
          <a:p>
            <a:r>
              <a:rPr lang="de-DE" dirty="0"/>
              <a:t>        </a:t>
            </a:r>
            <a:r>
              <a:rPr lang="de-DE" dirty="0" err="1"/>
              <a:t>value</a:t>
            </a:r>
            <a:r>
              <a:rPr lang="de-DE" dirty="0"/>
              <a:t>: '',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err="1" smtClean="0"/>
              <a:t>Object.create</a:t>
            </a:r>
            <a:r>
              <a:rPr lang="de-DE" dirty="0" smtClean="0"/>
              <a:t> in ES5</a:t>
            </a:r>
            <a:endParaRPr lang="de-DE" dirty="0"/>
          </a:p>
        </p:txBody>
      </p:sp>
    </p:spTree>
    <p:extLst>
      <p:ext uri="{BB962C8B-B14F-4D97-AF65-F5344CB8AC3E}">
        <p14:creationId xmlns:p14="http://schemas.microsoft.com/office/powerpoint/2010/main" val="1705549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a:t>
            </a:r>
            <a:r>
              <a:rPr lang="de-DE" dirty="0"/>
              <a:t>);</a:t>
            </a:r>
          </a:p>
          <a:p>
            <a:r>
              <a:rPr lang="de-DE" dirty="0" err="1" smtClean="0"/>
              <a:t>myTask.subject</a:t>
            </a:r>
            <a:r>
              <a:rPr lang="de-DE" dirty="0" smtClean="0"/>
              <a:t> </a:t>
            </a:r>
            <a:r>
              <a:rPr lang="de-DE" dirty="0"/>
              <a:t>= '</a:t>
            </a:r>
            <a:r>
              <a:rPr lang="de-DE" dirty="0" err="1"/>
              <a:t>My</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p>
          <a:p>
            <a:endParaRPr lang="de-DE" dirty="0"/>
          </a:p>
          <a:p>
            <a:r>
              <a:rPr lang="de-DE" dirty="0" err="1" smtClean="0"/>
              <a:t>var</a:t>
            </a:r>
            <a:r>
              <a:rPr lang="de-DE" dirty="0" smtClean="0"/>
              <a:t> </a:t>
            </a:r>
            <a:r>
              <a:rPr lang="de-DE" dirty="0" err="1"/>
              <a:t>myOtherTask</a:t>
            </a:r>
            <a:r>
              <a:rPr lang="de-DE" dirty="0"/>
              <a:t> = </a:t>
            </a:r>
            <a:r>
              <a:rPr lang="de-DE" dirty="0" err="1"/>
              <a:t>Object.create</a:t>
            </a:r>
            <a:r>
              <a:rPr lang="de-DE" dirty="0"/>
              <a:t>(</a:t>
            </a:r>
            <a:r>
              <a:rPr lang="de-DE" dirty="0" err="1"/>
              <a:t>myTask</a:t>
            </a:r>
            <a:r>
              <a:rPr lang="de-DE" dirty="0"/>
              <a:t>);</a:t>
            </a:r>
          </a:p>
          <a:p>
            <a:r>
              <a:rPr lang="de-DE" dirty="0" err="1" smtClean="0"/>
              <a:t>assert</a:t>
            </a:r>
            <a:r>
              <a:rPr lang="de-DE" dirty="0"/>
              <a:t>(</a:t>
            </a:r>
            <a:r>
              <a:rPr lang="de-DE" dirty="0" err="1"/>
              <a:t>myOtherTask.subject</a:t>
            </a:r>
            <a:r>
              <a:rPr lang="de-DE" dirty="0"/>
              <a:t> === '</a:t>
            </a:r>
            <a:r>
              <a:rPr lang="de-DE" dirty="0" err="1"/>
              <a:t>My</a:t>
            </a:r>
            <a:r>
              <a:rPr lang="de-DE" dirty="0"/>
              <a:t> Task');</a:t>
            </a:r>
          </a:p>
          <a:p>
            <a:endParaRPr lang="de-DE" dirty="0"/>
          </a:p>
          <a:p>
            <a:r>
              <a:rPr lang="de-DE" dirty="0" err="1" smtClean="0"/>
              <a:t>myOtherTask.subject</a:t>
            </a:r>
            <a:r>
              <a:rPr lang="de-DE" dirty="0" smtClean="0"/>
              <a:t> </a:t>
            </a:r>
            <a:r>
              <a:rPr lang="de-DE" dirty="0"/>
              <a:t>=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myOtherTask.subject</a:t>
            </a:r>
            <a:r>
              <a:rPr lang="de-DE" dirty="0"/>
              <a:t> ===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r>
              <a:rPr lang="de-DE" dirty="0" smtClean="0"/>
              <a:t>;</a:t>
            </a:r>
            <a:endParaRPr lang="de-DE" dirty="0"/>
          </a:p>
        </p:txBody>
      </p:sp>
      <p:sp>
        <p:nvSpPr>
          <p:cNvPr id="3" name="Titel 2"/>
          <p:cNvSpPr>
            <a:spLocks noGrp="1"/>
          </p:cNvSpPr>
          <p:nvPr>
            <p:ph type="title"/>
          </p:nvPr>
        </p:nvSpPr>
        <p:spPr/>
        <p:txBody>
          <a:bodyPr/>
          <a:lstStyle/>
          <a:p>
            <a:r>
              <a:rPr lang="de-DE" dirty="0" smtClean="0"/>
              <a:t>Objekt-Erzeugung durch „Kopieren“</a:t>
            </a:r>
            <a:endParaRPr lang="de-DE" dirty="0"/>
          </a:p>
        </p:txBody>
      </p:sp>
    </p:spTree>
    <p:extLst>
      <p:ext uri="{BB962C8B-B14F-4D97-AF65-F5344CB8AC3E}">
        <p14:creationId xmlns:p14="http://schemas.microsoft.com/office/powerpoint/2010/main" val="8919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2434</Words>
  <Application>Microsoft Macintosh PowerPoint</Application>
  <PresentationFormat>Bildschirmpräsentation (4:3)</PresentationFormat>
  <Paragraphs>469</Paragraphs>
  <Slides>53</Slides>
  <Notes>13</Notes>
  <HiddenSlides>0</HiddenSlides>
  <MMClips>0</MMClips>
  <ScaleCrop>false</ScaleCrop>
  <HeadingPairs>
    <vt:vector size="4" baseType="variant">
      <vt:variant>
        <vt:lpstr>Design</vt:lpstr>
      </vt:variant>
      <vt:variant>
        <vt:i4>1</vt:i4>
      </vt:variant>
      <vt:variant>
        <vt:lpstr>Folientitel</vt:lpstr>
      </vt:variant>
      <vt:variant>
        <vt:i4>53</vt:i4>
      </vt:variant>
    </vt:vector>
  </HeadingPairs>
  <TitlesOfParts>
    <vt:vector size="54" baseType="lpstr">
      <vt:lpstr>Präsentation v3.0 (4x3)</vt:lpstr>
      <vt:lpstr>PowerPoint-Präsentation</vt:lpstr>
      <vt:lpstr>Roadmap Tag 2</vt:lpstr>
      <vt:lpstr>JS Core</vt:lpstr>
      <vt:lpstr>PowerPoint-Präsentation</vt:lpstr>
      <vt:lpstr>Ausblick</vt:lpstr>
      <vt:lpstr>Ausblick ES6</vt:lpstr>
      <vt:lpstr>Objekte in ES5</vt:lpstr>
      <vt:lpstr>Object.create in ES5</vt:lpstr>
      <vt:lpstr>Objekt-Erzeugung durch „Kopieren“</vt:lpstr>
      <vt:lpstr>Objekt-Vererbung in ES5</vt:lpstr>
      <vt:lpstr>Objekt-Vererbung in ES5</vt:lpstr>
      <vt:lpstr>Erweiterung und Vererbung</vt:lpstr>
      <vt:lpstr>Übung #8 -  Refactoring</vt:lpstr>
      <vt:lpstr>Getter und Setter - Deklaration</vt:lpstr>
      <vt:lpstr>Getter und Setter - Verwendung</vt:lpstr>
      <vt:lpstr>Getter und Setter - Verwendung</vt:lpstr>
      <vt:lpstr>Weitere Methoden eines ES5-Objekts</vt:lpstr>
      <vt:lpstr>Weitere Methoden eines ES5-Objekts</vt:lpstr>
      <vt:lpstr>Weitere Methoden eines ES5-Objekts</vt:lpstr>
      <vt:lpstr>PowerPoint-Präsentation</vt:lpstr>
      <vt:lpstr>Entwurfsmuster</vt:lpstr>
      <vt:lpstr>Singleton</vt:lpstr>
      <vt:lpstr>Singleton</vt:lpstr>
      <vt:lpstr>Factory</vt:lpstr>
      <vt:lpstr>Eingebaute Factory</vt:lpstr>
      <vt:lpstr>Eingebaute Factory</vt:lpstr>
      <vt:lpstr>Selbst erstellte Factory</vt:lpstr>
      <vt:lpstr>Selbst erstellte Factory</vt:lpstr>
      <vt:lpstr>Strategy</vt:lpstr>
      <vt:lpstr>Strategy</vt:lpstr>
      <vt:lpstr>Strategy</vt:lpstr>
      <vt:lpstr>Strategy</vt:lpstr>
      <vt:lpstr>Bridge</vt:lpstr>
      <vt:lpstr>Bridge</vt:lpstr>
      <vt:lpstr>Bridge</vt:lpstr>
      <vt:lpstr>Bridge</vt:lpstr>
      <vt:lpstr>Facade</vt:lpstr>
      <vt:lpstr>Facade</vt:lpstr>
      <vt:lpstr>Proxy</vt:lpstr>
      <vt:lpstr>Proxy</vt:lpstr>
      <vt:lpstr>Mediator</vt:lpstr>
      <vt:lpstr>Mediator</vt:lpstr>
      <vt:lpstr>Mediator</vt:lpstr>
      <vt:lpstr>Mediator</vt:lpstr>
      <vt:lpstr>Observer</vt:lpstr>
      <vt:lpstr>Observer im Browser</vt:lpstr>
      <vt:lpstr>Observer</vt:lpstr>
      <vt:lpstr>Observer</vt:lpstr>
      <vt:lpstr>Observer</vt:lpstr>
      <vt:lpstr>Template Method</vt:lpstr>
      <vt:lpstr>Template Method</vt:lpstr>
      <vt:lpstr>Template Method</vt:lpstr>
      <vt:lpstr>Fazit Tag 1</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490</cp:revision>
  <dcterms:created xsi:type="dcterms:W3CDTF">2007-11-03T16:56:34Z</dcterms:created>
  <dcterms:modified xsi:type="dcterms:W3CDTF">2014-05-20T11:17:01Z</dcterms:modified>
  <cp:category/>
  <cp:contentStatus>Endgültig (v2.0)</cp:contentStatus>
</cp:coreProperties>
</file>