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9"/>
  </p:notesMasterIdLst>
  <p:handoutMasterIdLst>
    <p:handoutMasterId r:id="rId20"/>
  </p:handoutMasterIdLst>
  <p:sldIdLst>
    <p:sldId id="256" r:id="rId5"/>
    <p:sldId id="257" r:id="rId6"/>
    <p:sldId id="258" r:id="rId7"/>
    <p:sldId id="386" r:id="rId8"/>
    <p:sldId id="380" r:id="rId9"/>
    <p:sldId id="381" r:id="rId10"/>
    <p:sldId id="382" r:id="rId11"/>
    <p:sldId id="383" r:id="rId12"/>
    <p:sldId id="384" r:id="rId13"/>
    <p:sldId id="387" r:id="rId14"/>
    <p:sldId id="388" r:id="rId15"/>
    <p:sldId id="385" r:id="rId16"/>
    <p:sldId id="372" r:id="rId17"/>
    <p:sldId id="379" r:id="rId18"/>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79914" autoAdjust="0"/>
  </p:normalViewPr>
  <p:slideViewPr>
    <p:cSldViewPr>
      <p:cViewPr>
        <p:scale>
          <a:sx n="100" d="100"/>
          <a:sy n="100" d="100"/>
        </p:scale>
        <p:origin x="-536" y="-80"/>
      </p:cViewPr>
      <p:guideLst>
        <p:guide orient="horz" pos="981"/>
        <p:guide pos="1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20/05/14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20/05/14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erste Teil des Vortrags richtet sich an Enterprise-</a:t>
            </a:r>
            <a:r>
              <a:rPr lang="de-DE" dirty="0" err="1" smtClean="0"/>
              <a:t>Enwickler</a:t>
            </a:r>
            <a:r>
              <a:rPr lang="de-DE" dirty="0" smtClean="0"/>
              <a:t> (meist mit einem Java-EE-Hintergrund), die sich für JavaScript interessieren, sich schnell darin einarbeiten wollen und Tipps suchen, dieses Ziel zu erreichen. Dabei werden einige Grundlagen der Sprache vorgestellt. Dieser Teil des Vortrags soll eher Lust auf Mehr machen als fundamentales Wissen in aller Tiefe zu vermitteln .Enterprise-Entwicklung ist in der Regel Teamarbeit. Eine große Codebasis </a:t>
            </a:r>
            <a:r>
              <a:rPr lang="de-DE" dirty="0" err="1" smtClean="0"/>
              <a:t>mus</a:t>
            </a:r>
            <a:r>
              <a:rPr lang="de-DE" dirty="0" smtClean="0"/>
              <a:t> </a:t>
            </a:r>
            <a:r>
              <a:rPr lang="de-DE" dirty="0" err="1" smtClean="0"/>
              <a:t>wartbar</a:t>
            </a:r>
            <a:r>
              <a:rPr lang="de-DE" dirty="0" smtClean="0"/>
              <a:t> bleiben. Im zweiten Teil des Vortrags werden Techniken und Tools vorgestellt, die dabei helfen können, eine geeignete Codequalität zu erreichen und zu wahren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Objektorientierte Programmierung ist nur klassenbasiert möglich</a:t>
            </a:r>
          </a:p>
          <a:p>
            <a:r>
              <a:rPr lang="de-DE" dirty="0" smtClean="0"/>
              <a:t>JS bietet keine Klassen</a:t>
            </a:r>
          </a:p>
          <a:p>
            <a:r>
              <a:rPr lang="de-DE" dirty="0" smtClean="0"/>
              <a:t>JS bietet kein eigenes Typsystem</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err="1" smtClean="0">
                <a:solidFill>
                  <a:schemeClr val="tx1"/>
                </a:solidFill>
                <a:effectLst/>
                <a:latin typeface="+mn-lt"/>
                <a:ea typeface="+mn-ea"/>
                <a:cs typeface="+mn-cs"/>
              </a:rPr>
              <a:t>writable</a:t>
            </a:r>
            <a:endParaRPr lang="de-DE" sz="1200" b="1"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Objekteigenschaft kann beschreibbar sein. Wenn sie das nicht ist, dann kann die Objekteigenschaft nicht mehr verändert werden. </a:t>
            </a:r>
          </a:p>
          <a:p>
            <a:r>
              <a:rPr lang="de-DE" sz="1200" b="1" kern="1200" dirty="0" err="1" smtClean="0">
                <a:solidFill>
                  <a:schemeClr val="tx1"/>
                </a:solidFill>
                <a:effectLst/>
                <a:latin typeface="+mn-lt"/>
                <a:ea typeface="+mn-ea"/>
                <a:cs typeface="+mn-cs"/>
              </a:rPr>
              <a:t>configurable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Eine Objekteigenschaft kann konfigurierbar sein. Wenn sie das nicht ist, dann wird der Versuch, diese Eigenschaft zu löschen oder sie konfigurierbar zu machen, fehlschlagen.</a:t>
            </a:r>
          </a:p>
          <a:p>
            <a:r>
              <a:rPr lang="de-DE" sz="1200" b="1" kern="1200" dirty="0" err="1" smtClean="0">
                <a:solidFill>
                  <a:schemeClr val="tx1"/>
                </a:solidFill>
                <a:effectLst/>
                <a:latin typeface="+mn-lt"/>
                <a:ea typeface="+mn-ea"/>
                <a:cs typeface="+mn-cs"/>
              </a:rPr>
              <a:t>enumerable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Wenn über alle Eigenschaften eines Objekts iteriert wird, dann wird diese Eigenschaft in der Iteration mit einbezogen. </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8</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14</a:t>
            </a:fld>
            <a:endParaRPr lang="de-DE"/>
          </a:p>
        </p:txBody>
      </p:sp>
    </p:spTree>
    <p:extLst>
      <p:ext uri="{BB962C8B-B14F-4D97-AF65-F5344CB8AC3E}">
        <p14:creationId xmlns:p14="http://schemas.microsoft.com/office/powerpoint/2010/main" val="399691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28817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972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endParaRPr lang="de-DE"/>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43894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de-DE" dirty="0"/>
              <a:t/>
            </a:r>
            <a:br>
              <a:rPr lang="de-DE" dirty="0"/>
            </a:br>
            <a:r>
              <a:rPr lang="de-DE" dirty="0"/>
              <a:t>/*</a:t>
            </a:r>
            <a:r>
              <a:rPr lang="de-DE" dirty="0" smtClean="0"/>
              <a:t>*</a:t>
            </a:r>
            <a:br>
              <a:rPr lang="de-DE" dirty="0" smtClean="0"/>
            </a:br>
            <a:r>
              <a:rPr lang="de-DE" dirty="0" smtClean="0"/>
              <a:t> </a:t>
            </a:r>
            <a:r>
              <a:rPr lang="de-DE" dirty="0"/>
              <a:t>* A </a:t>
            </a:r>
            <a:r>
              <a:rPr lang="de-DE" dirty="0" err="1"/>
              <a:t>Reminder</a:t>
            </a:r>
            <a:r>
              <a:rPr lang="de-DE" dirty="0"/>
              <a:t> </a:t>
            </a:r>
            <a:r>
              <a:rPr lang="de-DE" dirty="0" err="1"/>
              <a:t>extends</a:t>
            </a:r>
            <a:r>
              <a:rPr lang="de-DE" dirty="0"/>
              <a:t> a </a:t>
            </a:r>
            <a:r>
              <a:rPr lang="de-DE" dirty="0" smtClean="0"/>
              <a:t>Task</a:t>
            </a:r>
            <a:br>
              <a:rPr lang="de-DE" dirty="0" smtClean="0"/>
            </a:br>
            <a:r>
              <a:rPr lang="de-DE" dirty="0" smtClean="0"/>
              <a:t> </a:t>
            </a:r>
            <a:r>
              <a:rPr lang="de-DE" dirty="0"/>
              <a:t>* @</a:t>
            </a:r>
            <a:r>
              <a:rPr lang="de-DE" dirty="0" err="1"/>
              <a:t>extends</a:t>
            </a:r>
            <a:r>
              <a:rPr lang="de-DE" dirty="0"/>
              <a:t> </a:t>
            </a:r>
            <a:r>
              <a:rPr lang="de-DE" dirty="0" err="1" smtClean="0"/>
              <a:t>task</a:t>
            </a:r>
            <a:r>
              <a:rPr lang="de-DE" dirty="0" smtClean="0"/>
              <a:t/>
            </a:r>
            <a:br>
              <a:rPr lang="de-DE" dirty="0" smtClean="0"/>
            </a:br>
            <a:r>
              <a:rPr lang="de-DE" dirty="0" smtClean="0"/>
              <a:t> </a:t>
            </a:r>
            <a:r>
              <a:rPr lang="de-DE" dirty="0"/>
              <a:t>*/</a:t>
            </a:r>
          </a:p>
          <a:p>
            <a:r>
              <a:rPr lang="de-DE" dirty="0" err="1"/>
              <a:t>var</a:t>
            </a:r>
            <a:r>
              <a:rPr lang="de-DE" dirty="0"/>
              <a:t> </a:t>
            </a:r>
            <a:r>
              <a:rPr lang="de-DE" dirty="0" err="1"/>
              <a:t>reminder</a:t>
            </a:r>
            <a:r>
              <a:rPr lang="de-DE" dirty="0"/>
              <a:t> = </a:t>
            </a:r>
            <a:r>
              <a:rPr lang="de-DE" dirty="0" err="1"/>
              <a:t>Object.create</a:t>
            </a:r>
            <a:r>
              <a:rPr lang="de-DE" dirty="0"/>
              <a:t>(</a:t>
            </a:r>
            <a:r>
              <a:rPr lang="de-DE" dirty="0" err="1"/>
              <a:t>task</a:t>
            </a:r>
            <a:r>
              <a:rPr lang="de-DE" dirty="0"/>
              <a:t>, {</a:t>
            </a:r>
          </a:p>
          <a:p>
            <a:r>
              <a:rPr lang="de-DE" dirty="0"/>
              <a:t>    /*</a:t>
            </a:r>
            <a:r>
              <a:rPr lang="de-DE" dirty="0" smtClean="0"/>
              <a:t>*</a:t>
            </a:r>
            <a:br>
              <a:rPr lang="de-DE" dirty="0" smtClean="0"/>
            </a:br>
            <a:r>
              <a:rPr lang="de-DE" dirty="0" smtClean="0"/>
              <a:t>     </a:t>
            </a:r>
            <a:r>
              <a:rPr lang="de-DE" dirty="0"/>
              <a:t>* The </a:t>
            </a:r>
            <a:r>
              <a:rPr lang="de-DE" dirty="0" err="1"/>
              <a:t>date</a:t>
            </a:r>
            <a:r>
              <a:rPr lang="de-DE" dirty="0"/>
              <a:t> </a:t>
            </a:r>
            <a:r>
              <a:rPr lang="de-DE" dirty="0" err="1"/>
              <a:t>of</a:t>
            </a:r>
            <a:r>
              <a:rPr lang="de-DE" dirty="0"/>
              <a:t> a </a:t>
            </a:r>
            <a:r>
              <a:rPr lang="de-DE" dirty="0" err="1"/>
              <a:t>Reminder</a:t>
            </a:r>
            <a:r>
              <a:rPr lang="de-DE" dirty="0"/>
              <a:t> </a:t>
            </a:r>
            <a:r>
              <a:rPr lang="de-DE" dirty="0" err="1" smtClean="0"/>
              <a:t>Object</a:t>
            </a:r>
            <a:r>
              <a:rPr lang="de-DE" dirty="0" smtClean="0"/>
              <a:t/>
            </a:r>
            <a:br>
              <a:rPr lang="de-DE" dirty="0" smtClean="0"/>
            </a:br>
            <a:r>
              <a:rPr lang="de-DE" dirty="0" smtClean="0"/>
              <a:t>     </a:t>
            </a:r>
            <a:r>
              <a:rPr lang="de-DE" dirty="0"/>
              <a:t>* @type {Date</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reminder</a:t>
            </a:r>
            <a:r>
              <a:rPr lang="de-DE" dirty="0" smtClean="0"/>
              <a:t/>
            </a:r>
            <a:br>
              <a:rPr lang="de-DE" dirty="0" smtClean="0"/>
            </a:br>
            <a:r>
              <a:rPr lang="de-DE" dirty="0" smtClean="0"/>
              <a:t>     </a:t>
            </a:r>
            <a:r>
              <a:rPr lang="de-DE" dirty="0"/>
              <a:t>*/</a:t>
            </a:r>
          </a:p>
          <a:p>
            <a:r>
              <a:rPr lang="de-DE" dirty="0"/>
              <a:t>    </a:t>
            </a:r>
            <a:r>
              <a:rPr lang="de-DE" dirty="0" err="1"/>
              <a:t>date</a:t>
            </a:r>
            <a:r>
              <a:rPr lang="de-DE" dirty="0"/>
              <a:t>: {</a:t>
            </a:r>
          </a:p>
          <a:p>
            <a:r>
              <a:rPr lang="de-DE" dirty="0"/>
              <a:t>        </a:t>
            </a:r>
            <a:r>
              <a:rPr lang="de-DE" dirty="0" err="1"/>
              <a:t>value</a:t>
            </a:r>
            <a:r>
              <a:rPr lang="de-DE" dirty="0"/>
              <a:t>: </a:t>
            </a:r>
            <a:r>
              <a:rPr lang="de-DE" dirty="0" err="1"/>
              <a:t>Date.now</a:t>
            </a:r>
            <a:r>
              <a:rPr lang="de-DE" dirty="0"/>
              <a:t>(),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1484205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var</a:t>
            </a:r>
            <a:r>
              <a:rPr lang="de-DE" dirty="0"/>
              <a:t> </a:t>
            </a:r>
            <a:r>
              <a:rPr lang="de-DE" dirty="0" err="1"/>
              <a:t>myReminder</a:t>
            </a:r>
            <a:r>
              <a:rPr lang="de-DE" dirty="0"/>
              <a:t> = </a:t>
            </a:r>
            <a:r>
              <a:rPr lang="de-DE" dirty="0" err="1"/>
              <a:t>Object.create</a:t>
            </a:r>
            <a:r>
              <a:rPr lang="de-DE" dirty="0"/>
              <a:t>(</a:t>
            </a:r>
            <a:r>
              <a:rPr lang="de-DE" dirty="0" err="1"/>
              <a:t>reminder</a:t>
            </a:r>
            <a:r>
              <a:rPr lang="de-DE" dirty="0" smtClean="0"/>
              <a:t>), </a:t>
            </a:r>
          </a:p>
          <a:p>
            <a:r>
              <a:rPr lang="de-DE" smtClean="0"/>
              <a:t>myReminder.subject</a:t>
            </a:r>
            <a:r>
              <a:rPr lang="de-DE" dirty="0" smtClean="0"/>
              <a:t> </a:t>
            </a:r>
            <a:r>
              <a:rPr lang="de-DE" dirty="0"/>
              <a:t>= '</a:t>
            </a:r>
            <a:r>
              <a:rPr lang="de-DE" dirty="0" err="1"/>
              <a:t>My</a:t>
            </a:r>
            <a:r>
              <a:rPr lang="de-DE" dirty="0"/>
              <a:t> </a:t>
            </a:r>
            <a:r>
              <a:rPr lang="de-DE" dirty="0" err="1"/>
              <a:t>Reminder</a:t>
            </a:r>
            <a:r>
              <a:rPr lang="de-DE" dirty="0"/>
              <a:t>';</a:t>
            </a:r>
          </a:p>
          <a:p>
            <a:r>
              <a:rPr lang="de-DE" dirty="0" err="1" smtClean="0"/>
              <a:t>myReminder.date</a:t>
            </a:r>
            <a:r>
              <a:rPr lang="de-DE" dirty="0" smtClean="0"/>
              <a:t> = </a:t>
            </a:r>
            <a:r>
              <a:rPr lang="de-DE" dirty="0" err="1" smtClean="0"/>
              <a:t>now</a:t>
            </a:r>
            <a:r>
              <a:rPr lang="de-DE" dirty="0" smtClean="0"/>
              <a:t>;</a:t>
            </a:r>
          </a:p>
          <a:p>
            <a:r>
              <a:rPr lang="de-DE" dirty="0" err="1" smtClean="0"/>
              <a:t>assert</a:t>
            </a:r>
            <a:r>
              <a:rPr lang="de-DE" dirty="0"/>
              <a:t>(</a:t>
            </a:r>
            <a:r>
              <a:rPr lang="de-DE" dirty="0" err="1"/>
              <a:t>myReminder.subject</a:t>
            </a:r>
            <a:r>
              <a:rPr lang="de-DE" dirty="0"/>
              <a:t> === '</a:t>
            </a:r>
            <a:r>
              <a:rPr lang="de-DE" dirty="0" err="1"/>
              <a:t>My</a:t>
            </a:r>
            <a:r>
              <a:rPr lang="de-DE" dirty="0"/>
              <a:t> </a:t>
            </a:r>
            <a:r>
              <a:rPr lang="de-DE" dirty="0" err="1"/>
              <a:t>Reminder</a:t>
            </a:r>
            <a:r>
              <a:rPr lang="de-DE" dirty="0"/>
              <a:t>');</a:t>
            </a:r>
          </a:p>
          <a:p>
            <a:r>
              <a:rPr lang="de-DE" dirty="0" err="1" smtClean="0"/>
              <a:t>assert</a:t>
            </a:r>
            <a:r>
              <a:rPr lang="de-DE" dirty="0"/>
              <a:t>(</a:t>
            </a:r>
            <a:r>
              <a:rPr lang="de-DE" dirty="0" err="1" smtClean="0"/>
              <a:t>myReminder.date</a:t>
            </a:r>
            <a:r>
              <a:rPr lang="de-DE" dirty="0" smtClean="0"/>
              <a:t>);</a:t>
            </a:r>
            <a:endParaRPr lang="de-DE" dirty="0"/>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2774003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de-DE" dirty="0" err="1" smtClean="0"/>
              <a:t>var</a:t>
            </a:r>
            <a:r>
              <a:rPr lang="de-DE" dirty="0" smtClean="0"/>
              <a:t> </a:t>
            </a:r>
            <a:r>
              <a:rPr lang="de-DE" dirty="0" err="1"/>
              <a:t>myReminder</a:t>
            </a:r>
            <a:r>
              <a:rPr lang="de-DE" dirty="0"/>
              <a:t> = </a:t>
            </a:r>
            <a:r>
              <a:rPr lang="de-DE" dirty="0" err="1"/>
              <a:t>Object.create</a:t>
            </a:r>
            <a:r>
              <a:rPr lang="de-DE" dirty="0"/>
              <a:t>(</a:t>
            </a:r>
            <a:r>
              <a:rPr lang="de-DE" dirty="0" err="1"/>
              <a:t>reminder</a:t>
            </a:r>
            <a:r>
              <a:rPr lang="de-DE" dirty="0"/>
              <a:t>);</a:t>
            </a:r>
          </a:p>
          <a:p>
            <a:r>
              <a:rPr lang="de-DE" dirty="0" err="1" smtClean="0"/>
              <a:t>reminder.importance</a:t>
            </a:r>
            <a:r>
              <a:rPr lang="de-DE" dirty="0" smtClean="0"/>
              <a:t> </a:t>
            </a:r>
            <a:r>
              <a:rPr lang="de-DE" dirty="0"/>
              <a:t>= 1;</a:t>
            </a:r>
          </a:p>
          <a:p>
            <a:r>
              <a:rPr lang="de-DE" dirty="0" err="1" smtClean="0"/>
              <a:t>assert</a:t>
            </a:r>
            <a:r>
              <a:rPr lang="de-DE" dirty="0"/>
              <a:t>(</a:t>
            </a:r>
            <a:r>
              <a:rPr lang="de-DE" dirty="0" err="1"/>
              <a:t>reminder.importance</a:t>
            </a:r>
            <a:r>
              <a:rPr lang="de-DE" dirty="0"/>
              <a:t> === 1);</a:t>
            </a:r>
          </a:p>
          <a:p>
            <a:r>
              <a:rPr lang="de-DE" dirty="0" err="1" smtClean="0"/>
              <a:t>assert</a:t>
            </a:r>
            <a:r>
              <a:rPr lang="de-DE" dirty="0"/>
              <a:t>(</a:t>
            </a:r>
            <a:r>
              <a:rPr lang="de-DE" dirty="0" err="1"/>
              <a:t>myReminder.importance</a:t>
            </a:r>
            <a:r>
              <a:rPr lang="de-DE" dirty="0"/>
              <a:t> === 1);</a:t>
            </a:r>
          </a:p>
          <a:p>
            <a:endParaRPr lang="de-DE" dirty="0"/>
          </a:p>
          <a:p>
            <a:r>
              <a:rPr lang="de-DE" dirty="0" err="1" smtClean="0"/>
              <a:t>myReminder.importance</a:t>
            </a:r>
            <a:r>
              <a:rPr lang="de-DE" dirty="0" smtClean="0"/>
              <a:t> </a:t>
            </a:r>
            <a:r>
              <a:rPr lang="de-DE" dirty="0"/>
              <a:t>= 2;</a:t>
            </a:r>
          </a:p>
          <a:p>
            <a:r>
              <a:rPr lang="de-DE" dirty="0" err="1" smtClean="0"/>
              <a:t>assert</a:t>
            </a:r>
            <a:r>
              <a:rPr lang="de-DE" dirty="0"/>
              <a:t>(</a:t>
            </a:r>
            <a:r>
              <a:rPr lang="de-DE" dirty="0" err="1"/>
              <a:t>myReminder.importance</a:t>
            </a:r>
            <a:r>
              <a:rPr lang="de-DE" dirty="0"/>
              <a:t> === 2);</a:t>
            </a:r>
          </a:p>
          <a:p>
            <a:r>
              <a:rPr lang="de-DE" dirty="0" err="1" smtClean="0"/>
              <a:t>assert</a:t>
            </a:r>
            <a:r>
              <a:rPr lang="de-DE" dirty="0"/>
              <a:t>(</a:t>
            </a:r>
            <a:r>
              <a:rPr lang="de-DE" dirty="0" err="1"/>
              <a:t>reminder.importance</a:t>
            </a:r>
            <a:r>
              <a:rPr lang="de-DE" dirty="0"/>
              <a:t> === 1);</a:t>
            </a:r>
          </a:p>
          <a:p>
            <a:endParaRPr lang="de-DE" dirty="0"/>
          </a:p>
          <a:p>
            <a:r>
              <a:rPr lang="de-DE" dirty="0" err="1" smtClean="0"/>
              <a:t>delete</a:t>
            </a:r>
            <a:r>
              <a:rPr lang="de-DE" dirty="0" smtClean="0"/>
              <a:t> </a:t>
            </a:r>
            <a:r>
              <a:rPr lang="de-DE" dirty="0" err="1"/>
              <a:t>myReminder.importance</a:t>
            </a:r>
            <a:r>
              <a:rPr lang="de-DE" dirty="0"/>
              <a:t>;</a:t>
            </a:r>
          </a:p>
          <a:p>
            <a:r>
              <a:rPr lang="de-DE" dirty="0" err="1" smtClean="0"/>
              <a:t>assert</a:t>
            </a:r>
            <a:r>
              <a:rPr lang="de-DE" dirty="0"/>
              <a:t>(</a:t>
            </a:r>
            <a:r>
              <a:rPr lang="de-DE" dirty="0" err="1"/>
              <a:t>myReminder.importance</a:t>
            </a:r>
            <a:r>
              <a:rPr lang="de-DE" dirty="0"/>
              <a:t> === 1);</a:t>
            </a:r>
          </a:p>
          <a:p>
            <a:r>
              <a:rPr lang="de-DE" dirty="0" err="1" smtClean="0"/>
              <a:t>assert</a:t>
            </a:r>
            <a:r>
              <a:rPr lang="de-DE" dirty="0"/>
              <a:t>(</a:t>
            </a:r>
            <a:r>
              <a:rPr lang="de-DE" dirty="0" err="1"/>
              <a:t>reminder.importance</a:t>
            </a:r>
            <a:r>
              <a:rPr lang="de-DE" dirty="0"/>
              <a:t> === 1);</a:t>
            </a:r>
          </a:p>
        </p:txBody>
      </p:sp>
      <p:sp>
        <p:nvSpPr>
          <p:cNvPr id="3" name="Titel 2"/>
          <p:cNvSpPr>
            <a:spLocks noGrp="1"/>
          </p:cNvSpPr>
          <p:nvPr>
            <p:ph type="title"/>
          </p:nvPr>
        </p:nvSpPr>
        <p:spPr/>
        <p:txBody>
          <a:bodyPr/>
          <a:lstStyle/>
          <a:p>
            <a:r>
              <a:rPr lang="de-DE" dirty="0" smtClean="0"/>
              <a:t>Erweiterung und Vererbung</a:t>
            </a:r>
            <a:endParaRPr lang="de-DE" dirty="0"/>
          </a:p>
        </p:txBody>
      </p:sp>
    </p:spTree>
    <p:extLst>
      <p:ext uri="{BB962C8B-B14F-4D97-AF65-F5344CB8AC3E}">
        <p14:creationId xmlns:p14="http://schemas.microsoft.com/office/powerpoint/2010/main" val="49171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err="1" smtClean="0">
                <a:solidFill>
                  <a:srgbClr val="FFFFFF"/>
                </a:solidFill>
              </a:rPr>
              <a:t>Refactor</a:t>
            </a:r>
            <a:r>
              <a:rPr lang="de-DE" dirty="0" smtClean="0">
                <a:solidFill>
                  <a:srgbClr val="FFFFFF"/>
                </a:solidFill>
              </a:rPr>
              <a:t> </a:t>
            </a:r>
            <a:r>
              <a:rPr lang="de-DE" dirty="0" smtClean="0">
                <a:solidFill>
                  <a:srgbClr val="FFFFFF"/>
                </a:solidFill>
                <a:latin typeface="Consolas"/>
                <a:cs typeface="Consolas"/>
              </a:rPr>
              <a:t>Task</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a:t>
            </a:r>
            <a:r>
              <a:rPr lang="de-DE" dirty="0" err="1" smtClean="0">
                <a:solidFill>
                  <a:srgbClr val="FFFFFF"/>
                </a:solidFill>
                <a:latin typeface="Consolas"/>
                <a:cs typeface="Consolas"/>
              </a:rPr>
              <a:t>TaskList</a:t>
            </a:r>
            <a:r>
              <a:rPr lang="de-DE" dirty="0" smtClean="0">
                <a:solidFill>
                  <a:srgbClr val="FFFFFF"/>
                </a:solidFill>
              </a:rPr>
              <a:t> hin zu ES5 Objekten mit Vererbung</a:t>
            </a:r>
            <a:r>
              <a:rPr lang="de-DE" dirty="0" smtClean="0">
                <a:solidFill>
                  <a:srgbClr val="FFFFFF"/>
                </a:solidFill>
              </a:rPr>
              <a:t>.</a:t>
            </a:r>
          </a:p>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um eine Priorität.</a:t>
            </a:r>
            <a:endParaRPr lang="de-DE" dirty="0" smtClean="0">
              <a:solidFill>
                <a:srgbClr val="FFFFFF"/>
              </a:solidFill>
            </a:endParaRP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#8 -  </a:t>
            </a:r>
            <a:r>
              <a:rPr lang="de-DE" dirty="0" err="1" smtClean="0">
                <a:solidFill>
                  <a:srgbClr val="FFFFFF"/>
                </a:solidFill>
              </a:rPr>
              <a:t>Reminder</a:t>
            </a:r>
            <a:endParaRPr lang="de-DE" dirty="0">
              <a:solidFill>
                <a:srgbClr val="FFFFFF"/>
              </a:solidFill>
            </a:endParaRPr>
          </a:p>
        </p:txBody>
      </p:sp>
    </p:spTree>
    <p:extLst>
      <p:ext uri="{BB962C8B-B14F-4D97-AF65-F5344CB8AC3E}">
        <p14:creationId xmlns:p14="http://schemas.microsoft.com/office/powerpoint/2010/main" val="28597800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a:t>Patterns</a:t>
            </a:r>
          </a:p>
          <a:p>
            <a:pPr marL="0" indent="0">
              <a:buNone/>
            </a:pPr>
            <a:r>
              <a:rPr lang="de-DE" dirty="0" err="1"/>
              <a:t>jQuery</a:t>
            </a:r>
            <a:r>
              <a:rPr lang="de-DE" dirty="0"/>
              <a:t> im Einsatz</a:t>
            </a:r>
          </a:p>
          <a:p>
            <a:pPr marL="0" indent="0">
              <a:buNone/>
            </a:pPr>
            <a:r>
              <a:rPr lang="de-DE" dirty="0"/>
              <a:t>Module (</a:t>
            </a:r>
            <a:r>
              <a:rPr lang="de-DE" dirty="0" err="1"/>
              <a:t>CommonJS</a:t>
            </a:r>
            <a:r>
              <a:rPr lang="de-DE" dirty="0"/>
              <a:t>, AMD)</a:t>
            </a:r>
          </a:p>
          <a:p>
            <a:pPr marL="0" indent="0">
              <a:buNone/>
            </a:pPr>
            <a:r>
              <a:rPr lang="de-DE" dirty="0"/>
              <a:t>F&amp;A</a:t>
            </a:r>
          </a:p>
        </p:txBody>
      </p:sp>
      <p:sp>
        <p:nvSpPr>
          <p:cNvPr id="3" name="Titel 2"/>
          <p:cNvSpPr>
            <a:spLocks noGrp="1"/>
          </p:cNvSpPr>
          <p:nvPr>
            <p:ph type="title"/>
          </p:nvPr>
        </p:nvSpPr>
        <p:spPr/>
        <p:txBody>
          <a:bodyPr/>
          <a:lstStyle/>
          <a:p>
            <a:r>
              <a:rPr lang="de-DE" dirty="0" smtClean="0"/>
              <a:t>Fazit Tag 1</a:t>
            </a:r>
            <a:endParaRPr lang="de-DE" dirty="0"/>
          </a:p>
        </p:txBody>
      </p:sp>
    </p:spTree>
    <p:extLst>
      <p:ext uri="{BB962C8B-B14F-4D97-AF65-F5344CB8AC3E}">
        <p14:creationId xmlns:p14="http://schemas.microsoft.com/office/powerpoint/2010/main" val="32212150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smtClean="0"/>
              <a:t>Patterns</a:t>
            </a:r>
            <a:endParaRPr lang="de-DE" dirty="0"/>
          </a:p>
          <a:p>
            <a:pPr marL="0" indent="0">
              <a:buNone/>
            </a:pPr>
            <a:r>
              <a:rPr lang="de-DE" dirty="0" err="1" smtClean="0"/>
              <a:t>jQuery</a:t>
            </a:r>
            <a:r>
              <a:rPr lang="de-DE" dirty="0" smtClean="0"/>
              <a:t> </a:t>
            </a:r>
            <a:r>
              <a:rPr lang="de-DE" dirty="0"/>
              <a:t>im Einsatz</a:t>
            </a:r>
          </a:p>
          <a:p>
            <a:pPr marL="0" indent="0">
              <a:buNone/>
            </a:pPr>
            <a:r>
              <a:rPr lang="de-DE" dirty="0" smtClean="0"/>
              <a:t>Module </a:t>
            </a:r>
            <a:r>
              <a:rPr lang="de-DE" dirty="0"/>
              <a:t>(</a:t>
            </a:r>
            <a:r>
              <a:rPr lang="de-DE" dirty="0" err="1"/>
              <a:t>CommonJS</a:t>
            </a:r>
            <a:r>
              <a:rPr lang="de-DE" dirty="0"/>
              <a:t>, AMD)</a:t>
            </a:r>
          </a:p>
          <a:p>
            <a:pPr marL="0" indent="0">
              <a:buNone/>
            </a:pPr>
            <a:r>
              <a:rPr lang="de-DE" dirty="0" smtClean="0"/>
              <a:t>F</a:t>
            </a:r>
            <a:r>
              <a:rPr lang="de-DE" dirty="0"/>
              <a:t>&amp;</a:t>
            </a:r>
            <a:r>
              <a:rPr lang="de-DE" dirty="0" smtClean="0"/>
              <a:t>A</a:t>
            </a:r>
          </a:p>
        </p:txBody>
      </p:sp>
      <p:sp>
        <p:nvSpPr>
          <p:cNvPr id="3" name="Titel 2"/>
          <p:cNvSpPr>
            <a:spLocks noGrp="1"/>
          </p:cNvSpPr>
          <p:nvPr>
            <p:ph type="title"/>
          </p:nvPr>
        </p:nvSpPr>
        <p:spPr/>
        <p:txBody>
          <a:bodyPr/>
          <a:lstStyle/>
          <a:p>
            <a:r>
              <a:rPr lang="de-DE" dirty="0" smtClean="0"/>
              <a:t>Roadmap Tag 2</a:t>
            </a:r>
            <a:endParaRPr lang="de-DE" dirty="0"/>
          </a:p>
        </p:txBody>
      </p:sp>
    </p:spTree>
    <p:extLst>
      <p:ext uri="{BB962C8B-B14F-4D97-AF65-F5344CB8AC3E}">
        <p14:creationId xmlns:p14="http://schemas.microsoft.com/office/powerpoint/2010/main" val="27187124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solidFill>
                  <a:schemeClr val="bg1"/>
                </a:solidFill>
              </a:rPr>
              <a:t>JS Core</a:t>
            </a:r>
            <a:endParaRPr lang="de-DE" dirty="0">
              <a:solidFill>
                <a:schemeClr val="bg1"/>
              </a:solidFill>
            </a:endParaRPr>
          </a:p>
        </p:txBody>
      </p:sp>
      <p:pic>
        <p:nvPicPr>
          <p:cNvPr id="3" name="Bild 2" descr="2012-04-26 22.26.11.jpg"/>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520" y="-52833"/>
            <a:ext cx="9252520" cy="6910833"/>
          </a:xfrm>
          <a:prstGeom prst="rect">
            <a:avLst/>
          </a:prstGeom>
        </p:spPr>
      </p:pic>
      <p:sp>
        <p:nvSpPr>
          <p:cNvPr id="7" name="Titel 3"/>
          <p:cNvSpPr txBox="1">
            <a:spLocks/>
          </p:cNvSpPr>
          <p:nvPr/>
        </p:nvSpPr>
        <p:spPr>
          <a:xfrm>
            <a:off x="683568" y="44624"/>
            <a:ext cx="8572560" cy="562539"/>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b="1" kern="1200">
                <a:solidFill>
                  <a:schemeClr val="accent2"/>
                </a:solidFill>
                <a:latin typeface="Verdana" pitchFamily="34" charset="0"/>
                <a:ea typeface="Verdana" pitchFamily="34" charset="0"/>
                <a:cs typeface="Verdana" pitchFamily="34" charset="0"/>
              </a:defRPr>
            </a:lvl1pPr>
          </a:lstStyle>
          <a:p>
            <a:r>
              <a:rPr lang="de-DE" dirty="0" smtClean="0">
                <a:solidFill>
                  <a:schemeClr val="bg1"/>
                </a:solidFill>
              </a:rPr>
              <a:t>1: ES5</a:t>
            </a:r>
            <a:endParaRPr lang="de-DE" dirty="0">
              <a:solidFill>
                <a:schemeClr val="bg1"/>
              </a:solidFill>
            </a:endParaRPr>
          </a:p>
        </p:txBody>
      </p:sp>
    </p:spTree>
    <p:extLst>
      <p:ext uri="{BB962C8B-B14F-4D97-AF65-F5344CB8AC3E}">
        <p14:creationId xmlns:p14="http://schemas.microsoft.com/office/powerpoint/2010/main" val="3406521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14137697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t>In ES6 wird – für Java-Entwickler – alles ganz einfach werden.</a:t>
            </a:r>
            <a:endParaRPr lang="de-DE" dirty="0"/>
          </a:p>
        </p:txBody>
      </p:sp>
      <p:sp>
        <p:nvSpPr>
          <p:cNvPr id="4" name="Titel 3"/>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34863720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class</a:t>
            </a:r>
            <a:r>
              <a:rPr lang="de-DE" dirty="0"/>
              <a:t> Monster </a:t>
            </a:r>
            <a:r>
              <a:rPr lang="de-DE" dirty="0" err="1" smtClean="0"/>
              <a:t>extends</a:t>
            </a:r>
            <a:r>
              <a:rPr lang="de-DE" dirty="0" smtClean="0"/>
              <a:t> </a:t>
            </a:r>
            <a:r>
              <a:rPr lang="de-DE" dirty="0" err="1" smtClean="0"/>
              <a:t>Character</a:t>
            </a:r>
            <a:r>
              <a:rPr lang="de-DE" dirty="0" smtClean="0"/>
              <a:t> {</a:t>
            </a:r>
          </a:p>
          <a:p>
            <a:r>
              <a:rPr lang="de-DE" dirty="0" smtClean="0"/>
              <a:t>	</a:t>
            </a:r>
            <a:r>
              <a:rPr lang="de-DE" dirty="0" err="1" smtClean="0"/>
              <a:t>constructor</a:t>
            </a:r>
            <a:r>
              <a:rPr lang="de-DE" dirty="0"/>
              <a:t>(</a:t>
            </a:r>
            <a:r>
              <a:rPr lang="de-DE" dirty="0" err="1"/>
              <a:t>name</a:t>
            </a:r>
            <a:r>
              <a:rPr lang="de-DE" dirty="0"/>
              <a:t>, </a:t>
            </a:r>
            <a:r>
              <a:rPr lang="de-DE" dirty="0" err="1"/>
              <a:t>health</a:t>
            </a:r>
            <a:r>
              <a:rPr lang="de-DE" dirty="0"/>
              <a:t>) {</a:t>
            </a:r>
          </a:p>
          <a:p>
            <a:r>
              <a:rPr lang="de-DE" dirty="0"/>
              <a:t>    </a:t>
            </a:r>
            <a:r>
              <a:rPr lang="de-DE" dirty="0" err="1"/>
              <a:t>this.name</a:t>
            </a:r>
            <a:r>
              <a:rPr lang="de-DE" dirty="0"/>
              <a:t> = </a:t>
            </a:r>
            <a:r>
              <a:rPr lang="de-DE" dirty="0" err="1"/>
              <a:t>name</a:t>
            </a:r>
            <a:r>
              <a:rPr lang="de-DE" dirty="0"/>
              <a:t>;</a:t>
            </a:r>
          </a:p>
          <a:p>
            <a:r>
              <a:rPr lang="de-DE" dirty="0"/>
              <a:t>    </a:t>
            </a:r>
            <a:r>
              <a:rPr lang="de-DE" dirty="0" err="1" smtClean="0"/>
              <a:t>this.health</a:t>
            </a:r>
            <a:r>
              <a:rPr lang="de-DE" dirty="0" smtClean="0"/>
              <a:t> </a:t>
            </a:r>
            <a:r>
              <a:rPr lang="de-DE" dirty="0"/>
              <a:t>= </a:t>
            </a:r>
            <a:r>
              <a:rPr lang="de-DE" dirty="0" err="1"/>
              <a:t>health</a:t>
            </a:r>
            <a:r>
              <a:rPr lang="de-DE" dirty="0"/>
              <a:t>;</a:t>
            </a:r>
          </a:p>
          <a:p>
            <a:r>
              <a:rPr lang="de-DE" dirty="0"/>
              <a:t>  </a:t>
            </a:r>
            <a:r>
              <a:rPr lang="de-DE" dirty="0" smtClean="0"/>
              <a:t>} </a:t>
            </a:r>
            <a:endParaRPr lang="de-DE" dirty="0"/>
          </a:p>
          <a:p>
            <a:r>
              <a:rPr lang="de-DE" dirty="0" smtClean="0"/>
              <a:t>	</a:t>
            </a:r>
            <a:r>
              <a:rPr lang="de-DE" dirty="0" err="1" smtClean="0"/>
              <a:t>attack</a:t>
            </a:r>
            <a:r>
              <a:rPr lang="de-DE" dirty="0"/>
              <a:t>(</a:t>
            </a:r>
            <a:r>
              <a:rPr lang="de-DE" dirty="0" err="1"/>
              <a:t>target</a:t>
            </a:r>
            <a:r>
              <a:rPr lang="de-DE" dirty="0"/>
              <a:t>) {</a:t>
            </a:r>
          </a:p>
          <a:p>
            <a:r>
              <a:rPr lang="de-DE" dirty="0"/>
              <a:t>    </a:t>
            </a:r>
            <a:r>
              <a:rPr lang="de-DE" dirty="0" err="1" smtClean="0"/>
              <a:t>console.log</a:t>
            </a:r>
            <a:r>
              <a:rPr lang="de-DE" dirty="0"/>
              <a:t>('The </a:t>
            </a:r>
            <a:r>
              <a:rPr lang="de-DE" dirty="0" err="1"/>
              <a:t>monster</a:t>
            </a:r>
            <a:r>
              <a:rPr lang="de-DE" dirty="0"/>
              <a:t> </a:t>
            </a:r>
            <a:r>
              <a:rPr lang="de-DE" dirty="0" err="1"/>
              <a:t>attacks</a:t>
            </a:r>
            <a:r>
              <a:rPr lang="de-DE" dirty="0"/>
              <a:t> ' + </a:t>
            </a:r>
            <a:r>
              <a:rPr lang="de-DE" dirty="0" err="1"/>
              <a:t>target</a:t>
            </a:r>
            <a:r>
              <a:rPr lang="de-DE" dirty="0"/>
              <a:t>);</a:t>
            </a:r>
          </a:p>
          <a:p>
            <a:r>
              <a:rPr lang="de-DE" dirty="0"/>
              <a:t>  }</a:t>
            </a:r>
          </a:p>
          <a:p>
            <a:r>
              <a:rPr lang="de-DE" dirty="0" smtClean="0"/>
              <a:t>}</a:t>
            </a:r>
            <a:endParaRPr lang="de-DE" dirty="0"/>
          </a:p>
          <a:p>
            <a:endParaRPr lang="de-DE" dirty="0"/>
          </a:p>
        </p:txBody>
      </p:sp>
      <p:sp>
        <p:nvSpPr>
          <p:cNvPr id="3" name="Titel 2"/>
          <p:cNvSpPr>
            <a:spLocks noGrp="1"/>
          </p:cNvSpPr>
          <p:nvPr>
            <p:ph type="title"/>
          </p:nvPr>
        </p:nvSpPr>
        <p:spPr/>
        <p:txBody>
          <a:bodyPr/>
          <a:lstStyle/>
          <a:p>
            <a:r>
              <a:rPr lang="de-DE" dirty="0" smtClean="0"/>
              <a:t>Ausblick ES6</a:t>
            </a:r>
            <a:endParaRPr lang="de-DE" dirty="0"/>
          </a:p>
        </p:txBody>
      </p:sp>
    </p:spTree>
    <p:extLst>
      <p:ext uri="{BB962C8B-B14F-4D97-AF65-F5344CB8AC3E}">
        <p14:creationId xmlns:p14="http://schemas.microsoft.com/office/powerpoint/2010/main" val="16865928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a:t>Objekte </a:t>
            </a:r>
            <a:r>
              <a:rPr lang="de-DE" dirty="0" smtClean="0"/>
              <a:t>in ES5 sind klassenfrei. </a:t>
            </a:r>
          </a:p>
          <a:p>
            <a:pPr marL="0" indent="0">
              <a:buNone/>
            </a:pPr>
            <a:r>
              <a:rPr lang="de-DE" dirty="0" smtClean="0"/>
              <a:t>ES5 setzt der prototypischen Vererbung mit </a:t>
            </a:r>
            <a:r>
              <a:rPr lang="de-DE" dirty="0" err="1" smtClean="0"/>
              <a:t>Konstruktoren</a:t>
            </a:r>
            <a:r>
              <a:rPr lang="de-DE" dirty="0" smtClean="0"/>
              <a:t> eine objektbasierte Vererbung gegenüber, die ohne Konstruktor-Funktionen und das </a:t>
            </a:r>
            <a:r>
              <a:rPr lang="de-DE" dirty="0" err="1" smtClean="0"/>
              <a:t>new-Keyword</a:t>
            </a:r>
            <a:r>
              <a:rPr lang="de-DE" dirty="0" smtClean="0"/>
              <a:t> auskommt.</a:t>
            </a:r>
          </a:p>
          <a:p>
            <a:pPr marL="0" indent="0">
              <a:buNone/>
            </a:pPr>
            <a:r>
              <a:rPr lang="de-DE" dirty="0" smtClean="0"/>
              <a:t>Damit lässt </a:t>
            </a:r>
            <a:r>
              <a:rPr lang="de-DE" dirty="0"/>
              <a:t>sich </a:t>
            </a:r>
            <a:r>
              <a:rPr lang="de-DE" dirty="0" smtClean="0"/>
              <a:t>Vererbung </a:t>
            </a:r>
            <a:r>
              <a:rPr lang="de-DE" b="1" dirty="0" smtClean="0"/>
              <a:t>von Objekten</a:t>
            </a:r>
            <a:r>
              <a:rPr lang="de-DE" dirty="0"/>
              <a:t> </a:t>
            </a:r>
            <a:r>
              <a:rPr lang="de-DE" dirty="0" smtClean="0"/>
              <a:t>implementieren.</a:t>
            </a:r>
          </a:p>
          <a:p>
            <a:pPr marL="0" indent="0">
              <a:buNone/>
            </a:pPr>
            <a:r>
              <a:rPr lang="de-DE" dirty="0" smtClean="0"/>
              <a:t>Eine Verbindung wird über die __</a:t>
            </a:r>
            <a:r>
              <a:rPr lang="de-DE" dirty="0" err="1" smtClean="0"/>
              <a:t>proto</a:t>
            </a:r>
            <a:r>
              <a:rPr lang="de-DE" dirty="0" smtClean="0"/>
              <a:t>__-Referenz hergestellt.</a:t>
            </a:r>
          </a:p>
          <a:p>
            <a:pPr marL="0" indent="0">
              <a:buNone/>
            </a:pPr>
            <a:r>
              <a:rPr lang="de-DE" dirty="0" err="1" smtClean="0"/>
              <a:t>instanceof</a:t>
            </a:r>
            <a:r>
              <a:rPr lang="de-DE" dirty="0" smtClean="0"/>
              <a:t> steht dann nicht mehr zur Verfügung.</a:t>
            </a:r>
            <a:endParaRPr lang="de-DE" dirty="0"/>
          </a:p>
        </p:txBody>
      </p:sp>
      <p:sp>
        <p:nvSpPr>
          <p:cNvPr id="4" name="Titel 3"/>
          <p:cNvSpPr>
            <a:spLocks noGrp="1"/>
          </p:cNvSpPr>
          <p:nvPr>
            <p:ph type="title"/>
          </p:nvPr>
        </p:nvSpPr>
        <p:spPr/>
        <p:txBody>
          <a:bodyPr/>
          <a:lstStyle/>
          <a:p>
            <a:r>
              <a:rPr lang="de-DE" dirty="0" smtClean="0"/>
              <a:t>Objekte in ES5</a:t>
            </a:r>
            <a:endParaRPr lang="de-DE" dirty="0"/>
          </a:p>
        </p:txBody>
      </p:sp>
    </p:spTree>
    <p:extLst>
      <p:ext uri="{BB962C8B-B14F-4D97-AF65-F5344CB8AC3E}">
        <p14:creationId xmlns:p14="http://schemas.microsoft.com/office/powerpoint/2010/main" val="10798053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a:t>
            </a:r>
            <a:r>
              <a:rPr lang="de-DE" dirty="0" smtClean="0"/>
              <a:t>*</a:t>
            </a:r>
            <a:br>
              <a:rPr lang="de-DE" dirty="0" smtClean="0"/>
            </a:br>
            <a:r>
              <a:rPr lang="de-DE" dirty="0" smtClean="0"/>
              <a:t>* </a:t>
            </a:r>
            <a:r>
              <a:rPr lang="de-DE" dirty="0"/>
              <a:t>A Task </a:t>
            </a:r>
            <a:r>
              <a:rPr lang="de-DE" dirty="0" err="1" smtClean="0"/>
              <a:t>Object</a:t>
            </a:r>
            <a:r>
              <a:rPr lang="de-DE" dirty="0" smtClean="0"/>
              <a:t/>
            </a:r>
            <a:br>
              <a:rPr lang="de-DE" dirty="0" smtClean="0"/>
            </a:br>
            <a:r>
              <a:rPr lang="de-DE" dirty="0" smtClean="0"/>
              <a:t>* </a:t>
            </a:r>
            <a:r>
              <a:rPr lang="de-DE" dirty="0"/>
              <a:t>@</a:t>
            </a:r>
            <a:r>
              <a:rPr lang="de-DE" dirty="0" err="1"/>
              <a:t>extends</a:t>
            </a:r>
            <a:r>
              <a:rPr lang="de-DE" dirty="0"/>
              <a:t> </a:t>
            </a:r>
            <a:r>
              <a:rPr lang="de-DE" dirty="0" err="1" smtClean="0"/>
              <a:t>Object</a:t>
            </a:r>
            <a:r>
              <a:rPr lang="de-DE" dirty="0" smtClean="0"/>
              <a:t/>
            </a:r>
            <a:br>
              <a:rPr lang="de-DE" dirty="0" smtClean="0"/>
            </a:br>
            <a:r>
              <a:rPr lang="de-DE" dirty="0" smtClean="0"/>
              <a:t>*</a:t>
            </a:r>
            <a:r>
              <a:rPr lang="de-DE" dirty="0"/>
              <a:t>/</a:t>
            </a:r>
          </a:p>
          <a:p>
            <a:r>
              <a:rPr lang="de-DE" dirty="0" err="1"/>
              <a:t>var</a:t>
            </a:r>
            <a:r>
              <a:rPr lang="de-DE" dirty="0"/>
              <a:t> </a:t>
            </a:r>
            <a:r>
              <a:rPr lang="de-DE" dirty="0" err="1"/>
              <a:t>task</a:t>
            </a:r>
            <a:r>
              <a:rPr lang="de-DE" dirty="0"/>
              <a:t> =  </a:t>
            </a:r>
            <a:r>
              <a:rPr lang="de-DE" dirty="0" err="1"/>
              <a:t>Object.create</a:t>
            </a:r>
            <a:r>
              <a:rPr lang="de-DE" dirty="0"/>
              <a:t>({}, {</a:t>
            </a:r>
          </a:p>
          <a:p>
            <a:r>
              <a:rPr lang="de-DE" dirty="0"/>
              <a:t>    /*</a:t>
            </a:r>
            <a:r>
              <a:rPr lang="de-DE" dirty="0" smtClean="0"/>
              <a:t>*</a:t>
            </a:r>
            <a:br>
              <a:rPr lang="de-DE" dirty="0" smtClean="0"/>
            </a:br>
            <a:r>
              <a:rPr lang="de-DE" dirty="0" smtClean="0"/>
              <a:t>     </a:t>
            </a:r>
            <a:r>
              <a:rPr lang="de-DE" dirty="0"/>
              <a:t>* The </a:t>
            </a:r>
            <a:r>
              <a:rPr lang="de-DE" dirty="0" err="1"/>
              <a:t>subject</a:t>
            </a:r>
            <a:r>
              <a:rPr lang="de-DE" dirty="0"/>
              <a:t> </a:t>
            </a:r>
            <a:r>
              <a:rPr lang="de-DE" dirty="0" err="1"/>
              <a:t>of</a:t>
            </a:r>
            <a:r>
              <a:rPr lang="de-DE" dirty="0"/>
              <a:t> a Task </a:t>
            </a:r>
            <a:r>
              <a:rPr lang="de-DE" dirty="0" err="1" smtClean="0"/>
              <a:t>Object</a:t>
            </a:r>
            <a:r>
              <a:rPr lang="de-DE" dirty="0" smtClean="0"/>
              <a:t/>
            </a:r>
            <a:br>
              <a:rPr lang="de-DE" dirty="0" smtClean="0"/>
            </a:br>
            <a:r>
              <a:rPr lang="de-DE" dirty="0" smtClean="0"/>
              <a:t>     </a:t>
            </a:r>
            <a:r>
              <a:rPr lang="de-DE" dirty="0"/>
              <a:t>* @type {String</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task</a:t>
            </a:r>
            <a:r>
              <a:rPr lang="de-DE" dirty="0" smtClean="0"/>
              <a:t/>
            </a:r>
            <a:br>
              <a:rPr lang="de-DE" dirty="0" smtClean="0"/>
            </a:br>
            <a:r>
              <a:rPr lang="de-DE" dirty="0" smtClean="0"/>
              <a:t>			*</a:t>
            </a:r>
            <a:r>
              <a:rPr lang="de-DE" dirty="0"/>
              <a:t>/</a:t>
            </a:r>
          </a:p>
          <a:p>
            <a:r>
              <a:rPr lang="de-DE" dirty="0"/>
              <a:t>    </a:t>
            </a:r>
            <a:r>
              <a:rPr lang="de-DE" dirty="0" err="1"/>
              <a:t>subject</a:t>
            </a:r>
            <a:r>
              <a:rPr lang="de-DE" dirty="0"/>
              <a:t> :	{</a:t>
            </a:r>
          </a:p>
          <a:p>
            <a:r>
              <a:rPr lang="de-DE" dirty="0"/>
              <a:t>        </a:t>
            </a:r>
            <a:r>
              <a:rPr lang="de-DE" dirty="0" err="1"/>
              <a:t>value</a:t>
            </a:r>
            <a:r>
              <a:rPr lang="de-DE" dirty="0"/>
              <a:t>: '',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err="1" smtClean="0"/>
              <a:t>Object.create</a:t>
            </a:r>
            <a:r>
              <a:rPr lang="de-DE" dirty="0" smtClean="0"/>
              <a:t> in ES5</a:t>
            </a:r>
            <a:endParaRPr lang="de-DE" dirty="0"/>
          </a:p>
        </p:txBody>
      </p:sp>
    </p:spTree>
    <p:extLst>
      <p:ext uri="{BB962C8B-B14F-4D97-AF65-F5344CB8AC3E}">
        <p14:creationId xmlns:p14="http://schemas.microsoft.com/office/powerpoint/2010/main" val="17055496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a:t>
            </a:r>
            <a:r>
              <a:rPr lang="de-DE" dirty="0"/>
              <a:t>);</a:t>
            </a:r>
          </a:p>
          <a:p>
            <a:r>
              <a:rPr lang="de-DE" dirty="0" err="1" smtClean="0"/>
              <a:t>myTask.subject</a:t>
            </a:r>
            <a:r>
              <a:rPr lang="de-DE" dirty="0" smtClean="0"/>
              <a:t> </a:t>
            </a:r>
            <a:r>
              <a:rPr lang="de-DE" dirty="0"/>
              <a:t>= '</a:t>
            </a:r>
            <a:r>
              <a:rPr lang="de-DE" dirty="0" err="1"/>
              <a:t>My</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p>
          <a:p>
            <a:endParaRPr lang="de-DE" dirty="0"/>
          </a:p>
          <a:p>
            <a:r>
              <a:rPr lang="de-DE" dirty="0" err="1" smtClean="0"/>
              <a:t>var</a:t>
            </a:r>
            <a:r>
              <a:rPr lang="de-DE" dirty="0" smtClean="0"/>
              <a:t> </a:t>
            </a:r>
            <a:r>
              <a:rPr lang="de-DE" dirty="0" err="1"/>
              <a:t>myOtherTask</a:t>
            </a:r>
            <a:r>
              <a:rPr lang="de-DE" dirty="0"/>
              <a:t> = </a:t>
            </a:r>
            <a:r>
              <a:rPr lang="de-DE" dirty="0" err="1"/>
              <a:t>Object.create</a:t>
            </a:r>
            <a:r>
              <a:rPr lang="de-DE" dirty="0"/>
              <a:t>(</a:t>
            </a:r>
            <a:r>
              <a:rPr lang="de-DE" dirty="0" err="1"/>
              <a:t>myTask</a:t>
            </a:r>
            <a:r>
              <a:rPr lang="de-DE" dirty="0"/>
              <a:t>);</a:t>
            </a:r>
          </a:p>
          <a:p>
            <a:r>
              <a:rPr lang="de-DE" dirty="0" err="1" smtClean="0"/>
              <a:t>assert</a:t>
            </a:r>
            <a:r>
              <a:rPr lang="de-DE" dirty="0"/>
              <a:t>(</a:t>
            </a:r>
            <a:r>
              <a:rPr lang="de-DE" dirty="0" err="1"/>
              <a:t>myOtherTask.subject</a:t>
            </a:r>
            <a:r>
              <a:rPr lang="de-DE" dirty="0"/>
              <a:t> === '</a:t>
            </a:r>
            <a:r>
              <a:rPr lang="de-DE" dirty="0" err="1"/>
              <a:t>My</a:t>
            </a:r>
            <a:r>
              <a:rPr lang="de-DE" dirty="0"/>
              <a:t> Task');</a:t>
            </a:r>
          </a:p>
          <a:p>
            <a:endParaRPr lang="de-DE" dirty="0"/>
          </a:p>
          <a:p>
            <a:r>
              <a:rPr lang="de-DE" dirty="0" err="1" smtClean="0"/>
              <a:t>myOtherTask.subject</a:t>
            </a:r>
            <a:r>
              <a:rPr lang="de-DE" dirty="0" smtClean="0"/>
              <a:t> </a:t>
            </a:r>
            <a:r>
              <a:rPr lang="de-DE" dirty="0"/>
              <a:t>=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myOtherTask.subject</a:t>
            </a:r>
            <a:r>
              <a:rPr lang="de-DE" dirty="0"/>
              <a:t> ===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r>
              <a:rPr lang="de-DE" dirty="0" smtClean="0"/>
              <a:t>;</a:t>
            </a:r>
            <a:endParaRPr lang="de-DE" dirty="0"/>
          </a:p>
        </p:txBody>
      </p:sp>
      <p:sp>
        <p:nvSpPr>
          <p:cNvPr id="3" name="Titel 2"/>
          <p:cNvSpPr>
            <a:spLocks noGrp="1"/>
          </p:cNvSpPr>
          <p:nvPr>
            <p:ph type="title"/>
          </p:nvPr>
        </p:nvSpPr>
        <p:spPr/>
        <p:txBody>
          <a:bodyPr/>
          <a:lstStyle/>
          <a:p>
            <a:r>
              <a:rPr lang="de-DE" dirty="0" smtClean="0"/>
              <a:t>Objekt-Erzeugung durch „Kopieren“</a:t>
            </a:r>
            <a:endParaRPr lang="de-DE" dirty="0"/>
          </a:p>
        </p:txBody>
      </p:sp>
    </p:spTree>
    <p:extLst>
      <p:ext uri="{BB962C8B-B14F-4D97-AF65-F5344CB8AC3E}">
        <p14:creationId xmlns:p14="http://schemas.microsoft.com/office/powerpoint/2010/main" val="8919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563</Words>
  <Application>Microsoft Macintosh PowerPoint</Application>
  <PresentationFormat>Bildschirmpräsentation (4:3)</PresentationFormat>
  <Paragraphs>105</Paragraphs>
  <Slides>14</Slides>
  <Notes>8</Notes>
  <HiddenSlides>0</HiddenSlides>
  <MMClips>0</MMClip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Präsentation v3.0 (4x3)</vt:lpstr>
      <vt:lpstr>PowerPoint-Präsentation</vt:lpstr>
      <vt:lpstr>Roadmap Tag 2</vt:lpstr>
      <vt:lpstr>JS Core</vt:lpstr>
      <vt:lpstr>PowerPoint-Präsentation</vt:lpstr>
      <vt:lpstr>Ausblick</vt:lpstr>
      <vt:lpstr>Ausblick ES6</vt:lpstr>
      <vt:lpstr>Objekte in ES5</vt:lpstr>
      <vt:lpstr>Object.create in ES5</vt:lpstr>
      <vt:lpstr>Objekt-Erzeugung durch „Kopieren“</vt:lpstr>
      <vt:lpstr>Objekt-Vererbung in ES5</vt:lpstr>
      <vt:lpstr>Objekt-Vererbung in ES5</vt:lpstr>
      <vt:lpstr>Erweiterung und Vererbung</vt:lpstr>
      <vt:lpstr>Übung #8 -  Reminder</vt:lpstr>
      <vt:lpstr>Fazit Tag 1</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479</cp:revision>
  <dcterms:created xsi:type="dcterms:W3CDTF">2007-11-03T16:56:34Z</dcterms:created>
  <dcterms:modified xsi:type="dcterms:W3CDTF">2014-05-20T09:07:05Z</dcterms:modified>
  <cp:category/>
  <cp:contentStatus>Endgültig (v2.0)</cp:contentStatus>
</cp:coreProperties>
</file>