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6"/>
  </p:notesMasterIdLst>
  <p:handoutMasterIdLst>
    <p:handoutMasterId r:id="rId67"/>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430" r:id="rId28"/>
    <p:sldId id="431" r:id="rId29"/>
    <p:sldId id="390" r:id="rId30"/>
    <p:sldId id="391" r:id="rId31"/>
    <p:sldId id="392" r:id="rId32"/>
    <p:sldId id="393" r:id="rId33"/>
    <p:sldId id="394" r:id="rId34"/>
    <p:sldId id="395" r:id="rId35"/>
    <p:sldId id="396" r:id="rId36"/>
    <p:sldId id="397" r:id="rId37"/>
    <p:sldId id="398" r:id="rId38"/>
    <p:sldId id="399" r:id="rId39"/>
    <p:sldId id="400" r:id="rId40"/>
    <p:sldId id="405" r:id="rId41"/>
    <p:sldId id="406" r:id="rId42"/>
    <p:sldId id="407" r:id="rId43"/>
    <p:sldId id="408" r:id="rId44"/>
    <p:sldId id="413" r:id="rId45"/>
    <p:sldId id="414" r:id="rId46"/>
    <p:sldId id="448" r:id="rId47"/>
    <p:sldId id="418" r:id="rId48"/>
    <p:sldId id="419" r:id="rId49"/>
    <p:sldId id="420" r:id="rId50"/>
    <p:sldId id="439" r:id="rId51"/>
    <p:sldId id="432" r:id="rId52"/>
    <p:sldId id="433" r:id="rId53"/>
    <p:sldId id="434" r:id="rId54"/>
    <p:sldId id="435" r:id="rId55"/>
    <p:sldId id="436" r:id="rId56"/>
    <p:sldId id="441" r:id="rId57"/>
    <p:sldId id="437" r:id="rId58"/>
    <p:sldId id="438" r:id="rId59"/>
    <p:sldId id="442" r:id="rId60"/>
    <p:sldId id="443" r:id="rId61"/>
    <p:sldId id="445" r:id="rId62"/>
    <p:sldId id="446" r:id="rId63"/>
    <p:sldId id="447" r:id="rId64"/>
    <p:sldId id="379" r:id="rId65"/>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5896" autoAdjust="0"/>
  </p:normalViewPr>
  <p:slideViewPr>
    <p:cSldViewPr>
      <p:cViewPr>
        <p:scale>
          <a:sx n="100" d="100"/>
          <a:sy n="100" d="100"/>
        </p:scale>
        <p:origin x="-376" y="120"/>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21/05/14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21/05/14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JS kennt keine Packages</a:t>
            </a:r>
          </a:p>
          <a:p>
            <a:pPr marL="0" indent="0">
              <a:buNone/>
            </a:pPr>
            <a:r>
              <a:rPr lang="de-DE" dirty="0" smtClean="0"/>
              <a:t>Code lässt sich in JS nur schwer organisieren</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90442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48</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52</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Über Packages hinaus muss Code in Libraries und Moduln gepflegt werden</a:t>
            </a:r>
          </a:p>
          <a:p>
            <a:pPr marL="0" indent="0">
              <a:buNone/>
            </a:pPr>
            <a:r>
              <a:rPr lang="de-DE" dirty="0" smtClean="0"/>
              <a:t>In Java existieren dafür JARs, OSGI-Module und demnächst das standardisierte Java Module System</a:t>
            </a:r>
          </a:p>
          <a:p>
            <a:pPr marL="0" indent="0">
              <a:buNone/>
            </a:pPr>
            <a:r>
              <a:rPr lang="de-DE" dirty="0" smtClean="0"/>
              <a:t>Die Unterstützung von JS dafür ist mangelhaft</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57</a:t>
            </a:fld>
            <a:endParaRPr lang="de-DE"/>
          </a:p>
        </p:txBody>
      </p:sp>
    </p:spTree>
    <p:extLst>
      <p:ext uri="{BB962C8B-B14F-4D97-AF65-F5344CB8AC3E}">
        <p14:creationId xmlns:p14="http://schemas.microsoft.com/office/powerpoint/2010/main" val="26292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58</a:t>
            </a:fld>
            <a:endParaRPr lang="de-DE"/>
          </a:p>
        </p:txBody>
      </p:sp>
    </p:spTree>
    <p:extLst>
      <p:ext uri="{BB962C8B-B14F-4D97-AF65-F5344CB8AC3E}">
        <p14:creationId xmlns:p14="http://schemas.microsoft.com/office/powerpoint/2010/main" val="429291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Asynchrone</a:t>
            </a:r>
            <a:r>
              <a:rPr lang="de-DE" baseline="0" dirty="0" smtClean="0"/>
              <a:t> Modul </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59</a:t>
            </a:fld>
            <a:endParaRPr lang="de-DE"/>
          </a:p>
        </p:txBody>
      </p:sp>
    </p:spTree>
    <p:extLst>
      <p:ext uri="{BB962C8B-B14F-4D97-AF65-F5344CB8AC3E}">
        <p14:creationId xmlns:p14="http://schemas.microsoft.com/office/powerpoint/2010/main" val="9124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61</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prüfen.</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#9 -  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 – das kommt erst mit ES5</a:t>
            </a:r>
          </a:p>
          <a:p>
            <a:pPr marL="0" indent="0">
              <a:buNone/>
            </a:pPr>
            <a:r>
              <a:rPr lang="de-DE" dirty="0" smtClean="0"/>
              <a:t>Beispiele beziehen sich hier im Folgenden meist auf ES3!</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Stellt Methoden an einer Konstruktor-Funktion (und nicht am Objekt selbst) zur Verfügung.</a:t>
            </a:r>
          </a:p>
          <a:p>
            <a:pPr marL="0" indent="0">
              <a:buNone/>
            </a:pPr>
            <a:endParaRPr lang="de-DE"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6300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39465" y="1557338"/>
            <a:ext cx="8496713" cy="4373582"/>
          </a:xfrm>
        </p:spPr>
        <p:txBody>
          <a:bodyPr>
            <a:normAutofit/>
          </a:bodyPr>
          <a:lstStyle/>
          <a:p>
            <a:r>
              <a:rPr lang="en-US" dirty="0"/>
              <a:t>// </a:t>
            </a:r>
            <a:r>
              <a:rPr lang="en-US" dirty="0" err="1"/>
              <a:t>Statisches</a:t>
            </a:r>
            <a:r>
              <a:rPr lang="en-US" dirty="0"/>
              <a:t> Feld</a:t>
            </a:r>
          </a:p>
          <a:p>
            <a:r>
              <a:rPr lang="en-US" dirty="0" err="1"/>
              <a:t>Person.lieblingsName</a:t>
            </a:r>
            <a:r>
              <a:rPr lang="en-US" dirty="0"/>
              <a:t> = "</a:t>
            </a:r>
            <a:r>
              <a:rPr lang="en-US" dirty="0" smtClean="0"/>
              <a:t>Oliver"</a:t>
            </a:r>
            <a:r>
              <a:rPr lang="en-US" dirty="0"/>
              <a:t>;</a:t>
            </a:r>
          </a:p>
          <a:p>
            <a:endParaRPr lang="en-US" dirty="0"/>
          </a:p>
          <a:p>
            <a:r>
              <a:rPr lang="en-US" dirty="0"/>
              <a:t>// </a:t>
            </a:r>
            <a:r>
              <a:rPr lang="en-US" dirty="0" err="1"/>
              <a:t>Statische</a:t>
            </a:r>
            <a:r>
              <a:rPr lang="en-US" dirty="0"/>
              <a:t> </a:t>
            </a:r>
            <a:r>
              <a:rPr lang="en-US" dirty="0" err="1"/>
              <a:t>Funktion</a:t>
            </a:r>
            <a:r>
              <a:rPr lang="en-US" dirty="0"/>
              <a:t>, </a:t>
            </a:r>
            <a:r>
              <a:rPr lang="en-US" dirty="0" err="1"/>
              <a:t>greift</a:t>
            </a:r>
            <a:r>
              <a:rPr lang="en-US" dirty="0"/>
              <a:t> </a:t>
            </a:r>
            <a:r>
              <a:rPr lang="en-US" dirty="0" err="1"/>
              <a:t>nicht</a:t>
            </a:r>
            <a:r>
              <a:rPr lang="en-US" dirty="0"/>
              <a:t> auf this </a:t>
            </a:r>
            <a:r>
              <a:rPr lang="en-US" dirty="0" err="1"/>
              <a:t>zu</a:t>
            </a:r>
            <a:endParaRPr lang="en-US" dirty="0"/>
          </a:p>
          <a:p>
            <a:r>
              <a:rPr lang="en-US" dirty="0" err="1"/>
              <a:t>Person.getLieblingsName</a:t>
            </a:r>
            <a:r>
              <a:rPr lang="en-US" dirty="0"/>
              <a:t> = function() {</a:t>
            </a:r>
          </a:p>
          <a:p>
            <a:r>
              <a:rPr lang="en-US" dirty="0"/>
              <a:t>    return </a:t>
            </a:r>
            <a:r>
              <a:rPr lang="en-US" dirty="0" err="1"/>
              <a:t>Person.lieblingsName</a:t>
            </a:r>
            <a:r>
              <a:rPr lang="en-US" dirty="0"/>
              <a:t>;</a:t>
            </a:r>
          </a:p>
          <a:p>
            <a:r>
              <a:rPr lang="en-US" dirty="0"/>
              <a:t>};</a:t>
            </a:r>
          </a:p>
          <a:p>
            <a:endParaRPr lang="en-US" dirty="0"/>
          </a:p>
          <a:p>
            <a:r>
              <a:rPr lang="en-US" dirty="0" err="1"/>
              <a:t>Person.lieblingsName</a:t>
            </a:r>
            <a:r>
              <a:rPr lang="en-US" dirty="0"/>
              <a:t> === "</a:t>
            </a:r>
            <a:r>
              <a:rPr lang="en-US" dirty="0" smtClean="0"/>
              <a:t>Oliver"</a:t>
            </a:r>
            <a:r>
              <a:rPr lang="en-US" dirty="0"/>
              <a:t>;</a:t>
            </a:r>
          </a:p>
          <a:p>
            <a:r>
              <a:rPr lang="en-US" dirty="0" err="1"/>
              <a:t>Person.getLieblingsName</a:t>
            </a:r>
            <a:r>
              <a:rPr lang="en-US" dirty="0"/>
              <a:t>() === "</a:t>
            </a:r>
            <a:r>
              <a:rPr lang="en-US" dirty="0" smtClean="0"/>
              <a:t>Oliver"</a:t>
            </a:r>
            <a:r>
              <a:rPr lang="en-US" dirty="0"/>
              <a:t>;</a:t>
            </a:r>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425221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 erzeugt viele ähnliche Objekte oder</a:t>
            </a:r>
          </a:p>
          <a:p>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bietet eine alternative Schnittstelle zu einem </a:t>
            </a:r>
            <a:r>
              <a:rPr lang="de-DE" dirty="0" smtClean="0"/>
              <a:t>Objekt</a:t>
            </a:r>
          </a:p>
          <a:p>
            <a:r>
              <a:rPr lang="de-DE" dirty="0"/>
              <a:t>komplexe Schnittstellen </a:t>
            </a:r>
            <a:r>
              <a:rPr lang="de-DE" dirty="0" smtClean="0"/>
              <a:t>vereinfachen</a:t>
            </a:r>
          </a:p>
          <a:p>
            <a:r>
              <a:rPr lang="de-DE" dirty="0" smtClean="0"/>
              <a:t>unterschiedliche Implementierungen vereinheitlichen</a:t>
            </a:r>
          </a:p>
          <a:p>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Proxy kapselt </a:t>
            </a:r>
            <a:r>
              <a:rPr lang="de-DE" dirty="0"/>
              <a:t>die Schnittstelle zu einem anderen </a:t>
            </a:r>
            <a:r>
              <a:rPr lang="de-DE" dirty="0" smtClean="0"/>
              <a:t>Objekt</a:t>
            </a:r>
          </a:p>
          <a:p>
            <a:r>
              <a:rPr lang="de-DE" dirty="0"/>
              <a:t>schützt den Zugriff auf das Objekt</a:t>
            </a:r>
          </a:p>
          <a:p>
            <a:r>
              <a:rPr lang="de-DE" dirty="0" smtClean="0"/>
              <a:t>sitzt </a:t>
            </a:r>
            <a:r>
              <a:rPr lang="de-DE" dirty="0"/>
              <a:t>zwischen dem Konsumenten eines Objekts und dem Objekt </a:t>
            </a:r>
            <a:r>
              <a:rPr lang="de-DE" dirty="0" smtClean="0"/>
              <a:t>selbst</a:t>
            </a:r>
          </a:p>
          <a:p>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auch </a:t>
            </a:r>
            <a:r>
              <a:rPr lang="de-DE" dirty="0" smtClean="0"/>
              <a:t>bekannt als </a:t>
            </a:r>
            <a:r>
              <a:rPr lang="de-DE" dirty="0" err="1" smtClean="0"/>
              <a:t>Publish</a:t>
            </a:r>
            <a:r>
              <a:rPr lang="de-DE" dirty="0" smtClean="0"/>
              <a:t>/</a:t>
            </a:r>
            <a:r>
              <a:rPr lang="de-DE" dirty="0" err="1" smtClean="0"/>
              <a:t>Subscribe</a:t>
            </a:r>
            <a:endParaRPr lang="de-DE" dirty="0" smtClean="0"/>
          </a:p>
          <a:p>
            <a:r>
              <a:rPr lang="de-DE" dirty="0" smtClean="0"/>
              <a:t>wird </a:t>
            </a:r>
            <a:r>
              <a:rPr lang="de-DE" dirty="0" smtClean="0"/>
              <a:t>im Browser verwendet (</a:t>
            </a:r>
            <a:r>
              <a:rPr lang="de-DE" dirty="0" err="1" smtClean="0"/>
              <a:t>onclick</a:t>
            </a:r>
            <a:r>
              <a:rPr lang="de-DE" dirty="0" smtClean="0"/>
              <a:t>)</a:t>
            </a:r>
          </a:p>
          <a:p>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da-DK" dirty="0"/>
              <a:t>// </a:t>
            </a:r>
            <a:r>
              <a:rPr lang="da-DK" dirty="0" smtClean="0"/>
              <a:t>http</a:t>
            </a:r>
            <a:r>
              <a:rPr lang="da-DK" dirty="0"/>
              <a:t>://www.html5rocks.com/en/</a:t>
            </a:r>
            <a:r>
              <a:rPr lang="da-DK" dirty="0" err="1"/>
              <a:t>tutorials</a:t>
            </a:r>
            <a:r>
              <a:rPr lang="da-DK" dirty="0"/>
              <a:t>/es7/</a:t>
            </a:r>
            <a:r>
              <a:rPr lang="da-DK" dirty="0" err="1"/>
              <a:t>observe</a:t>
            </a:r>
            <a:r>
              <a:rPr lang="da-DK" dirty="0"/>
              <a:t>/</a:t>
            </a:r>
            <a:endParaRPr lang="de-DE" dirty="0"/>
          </a:p>
          <a:p>
            <a:r>
              <a:rPr lang="de-DE" i="1" dirty="0" smtClean="0"/>
              <a:t>// </a:t>
            </a:r>
            <a:r>
              <a:rPr lang="de-DE" i="1" dirty="0" err="1" smtClean="0"/>
              <a:t>Let's</a:t>
            </a:r>
            <a:r>
              <a:rPr lang="de-DE" i="1" dirty="0" smtClean="0"/>
              <a:t> </a:t>
            </a:r>
            <a:r>
              <a:rPr lang="de-DE" i="1" dirty="0" err="1" smtClean="0"/>
              <a:t>say</a:t>
            </a:r>
            <a:r>
              <a:rPr lang="de-DE" i="1" dirty="0" smtClean="0"/>
              <a:t> </a:t>
            </a:r>
            <a:r>
              <a:rPr lang="de-DE" i="1" dirty="0" err="1" smtClean="0"/>
              <a:t>we</a:t>
            </a:r>
            <a:r>
              <a:rPr lang="de-DE" i="1" dirty="0" smtClean="0"/>
              <a:t> </a:t>
            </a:r>
            <a:r>
              <a:rPr lang="de-DE" i="1" dirty="0" err="1" smtClean="0"/>
              <a:t>have</a:t>
            </a:r>
            <a:r>
              <a:rPr lang="de-DE" i="1" dirty="0" smtClean="0"/>
              <a:t> a </a:t>
            </a:r>
            <a:r>
              <a:rPr lang="de-DE" i="1" dirty="0" err="1" smtClean="0"/>
              <a:t>model</a:t>
            </a:r>
            <a:r>
              <a:rPr lang="de-DE" i="1" dirty="0" smtClean="0"/>
              <a:t> </a:t>
            </a:r>
            <a:r>
              <a:rPr lang="de-DE" i="1" dirty="0" err="1" smtClean="0"/>
              <a:t>with</a:t>
            </a:r>
            <a:r>
              <a:rPr lang="de-DE" i="1" dirty="0" smtClean="0"/>
              <a:t> </a:t>
            </a:r>
            <a:r>
              <a:rPr lang="de-DE" i="1" dirty="0" err="1" smtClean="0"/>
              <a:t>data</a:t>
            </a:r>
            <a:endParaRPr lang="de-DE" dirty="0" smtClean="0"/>
          </a:p>
          <a:p>
            <a:r>
              <a:rPr lang="da-DK" dirty="0" smtClean="0"/>
              <a:t>var </a:t>
            </a:r>
            <a:r>
              <a:rPr lang="da-DK" dirty="0"/>
              <a:t>model = {};</a:t>
            </a:r>
          </a:p>
          <a:p>
            <a:r>
              <a:rPr lang="da-DK" i="1" dirty="0" smtClean="0"/>
              <a:t>// </a:t>
            </a:r>
            <a:r>
              <a:rPr lang="da-DK" i="1" dirty="0" err="1" smtClean="0"/>
              <a:t>Which</a:t>
            </a:r>
            <a:r>
              <a:rPr lang="da-DK" i="1" dirty="0" smtClean="0"/>
              <a:t> </a:t>
            </a:r>
            <a:r>
              <a:rPr lang="da-DK" i="1" dirty="0" err="1" smtClean="0"/>
              <a:t>we</a:t>
            </a:r>
            <a:r>
              <a:rPr lang="da-DK" i="1" dirty="0" smtClean="0"/>
              <a:t> </a:t>
            </a:r>
            <a:r>
              <a:rPr lang="da-DK" i="1" dirty="0" err="1" smtClean="0"/>
              <a:t>then</a:t>
            </a:r>
            <a:r>
              <a:rPr lang="da-DK" i="1" dirty="0" smtClean="0"/>
              <a:t> </a:t>
            </a:r>
            <a:r>
              <a:rPr lang="da-DK" i="1" dirty="0" err="1" smtClean="0"/>
              <a:t>observe</a:t>
            </a:r>
            <a:endParaRPr lang="da-DK" dirty="0" smtClean="0"/>
          </a:p>
          <a:p>
            <a:r>
              <a:rPr lang="da-DK" dirty="0" err="1" smtClean="0"/>
              <a:t>Object.observe</a:t>
            </a:r>
            <a:r>
              <a:rPr lang="da-DK" dirty="0"/>
              <a:t>(model, </a:t>
            </a:r>
            <a:r>
              <a:rPr lang="da-DK" dirty="0" err="1"/>
              <a:t>function</a:t>
            </a:r>
            <a:r>
              <a:rPr lang="da-DK" dirty="0"/>
              <a:t>(</a:t>
            </a:r>
            <a:r>
              <a:rPr lang="da-DK" dirty="0" err="1"/>
              <a:t>changes</a:t>
            </a:r>
            <a:r>
              <a:rPr lang="da-DK" dirty="0"/>
              <a:t>){</a:t>
            </a:r>
          </a:p>
          <a:p>
            <a:endParaRPr lang="da-DK" dirty="0"/>
          </a:p>
          <a:p>
            <a:r>
              <a:rPr lang="da-DK" dirty="0" smtClean="0"/>
              <a:t>    </a:t>
            </a:r>
            <a:r>
              <a:rPr lang="da-DK" i="1" dirty="0" smtClean="0"/>
              <a:t>// This </a:t>
            </a:r>
            <a:r>
              <a:rPr lang="da-DK" i="1" dirty="0" err="1" smtClean="0"/>
              <a:t>asynchronous</a:t>
            </a:r>
            <a:r>
              <a:rPr lang="da-DK" i="1" dirty="0" smtClean="0"/>
              <a:t> </a:t>
            </a:r>
            <a:r>
              <a:rPr lang="da-DK" i="1" dirty="0" err="1" smtClean="0"/>
              <a:t>callback</a:t>
            </a:r>
            <a:r>
              <a:rPr lang="da-DK" i="1" dirty="0" smtClean="0"/>
              <a:t> runs and </a:t>
            </a:r>
            <a:r>
              <a:rPr lang="da-DK" i="1" dirty="0" err="1" smtClean="0"/>
              <a:t>aggregates</a:t>
            </a:r>
            <a:r>
              <a:rPr lang="da-DK" i="1" dirty="0" smtClean="0"/>
              <a:t> </a:t>
            </a:r>
            <a:r>
              <a:rPr lang="da-DK" i="1" dirty="0" err="1" smtClean="0"/>
              <a:t>changes</a:t>
            </a:r>
            <a:endParaRPr lang="da-DK" dirty="0" smtClean="0"/>
          </a:p>
          <a:p>
            <a:r>
              <a:rPr lang="da-DK" dirty="0" smtClean="0"/>
              <a:t>    </a:t>
            </a:r>
            <a:r>
              <a:rPr lang="da-DK" dirty="0" err="1" smtClean="0"/>
              <a:t>changes.forEach</a:t>
            </a:r>
            <a:r>
              <a:rPr lang="da-DK" dirty="0" smtClean="0"/>
              <a:t>(</a:t>
            </a:r>
            <a:r>
              <a:rPr lang="da-DK" dirty="0" err="1" smtClean="0"/>
              <a:t>function</a:t>
            </a:r>
            <a:r>
              <a:rPr lang="da-DK" dirty="0" smtClean="0"/>
              <a:t>(</a:t>
            </a:r>
            <a:r>
              <a:rPr lang="da-DK" dirty="0" err="1" smtClean="0"/>
              <a:t>change</a:t>
            </a:r>
            <a:r>
              <a:rPr lang="da-DK" dirty="0" smtClean="0"/>
              <a:t>) {</a:t>
            </a:r>
          </a:p>
          <a:p>
            <a:endParaRPr lang="da-DK" dirty="0"/>
          </a:p>
          <a:p>
            <a:r>
              <a:rPr lang="da-DK" dirty="0"/>
              <a:t>        </a:t>
            </a:r>
            <a:r>
              <a:rPr lang="da-DK" i="1" dirty="0"/>
              <a:t>// </a:t>
            </a:r>
            <a:r>
              <a:rPr lang="da-DK" i="1" dirty="0" err="1"/>
              <a:t>Letting</a:t>
            </a:r>
            <a:r>
              <a:rPr lang="da-DK" i="1" dirty="0"/>
              <a:t> </a:t>
            </a:r>
            <a:r>
              <a:rPr lang="da-DK" i="1" dirty="0" err="1"/>
              <a:t>us</a:t>
            </a:r>
            <a:r>
              <a:rPr lang="da-DK" i="1" dirty="0"/>
              <a:t> </a:t>
            </a:r>
            <a:r>
              <a:rPr lang="da-DK" i="1" dirty="0" err="1"/>
              <a:t>know</a:t>
            </a:r>
            <a:r>
              <a:rPr lang="da-DK" i="1" dirty="0"/>
              <a:t> </a:t>
            </a:r>
            <a:r>
              <a:rPr lang="da-DK" i="1" dirty="0" err="1"/>
              <a:t>what</a:t>
            </a:r>
            <a:r>
              <a:rPr lang="da-DK" i="1" dirty="0"/>
              <a:t> changed</a:t>
            </a:r>
            <a:endParaRPr lang="da-DK" dirty="0"/>
          </a:p>
          <a:p>
            <a:r>
              <a:rPr lang="da-DK" dirty="0"/>
              <a:t>        </a:t>
            </a:r>
            <a:r>
              <a:rPr lang="da-DK" dirty="0" err="1"/>
              <a:t>console.log</a:t>
            </a:r>
            <a:r>
              <a:rPr lang="da-DK" dirty="0"/>
              <a:t>(</a:t>
            </a:r>
            <a:r>
              <a:rPr lang="da-DK" dirty="0" err="1"/>
              <a:t>change.type</a:t>
            </a:r>
            <a:r>
              <a:rPr lang="da-DK" dirty="0"/>
              <a:t>, </a:t>
            </a:r>
            <a:r>
              <a:rPr lang="da-DK" dirty="0" err="1"/>
              <a:t>change.name</a:t>
            </a:r>
            <a:r>
              <a:rPr lang="da-DK" dirty="0"/>
              <a:t>, </a:t>
            </a:r>
            <a:r>
              <a:rPr lang="da-DK" dirty="0" err="1"/>
              <a:t>change.oldValue</a:t>
            </a:r>
            <a:r>
              <a:rPr lang="da-DK" dirty="0"/>
              <a:t>)</a:t>
            </a:r>
            <a:r>
              <a:rPr lang="da-DK" dirty="0" smtClean="0"/>
              <a:t>;  //</a:t>
            </a:r>
            <a:r>
              <a:rPr lang="da-DK" dirty="0" err="1" smtClean="0"/>
              <a:t>update</a:t>
            </a:r>
            <a:r>
              <a:rPr lang="da-DK" dirty="0" smtClean="0"/>
              <a:t> </a:t>
            </a:r>
            <a:r>
              <a:rPr lang="da-DK" dirty="0" err="1" smtClean="0"/>
              <a:t>property</a:t>
            </a:r>
            <a:r>
              <a:rPr lang="da-DK" dirty="0" smtClean="0"/>
              <a:t> </a:t>
            </a:r>
            <a:r>
              <a:rPr lang="da-DK" dirty="0" err="1" smtClean="0"/>
              <a:t>newvalue</a:t>
            </a:r>
            <a:endParaRPr lang="da-DK" dirty="0"/>
          </a:p>
          <a:p>
            <a:r>
              <a:rPr lang="da-DK" dirty="0"/>
              <a:t>    });</a:t>
            </a:r>
          </a:p>
          <a:p>
            <a:endParaRPr lang="da-DK" dirty="0"/>
          </a:p>
          <a:p>
            <a:r>
              <a:rPr lang="da-DK" dirty="0"/>
              <a:t>})</a:t>
            </a:r>
            <a:r>
              <a:rPr lang="da-DK" dirty="0" smtClean="0"/>
              <a:t>;</a:t>
            </a:r>
          </a:p>
        </p:txBody>
      </p:sp>
      <p:sp>
        <p:nvSpPr>
          <p:cNvPr id="3" name="Titel 2"/>
          <p:cNvSpPr>
            <a:spLocks noGrp="1"/>
          </p:cNvSpPr>
          <p:nvPr>
            <p:ph type="title"/>
          </p:nvPr>
        </p:nvSpPr>
        <p:spPr/>
        <p:txBody>
          <a:bodyPr/>
          <a:lstStyle/>
          <a:p>
            <a:r>
              <a:rPr lang="de-DE" dirty="0" smtClean="0"/>
              <a:t>Observer in </a:t>
            </a:r>
            <a:r>
              <a:rPr lang="de-DE" strike="sngStrike" dirty="0" smtClean="0"/>
              <a:t>ES6</a:t>
            </a:r>
            <a:r>
              <a:rPr lang="de-DE" dirty="0" smtClean="0"/>
              <a:t> ES7</a:t>
            </a:r>
            <a:endParaRPr lang="de-DE" dirty="0"/>
          </a:p>
        </p:txBody>
      </p:sp>
    </p:spTree>
    <p:extLst>
      <p:ext uri="{BB962C8B-B14F-4D97-AF65-F5344CB8AC3E}">
        <p14:creationId xmlns:p14="http://schemas.microsoft.com/office/powerpoint/2010/main" val="1625910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Template definiert Methoden</a:t>
            </a:r>
          </a:p>
          <a:p>
            <a:r>
              <a:rPr lang="de-DE" dirty="0"/>
              <a:t>stellt das Gerüst für konkrete Implementierungen </a:t>
            </a:r>
            <a:r>
              <a:rPr lang="de-DE" dirty="0" smtClean="0"/>
              <a:t>bereit</a:t>
            </a:r>
          </a:p>
          <a:p>
            <a:r>
              <a:rPr lang="de-DE" dirty="0"/>
              <a:t>abgeleiteten Objekt </a:t>
            </a:r>
            <a:r>
              <a:rPr lang="de-DE" dirty="0" smtClean="0"/>
              <a:t>überschreiben einzelne Methoden</a:t>
            </a:r>
          </a:p>
          <a:p>
            <a:r>
              <a:rPr lang="de-DE" dirty="0"/>
              <a:t>Inversion-</a:t>
            </a:r>
            <a:r>
              <a:rPr lang="de-DE" dirty="0" err="1"/>
              <a:t>of</a:t>
            </a:r>
            <a:r>
              <a:rPr lang="de-DE" dirty="0"/>
              <a:t>-</a:t>
            </a:r>
            <a:r>
              <a:rPr lang="de-DE" dirty="0" err="1"/>
              <a:t>Control</a:t>
            </a:r>
            <a:endParaRPr lang="de-DE" dirty="0" smtClean="0"/>
          </a:p>
          <a:p>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891480"/>
            <a:ext cx="9324528" cy="9324528"/>
          </a:xfrm>
          <a:prstGeom prst="rect">
            <a:avLst/>
          </a:prstGeom>
        </p:spPr>
      </p:pic>
    </p:spTree>
    <p:extLst>
      <p:ext uri="{BB962C8B-B14F-4D97-AF65-F5344CB8AC3E}">
        <p14:creationId xmlns:p14="http://schemas.microsoft.com/office/powerpoint/2010/main" val="240588257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Module werden in JavaScript klassisch über </a:t>
            </a:r>
            <a:r>
              <a:rPr lang="de-DE" dirty="0" err="1" smtClean="0"/>
              <a:t>Closures</a:t>
            </a:r>
            <a:r>
              <a:rPr lang="de-DE" dirty="0" smtClean="0"/>
              <a:t> realisiert.</a:t>
            </a:r>
          </a:p>
          <a:p>
            <a:pPr marL="0" indent="0">
              <a:buNone/>
            </a:pPr>
            <a:r>
              <a:rPr lang="de-DE" dirty="0" err="1" smtClean="0"/>
              <a:t>Repetorium</a:t>
            </a:r>
            <a:r>
              <a:rPr lang="de-DE" dirty="0" smtClean="0"/>
              <a:t> </a:t>
            </a:r>
            <a:r>
              <a:rPr lang="de-DE" dirty="0" err="1" smtClean="0"/>
              <a:t>Closures</a:t>
            </a:r>
            <a:r>
              <a:rPr lang="de-DE" dirty="0" smtClean="0"/>
              <a:t>: </a:t>
            </a:r>
          </a:p>
          <a:p>
            <a:pPr marL="252000" lvl="1" indent="0">
              <a:buNone/>
            </a:pPr>
            <a:r>
              <a:rPr lang="de-DE" dirty="0"/>
              <a:t>„Eine innere Funktion hat immer Zugriff auf alle Variablen und Parameter ihrer äußeren Funktion, auch wenn diese äußere Funktion bereits beendet ist</a:t>
            </a:r>
            <a:r>
              <a:rPr lang="de-DE" dirty="0" smtClean="0"/>
              <a:t>.“ -- frei </a:t>
            </a:r>
            <a:r>
              <a:rPr lang="de-DE" dirty="0"/>
              <a:t>nach Douglas </a:t>
            </a:r>
            <a:r>
              <a:rPr lang="de-DE" dirty="0" err="1"/>
              <a:t>Crockford</a:t>
            </a: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Module (klassisch)</a:t>
            </a:r>
            <a:endParaRPr lang="de-DE" dirty="0"/>
          </a:p>
        </p:txBody>
      </p:sp>
    </p:spTree>
    <p:extLst>
      <p:ext uri="{BB962C8B-B14F-4D97-AF65-F5344CB8AC3E}">
        <p14:creationId xmlns:p14="http://schemas.microsoft.com/office/powerpoint/2010/main" val="222275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p>
          <a:p>
            <a:r>
              <a:rPr lang="en-US" dirty="0"/>
              <a:t>	// ... all </a:t>
            </a:r>
            <a:r>
              <a:rPr lang="en-US" dirty="0" err="1"/>
              <a:t>vars</a:t>
            </a:r>
            <a:r>
              <a:rPr lang="en-US" dirty="0"/>
              <a:t> and functions are in this scope </a:t>
            </a:r>
            <a:r>
              <a:rPr lang="en-US" dirty="0" smtClean="0"/>
              <a:t>only</a:t>
            </a:r>
          </a:p>
          <a:p>
            <a:r>
              <a:rPr lang="en-US" dirty="0"/>
              <a:t>	</a:t>
            </a:r>
            <a:r>
              <a:rPr lang="en-US" dirty="0" err="1" smtClean="0"/>
              <a:t>var</a:t>
            </a:r>
            <a:r>
              <a:rPr lang="en-US" dirty="0" smtClean="0"/>
              <a:t> x, y;</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Immediate </a:t>
            </a:r>
            <a:r>
              <a:rPr lang="de-DE" dirty="0" err="1" smtClean="0"/>
              <a:t>Functions</a:t>
            </a:r>
            <a:r>
              <a:rPr lang="de-DE" dirty="0" smtClean="0"/>
              <a:t> </a:t>
            </a:r>
            <a:r>
              <a:rPr lang="de-DE" dirty="0" err="1" smtClean="0"/>
              <a:t>with</a:t>
            </a:r>
            <a:r>
              <a:rPr lang="de-DE" dirty="0" smtClean="0"/>
              <a:t> </a:t>
            </a:r>
            <a:r>
              <a:rPr lang="de-DE" dirty="0" err="1" smtClean="0"/>
              <a:t>Closures</a:t>
            </a:r>
            <a:endParaRPr lang="de-DE" dirty="0"/>
          </a:p>
        </p:txBody>
      </p:sp>
    </p:spTree>
    <p:extLst>
      <p:ext uri="{BB962C8B-B14F-4D97-AF65-F5344CB8AC3E}">
        <p14:creationId xmlns:p14="http://schemas.microsoft.com/office/powerpoint/2010/main" val="40890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a:t>
            </a:r>
            <a:r>
              <a:rPr lang="de-DE" dirty="0" smtClean="0"/>
              <a:t>werden. </a:t>
            </a:r>
            <a:br>
              <a:rPr lang="de-DE" dirty="0" smtClean="0"/>
            </a:br>
            <a:r>
              <a:rPr lang="de-DE" dirty="0" smtClean="0"/>
              <a:t/>
            </a:r>
            <a:br>
              <a:rPr lang="de-DE" dirty="0" smtClean="0"/>
            </a:br>
            <a:r>
              <a:rPr lang="de-DE" sz="1200" dirty="0" smtClean="0"/>
              <a:t>(Im Moment ist man froh, wenn man </a:t>
            </a:r>
            <a:r>
              <a:rPr lang="de-DE" sz="1200" dirty="0"/>
              <a:t>ES5 verwenden </a:t>
            </a:r>
            <a:r>
              <a:rPr lang="de-DE" sz="1200" dirty="0" smtClean="0"/>
              <a:t>darf (IE9+) </a:t>
            </a:r>
            <a:r>
              <a:rPr lang="de-DE" sz="1200" dirty="0"/>
              <a:t>-&gt; http://</a:t>
            </a:r>
            <a:r>
              <a:rPr lang="de-DE" sz="1200" dirty="0" err="1"/>
              <a:t>kangax.github.io</a:t>
            </a:r>
            <a:r>
              <a:rPr lang="de-DE" sz="1200" dirty="0"/>
              <a:t>/</a:t>
            </a:r>
            <a:r>
              <a:rPr lang="de-DE" sz="1200" dirty="0" err="1"/>
              <a:t>compat-table</a:t>
            </a:r>
            <a:r>
              <a:rPr lang="de-DE" sz="1200" dirty="0"/>
              <a:t>/es5</a:t>
            </a:r>
            <a:r>
              <a:rPr lang="de-DE" sz="1200" smtClean="0"/>
              <a:t>/)</a:t>
            </a:r>
            <a:endParaRPr lang="de-DE" sz="1200"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p>
          <a:p>
            <a:r>
              <a:rPr lang="en-US" dirty="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err="1" smtClean="0"/>
              <a:t>myModule.getVar</a:t>
            </a:r>
            <a:r>
              <a:rPr lang="en-US" dirty="0" smtClean="0"/>
              <a:t> = </a:t>
            </a:r>
            <a:r>
              <a:rPr lang="en-US" dirty="0"/>
              <a:t>function () {</a:t>
            </a:r>
          </a:p>
          <a:p>
            <a:r>
              <a:rPr lang="en-US" dirty="0"/>
              <a:t>		</a:t>
            </a:r>
            <a:r>
              <a:rPr lang="en-US" dirty="0" smtClean="0"/>
              <a:t>return </a:t>
            </a:r>
            <a:r>
              <a:rPr lang="en-US" dirty="0" err="1" smtClean="0"/>
              <a:t>privateVariable</a:t>
            </a:r>
            <a:r>
              <a:rPr lang="en-US" dirty="0" smtClean="0"/>
              <a:t>;</a:t>
            </a:r>
            <a:endParaRPr lang="en-US" dirty="0"/>
          </a:p>
          <a:p>
            <a:r>
              <a:rPr lang="en-US" dirty="0"/>
              <a:t>	};</a:t>
            </a:r>
          </a:p>
          <a:p>
            <a:endParaRPr lang="en-US" dirty="0"/>
          </a:p>
          <a:p>
            <a:r>
              <a:rPr lang="en-US" dirty="0"/>
              <a:t>	return </a:t>
            </a:r>
            <a:r>
              <a:rPr lang="en-US" dirty="0" err="1" smtClean="0"/>
              <a:t>myModule</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397437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customerAddressService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customerAddressService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372987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Gliederung von Funktionalitäten sind über </a:t>
            </a:r>
            <a:r>
              <a:rPr lang="de-DE" dirty="0" err="1" smtClean="0"/>
              <a:t>Namespaces</a:t>
            </a:r>
            <a:r>
              <a:rPr lang="de-DE" dirty="0" smtClean="0"/>
              <a:t> möglich.</a:t>
            </a:r>
          </a:p>
          <a:p>
            <a:pPr marL="0" indent="0">
              <a:buNone/>
            </a:pPr>
            <a:endParaRPr lang="de-DE" dirty="0"/>
          </a:p>
        </p:txBody>
      </p:sp>
      <p:sp>
        <p:nvSpPr>
          <p:cNvPr id="3" name="Titel 2"/>
          <p:cNvSpPr>
            <a:spLocks noGrp="1"/>
          </p:cNvSpPr>
          <p:nvPr>
            <p:ph type="title"/>
          </p:nvPr>
        </p:nvSpPr>
        <p:spPr/>
        <p:txBody>
          <a:bodyPr/>
          <a:lstStyle/>
          <a:p>
            <a:r>
              <a:rPr lang="de-DE" dirty="0" err="1" smtClean="0"/>
              <a:t>Namespaces</a:t>
            </a:r>
            <a:endParaRPr lang="de-DE" dirty="0"/>
          </a:p>
        </p:txBody>
      </p:sp>
    </p:spTree>
    <p:extLst>
      <p:ext uri="{BB962C8B-B14F-4D97-AF65-F5344CB8AC3E}">
        <p14:creationId xmlns:p14="http://schemas.microsoft.com/office/powerpoint/2010/main" val="35071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dirty="0" err="1" smtClean="0"/>
              <a:t>var</a:t>
            </a:r>
            <a:r>
              <a:rPr lang="de-DE" dirty="0" smtClean="0"/>
              <a:t> de = {</a:t>
            </a:r>
            <a:br>
              <a:rPr lang="de-DE" dirty="0" smtClean="0"/>
            </a:br>
            <a:r>
              <a:rPr lang="de-DE" dirty="0" smtClean="0"/>
              <a:t> </a:t>
            </a:r>
            <a:r>
              <a:rPr lang="de-DE" dirty="0"/>
              <a:t>	</a:t>
            </a:r>
            <a:r>
              <a:rPr lang="de-DE" dirty="0" smtClean="0"/>
              <a:t>	</a:t>
            </a:r>
            <a:r>
              <a:rPr lang="de-DE" dirty="0"/>
              <a:t> </a:t>
            </a:r>
            <a:r>
              <a:rPr lang="de-DE" dirty="0" smtClean="0"/>
              <a:t> </a:t>
            </a:r>
            <a:r>
              <a:rPr lang="de-DE" dirty="0" err="1" smtClean="0"/>
              <a:t>immonet</a:t>
            </a:r>
            <a:r>
              <a:rPr lang="de-DE" dirty="0" smtClean="0"/>
              <a:t> : {</a:t>
            </a:r>
            <a:endParaRPr lang="de-DE" dirty="0"/>
          </a:p>
          <a:p>
            <a:pPr lvl="1"/>
            <a:r>
              <a:rPr lang="de-DE" dirty="0" smtClean="0"/>
              <a:t>    	Person : </a:t>
            </a:r>
            <a:r>
              <a:rPr lang="de-DE" dirty="0" err="1" smtClean="0"/>
              <a:t>function</a:t>
            </a:r>
            <a:r>
              <a:rPr lang="de-DE" dirty="0" smtClean="0"/>
              <a:t> (</a:t>
            </a:r>
            <a:r>
              <a:rPr lang="de-DE" dirty="0" err="1"/>
              <a:t>name</a:t>
            </a:r>
            <a:r>
              <a:rPr lang="de-DE" dirty="0"/>
              <a:t>) {</a:t>
            </a:r>
          </a:p>
          <a:p>
            <a:pPr lvl="1"/>
            <a:r>
              <a:rPr lang="de-DE" dirty="0" smtClean="0"/>
              <a:t>         </a:t>
            </a:r>
            <a:r>
              <a:rPr lang="de-DE" dirty="0" err="1"/>
              <a:t>this.name</a:t>
            </a:r>
            <a:r>
              <a:rPr lang="de-DE" dirty="0"/>
              <a:t> = </a:t>
            </a:r>
            <a:r>
              <a:rPr lang="de-DE" dirty="0" err="1"/>
              <a:t>name</a:t>
            </a:r>
            <a:r>
              <a:rPr lang="de-DE" dirty="0"/>
              <a:t>;</a:t>
            </a:r>
          </a:p>
          <a:p>
            <a:pPr lvl="1"/>
            <a:r>
              <a:rPr lang="de-DE" dirty="0" smtClean="0"/>
              <a:t>     	}</a:t>
            </a:r>
          </a:p>
          <a:p>
            <a:pPr lvl="1"/>
            <a:r>
              <a:rPr lang="de-DE" dirty="0" smtClean="0"/>
              <a:t>  	}</a:t>
            </a:r>
            <a:r>
              <a:rPr lang="de-DE" dirty="0"/>
              <a:t/>
            </a:r>
            <a:br>
              <a:rPr lang="de-DE" dirty="0"/>
            </a:br>
            <a:r>
              <a:rPr lang="de-DE" dirty="0" smtClean="0"/>
              <a:t>};</a:t>
            </a:r>
            <a:endParaRPr lang="de-DE" dirty="0"/>
          </a:p>
          <a:p>
            <a:endParaRPr lang="de-DE" dirty="0"/>
          </a:p>
          <a:p>
            <a:r>
              <a:rPr lang="de-DE" dirty="0" err="1"/>
              <a:t>var</a:t>
            </a:r>
            <a:r>
              <a:rPr lang="de-DE" dirty="0"/>
              <a:t> </a:t>
            </a:r>
            <a:r>
              <a:rPr lang="de-DE" dirty="0" err="1" smtClean="0"/>
              <a:t>me</a:t>
            </a:r>
            <a:r>
              <a:rPr lang="de-DE" dirty="0" smtClean="0"/>
              <a:t> </a:t>
            </a:r>
            <a:r>
              <a:rPr lang="de-DE" dirty="0"/>
              <a:t>= </a:t>
            </a:r>
            <a:r>
              <a:rPr lang="de-DE" dirty="0" err="1"/>
              <a:t>new</a:t>
            </a:r>
            <a:r>
              <a:rPr lang="de-DE" dirty="0"/>
              <a:t> </a:t>
            </a:r>
            <a:r>
              <a:rPr lang="de-DE" dirty="0" err="1"/>
              <a:t>de.immonet.Person</a:t>
            </a:r>
            <a:r>
              <a:rPr lang="de-DE" dirty="0"/>
              <a:t>('Oliver')</a:t>
            </a:r>
            <a:r>
              <a:rPr lang="de-DE" dirty="0" smtClean="0"/>
              <a:t>;</a:t>
            </a:r>
          </a:p>
          <a:p>
            <a:r>
              <a:rPr lang="de-DE" dirty="0" err="1" smtClean="0"/>
              <a:t>console.log</a:t>
            </a:r>
            <a:r>
              <a:rPr lang="de-DE" dirty="0" smtClean="0"/>
              <a:t>(</a:t>
            </a:r>
            <a:r>
              <a:rPr lang="de-DE" dirty="0" err="1" smtClean="0"/>
              <a:t>me.name</a:t>
            </a:r>
            <a:r>
              <a:rPr lang="de-DE" dirty="0"/>
              <a:t>);</a:t>
            </a:r>
          </a:p>
        </p:txBody>
      </p:sp>
      <p:sp>
        <p:nvSpPr>
          <p:cNvPr id="3" name="Titel 2"/>
          <p:cNvSpPr>
            <a:spLocks noGrp="1"/>
          </p:cNvSpPr>
          <p:nvPr>
            <p:ph type="title"/>
          </p:nvPr>
        </p:nvSpPr>
        <p:spPr/>
        <p:txBody>
          <a:bodyPr/>
          <a:lstStyle/>
          <a:p>
            <a:r>
              <a:rPr lang="de-DE" dirty="0" err="1" smtClean="0"/>
              <a:t>Namespaces</a:t>
            </a:r>
            <a:r>
              <a:rPr lang="de-DE" dirty="0" smtClean="0"/>
              <a:t> - Verwenden normale Objekte</a:t>
            </a:r>
            <a:endParaRPr lang="de-DE" dirty="0"/>
          </a:p>
        </p:txBody>
      </p:sp>
    </p:spTree>
    <p:extLst>
      <p:ext uri="{BB962C8B-B14F-4D97-AF65-F5344CB8AC3E}">
        <p14:creationId xmlns:p14="http://schemas.microsoft.com/office/powerpoint/2010/main" val="423597811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smtClean="0"/>
              <a:t>de= de |</a:t>
            </a:r>
            <a:r>
              <a:rPr lang="en-US" dirty="0"/>
              <a:t>| {};</a:t>
            </a:r>
          </a:p>
          <a:p>
            <a:r>
              <a:rPr lang="en-US" dirty="0" err="1" smtClean="0"/>
              <a:t>de.immonet</a:t>
            </a:r>
            <a:r>
              <a:rPr lang="en-US" dirty="0" smtClean="0"/>
              <a:t> = </a:t>
            </a:r>
            <a:r>
              <a:rPr lang="en-US" dirty="0"/>
              <a:t>{};</a:t>
            </a:r>
          </a:p>
          <a:p>
            <a:r>
              <a:rPr lang="en-US" dirty="0" err="1" smtClean="0"/>
              <a:t>de.immonet.person</a:t>
            </a:r>
            <a:r>
              <a:rPr lang="en-US" dirty="0" smtClean="0"/>
              <a:t> </a:t>
            </a:r>
            <a:r>
              <a:rPr lang="en-US" dirty="0"/>
              <a:t>= {};</a:t>
            </a:r>
          </a:p>
          <a:p>
            <a:r>
              <a:rPr lang="en-US" dirty="0"/>
              <a:t>(function (person) {</a:t>
            </a:r>
          </a:p>
          <a:p>
            <a:r>
              <a:rPr lang="en-US" dirty="0"/>
              <a:t>    // Constructor</a:t>
            </a:r>
          </a:p>
          <a:p>
            <a:r>
              <a:rPr lang="en-US" dirty="0"/>
              <a:t>    function Person(name) {</a:t>
            </a:r>
          </a:p>
          <a:p>
            <a:r>
              <a:rPr lang="en-US" dirty="0"/>
              <a:t>        </a:t>
            </a:r>
            <a:r>
              <a:rPr lang="en-US" dirty="0" err="1"/>
              <a:t>this.name</a:t>
            </a:r>
            <a:r>
              <a:rPr lang="en-US" dirty="0"/>
              <a:t> = name;</a:t>
            </a:r>
          </a:p>
          <a:p>
            <a:r>
              <a:rPr lang="en-US" dirty="0"/>
              <a:t>    }</a:t>
            </a:r>
          </a:p>
          <a:p>
            <a:r>
              <a:rPr lang="en-US" dirty="0" smtClean="0"/>
              <a:t>	  /</a:t>
            </a:r>
            <a:r>
              <a:rPr lang="en-US" dirty="0"/>
              <a:t>/ Export </a:t>
            </a:r>
            <a:r>
              <a:rPr lang="en-US" dirty="0" err="1" smtClean="0"/>
              <a:t>einer</a:t>
            </a:r>
            <a:r>
              <a:rPr lang="en-US" dirty="0" smtClean="0"/>
              <a:t> Factory</a:t>
            </a:r>
            <a:r>
              <a:rPr lang="en-US" dirty="0"/>
              <a:t>-</a:t>
            </a:r>
            <a:r>
              <a:rPr lang="en-US" dirty="0" err="1"/>
              <a:t>Methode</a:t>
            </a:r>
            <a:endParaRPr lang="en-US" dirty="0"/>
          </a:p>
          <a:p>
            <a:r>
              <a:rPr lang="en-US" dirty="0"/>
              <a:t>    </a:t>
            </a:r>
            <a:r>
              <a:rPr lang="en-US" dirty="0" err="1" smtClean="0"/>
              <a:t>person.create</a:t>
            </a:r>
            <a:r>
              <a:rPr lang="en-US" dirty="0" smtClean="0"/>
              <a:t> </a:t>
            </a:r>
            <a:r>
              <a:rPr lang="en-US" dirty="0"/>
              <a:t>= function </a:t>
            </a:r>
            <a:r>
              <a:rPr lang="en-US" dirty="0" smtClean="0"/>
              <a:t>(</a:t>
            </a:r>
            <a:r>
              <a:rPr lang="en-US" dirty="0"/>
              <a:t>name) {</a:t>
            </a:r>
          </a:p>
          <a:p>
            <a:r>
              <a:rPr lang="en-US" dirty="0"/>
              <a:t>        return new Person(name);</a:t>
            </a:r>
          </a:p>
          <a:p>
            <a:r>
              <a:rPr lang="en-US" dirty="0"/>
              <a:t>    }</a:t>
            </a:r>
          </a:p>
          <a:p>
            <a:r>
              <a:rPr lang="en-US" dirty="0" smtClean="0"/>
              <a:t>;</a:t>
            </a:r>
            <a:endParaRPr lang="en-US" dirty="0"/>
          </a:p>
          <a:p>
            <a:r>
              <a:rPr lang="en-US" dirty="0"/>
              <a:t>})</a:t>
            </a:r>
            <a:r>
              <a:rPr lang="en-US" dirty="0" smtClean="0"/>
              <a:t>(</a:t>
            </a:r>
            <a:r>
              <a:rPr lang="en-US" dirty="0" err="1" smtClean="0"/>
              <a:t>de.immonet.person</a:t>
            </a:r>
            <a:r>
              <a:rPr lang="en-US" dirty="0" smtClean="0"/>
              <a:t>)</a:t>
            </a:r>
            <a:r>
              <a:rPr lang="en-US" dirty="0"/>
              <a:t>;</a:t>
            </a:r>
          </a:p>
        </p:txBody>
      </p:sp>
      <p:sp>
        <p:nvSpPr>
          <p:cNvPr id="3" name="Titel 2"/>
          <p:cNvSpPr>
            <a:spLocks noGrp="1"/>
          </p:cNvSpPr>
          <p:nvPr>
            <p:ph type="title"/>
          </p:nvPr>
        </p:nvSpPr>
        <p:spPr/>
        <p:txBody>
          <a:bodyPr/>
          <a:lstStyle/>
          <a:p>
            <a:r>
              <a:rPr lang="de-DE" dirty="0" err="1" smtClean="0"/>
              <a:t>Namespaces</a:t>
            </a:r>
            <a:r>
              <a:rPr lang="de-DE" dirty="0" smtClean="0"/>
              <a:t> – Definition mit Factory</a:t>
            </a:r>
            <a:endParaRPr lang="de-DE" dirty="0"/>
          </a:p>
        </p:txBody>
      </p:sp>
    </p:spTree>
    <p:extLst>
      <p:ext uri="{BB962C8B-B14F-4D97-AF65-F5344CB8AC3E}">
        <p14:creationId xmlns:p14="http://schemas.microsoft.com/office/powerpoint/2010/main" val="96603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smtClean="0"/>
              <a:t>de.immonet.action</a:t>
            </a:r>
            <a:r>
              <a:rPr lang="en-US" dirty="0" smtClean="0"/>
              <a:t> = </a:t>
            </a:r>
            <a:r>
              <a:rPr lang="en-US" dirty="0"/>
              <a:t>{};</a:t>
            </a:r>
          </a:p>
          <a:p>
            <a:r>
              <a:rPr lang="en-US" dirty="0"/>
              <a:t>(</a:t>
            </a:r>
            <a:r>
              <a:rPr lang="en-US" dirty="0" smtClean="0"/>
              <a:t>function(action, person</a:t>
            </a:r>
            <a:r>
              <a:rPr lang="en-US" dirty="0"/>
              <a:t>) {</a:t>
            </a:r>
          </a:p>
          <a:p>
            <a:r>
              <a:rPr lang="en-US" dirty="0" smtClean="0"/>
              <a:t>		</a:t>
            </a:r>
            <a:r>
              <a:rPr lang="en-US" dirty="0" err="1" smtClean="0"/>
              <a:t>action.doIt</a:t>
            </a:r>
            <a:r>
              <a:rPr lang="en-US" dirty="0" smtClean="0"/>
              <a:t> = function() </a:t>
            </a:r>
            <a:r>
              <a:rPr lang="en-US" dirty="0"/>
              <a:t>{</a:t>
            </a:r>
          </a:p>
          <a:p>
            <a:r>
              <a:rPr lang="en-US" dirty="0"/>
              <a:t> </a:t>
            </a:r>
            <a:r>
              <a:rPr lang="en-US" dirty="0" smtClean="0"/>
              <a:t>			</a:t>
            </a:r>
            <a:r>
              <a:rPr lang="en-US" dirty="0" err="1" smtClean="0"/>
              <a:t>var</a:t>
            </a:r>
            <a:r>
              <a:rPr lang="en-US" dirty="0" smtClean="0"/>
              <a:t> </a:t>
            </a:r>
            <a:r>
              <a:rPr lang="en-US" dirty="0"/>
              <a:t>me = </a:t>
            </a:r>
            <a:r>
              <a:rPr lang="en-US" dirty="0" err="1"/>
              <a:t>person.create</a:t>
            </a:r>
            <a:r>
              <a:rPr lang="en-US" dirty="0"/>
              <a:t>('Oliver');	</a:t>
            </a:r>
            <a:r>
              <a:rPr lang="en-US" dirty="0" smtClean="0"/>
              <a:t>	</a:t>
            </a:r>
            <a:endParaRPr lang="en-US" dirty="0"/>
          </a:p>
          <a:p>
            <a:r>
              <a:rPr lang="en-US" dirty="0" smtClean="0"/>
              <a:t>			</a:t>
            </a:r>
            <a:r>
              <a:rPr lang="en-US" dirty="0" err="1" smtClean="0"/>
              <a:t>console.log</a:t>
            </a:r>
            <a:r>
              <a:rPr lang="en-US" dirty="0" smtClean="0"/>
              <a:t>(</a:t>
            </a:r>
            <a:r>
              <a:rPr lang="en-US" dirty="0" err="1" smtClean="0"/>
              <a:t>me.name</a:t>
            </a:r>
            <a:r>
              <a:rPr lang="en-US" dirty="0" smtClean="0"/>
              <a:t>);</a:t>
            </a:r>
            <a:endParaRPr lang="en-US" dirty="0"/>
          </a:p>
          <a:p>
            <a:r>
              <a:rPr lang="en-US" dirty="0"/>
              <a:t>   </a:t>
            </a:r>
            <a:r>
              <a:rPr lang="en-US" dirty="0" smtClean="0"/>
              <a:t>};</a:t>
            </a:r>
          </a:p>
          <a:p>
            <a:endParaRPr lang="en-US" dirty="0"/>
          </a:p>
          <a:p>
            <a:r>
              <a:rPr lang="en-US" dirty="0"/>
              <a:t>})</a:t>
            </a:r>
            <a:r>
              <a:rPr lang="en-US" dirty="0" smtClean="0"/>
              <a:t>(</a:t>
            </a:r>
            <a:r>
              <a:rPr lang="en-US" dirty="0" err="1" smtClean="0"/>
              <a:t>de.immonet.action</a:t>
            </a:r>
            <a:r>
              <a:rPr lang="en-US" dirty="0" smtClean="0"/>
              <a:t>, </a:t>
            </a:r>
            <a:r>
              <a:rPr lang="en-US" dirty="0" err="1" smtClean="0"/>
              <a:t>de.immonet.person</a:t>
            </a:r>
            <a:r>
              <a:rPr lang="en-US" dirty="0" smtClean="0"/>
              <a:t>);</a:t>
            </a:r>
          </a:p>
          <a:p>
            <a:r>
              <a:rPr lang="en-US" dirty="0" err="1" smtClean="0"/>
              <a:t>de.immonet.action.doIt</a:t>
            </a:r>
            <a:r>
              <a:rPr lang="en-US" dirty="0" smtClean="0"/>
              <a:t>();</a:t>
            </a:r>
            <a:endParaRPr lang="en-US" dirty="0"/>
          </a:p>
        </p:txBody>
      </p:sp>
      <p:sp>
        <p:nvSpPr>
          <p:cNvPr id="3" name="Titel 2"/>
          <p:cNvSpPr>
            <a:spLocks noGrp="1"/>
          </p:cNvSpPr>
          <p:nvPr>
            <p:ph type="title"/>
          </p:nvPr>
        </p:nvSpPr>
        <p:spPr/>
        <p:txBody>
          <a:bodyPr/>
          <a:lstStyle/>
          <a:p>
            <a:r>
              <a:rPr lang="de-DE" dirty="0" err="1" smtClean="0"/>
              <a:t>Namespaces</a:t>
            </a:r>
            <a:r>
              <a:rPr lang="de-DE" dirty="0" smtClean="0"/>
              <a:t> – Import und </a:t>
            </a:r>
            <a:r>
              <a:rPr lang="de-DE" dirty="0" err="1" smtClean="0"/>
              <a:t>Dependency</a:t>
            </a:r>
            <a:r>
              <a:rPr lang="de-DE" dirty="0" smtClean="0"/>
              <a:t> </a:t>
            </a:r>
            <a:r>
              <a:rPr lang="de-DE" dirty="0" err="1" smtClean="0"/>
              <a:t>Injection</a:t>
            </a:r>
            <a:endParaRPr lang="de-DE" dirty="0"/>
          </a:p>
        </p:txBody>
      </p:sp>
    </p:spTree>
    <p:extLst>
      <p:ext uri="{BB962C8B-B14F-4D97-AF65-F5344CB8AC3E}">
        <p14:creationId xmlns:p14="http://schemas.microsoft.com/office/powerpoint/2010/main" val="202639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Schreibe ein Modul,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stellt.</a:t>
            </a:r>
          </a:p>
          <a:p>
            <a:pPr marL="0" indent="0">
              <a:buNone/>
            </a:pPr>
            <a:r>
              <a:rPr lang="de-DE" dirty="0" smtClean="0">
                <a:solidFill>
                  <a:srgbClr val="FFFFFF"/>
                </a:solidFill>
                <a:latin typeface="Calibri"/>
                <a:cs typeface="Calibri"/>
              </a:rPr>
              <a:t>Das Modul sollte im Namespace </a:t>
            </a:r>
            <a:r>
              <a:rPr lang="de-DE" dirty="0" err="1" smtClean="0">
                <a:solidFill>
                  <a:srgbClr val="FFFFFF"/>
                </a:solidFill>
                <a:latin typeface="Consolas"/>
                <a:cs typeface="Consolas"/>
              </a:rPr>
              <a:t>de.immonet.todolist</a:t>
            </a:r>
            <a:r>
              <a:rPr lang="de-DE" dirty="0" smtClean="0">
                <a:solidFill>
                  <a:srgbClr val="FFFFFF"/>
                </a:solidFill>
                <a:latin typeface="Consolas"/>
                <a:cs typeface="Consolas"/>
              </a:rPr>
              <a:t> </a:t>
            </a:r>
            <a:r>
              <a:rPr lang="de-DE" dirty="0" smtClean="0">
                <a:solidFill>
                  <a:srgbClr val="FFFFFF"/>
                </a:solidFill>
                <a:latin typeface="Calibri"/>
                <a:cs typeface="Calibri"/>
              </a:rPr>
              <a:t>liegen.</a:t>
            </a:r>
          </a:p>
          <a:p>
            <a:pPr marL="0" indent="0">
              <a:buNone/>
            </a:pPr>
            <a:r>
              <a:rPr lang="de-DE" dirty="0" smtClean="0">
                <a:solidFill>
                  <a:srgbClr val="FFFFFF"/>
                </a:solidFill>
                <a:latin typeface="Calibri"/>
                <a:cs typeface="Calibri"/>
              </a:rPr>
              <a:t>Importiere das Modul in ein </a:t>
            </a:r>
            <a:r>
              <a:rPr lang="de-DE" dirty="0" smtClean="0">
                <a:solidFill>
                  <a:srgbClr val="FFFFFF"/>
                </a:solidFill>
                <a:latin typeface="Consolas"/>
                <a:cs typeface="Consolas"/>
              </a:rPr>
              <a:t>Main</a:t>
            </a:r>
            <a:r>
              <a:rPr lang="de-DE" dirty="0" smtClean="0">
                <a:solidFill>
                  <a:srgbClr val="FFFFFF"/>
                </a:solidFill>
                <a:latin typeface="Calibri"/>
                <a:cs typeface="Calibri"/>
              </a:rPr>
              <a:t>-Programm oder in einen Test </a:t>
            </a:r>
            <a:r>
              <a:rPr lang="de-DE" smtClean="0">
                <a:solidFill>
                  <a:srgbClr val="FFFFFF"/>
                </a:solidFill>
                <a:latin typeface="Calibri"/>
                <a:cs typeface="Calibri"/>
              </a:rPr>
              <a:t>und verwende es.</a:t>
            </a:r>
            <a:endParaRPr lang="de-DE" dirty="0" smtClean="0">
              <a:solidFill>
                <a:srgbClr val="FFFFFF"/>
              </a:solidFill>
              <a:latin typeface="Calibri"/>
              <a:cs typeface="Calibri"/>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#10 -  klassische Module</a:t>
            </a:r>
            <a:endParaRPr lang="de-DE" dirty="0">
              <a:solidFill>
                <a:srgbClr val="FFFFFF"/>
              </a:solidFill>
            </a:endParaRPr>
          </a:p>
        </p:txBody>
      </p:sp>
    </p:spTree>
    <p:extLst>
      <p:ext uri="{BB962C8B-B14F-4D97-AF65-F5344CB8AC3E}">
        <p14:creationId xmlns:p14="http://schemas.microsoft.com/office/powerpoint/2010/main" val="130955588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036496"/>
          </a:xfrm>
          <a:prstGeom prst="rect">
            <a:avLst/>
          </a:prstGeom>
        </p:spPr>
      </p:pic>
    </p:spTree>
    <p:extLst>
      <p:ext uri="{BB962C8B-B14F-4D97-AF65-F5344CB8AC3E}">
        <p14:creationId xmlns:p14="http://schemas.microsoft.com/office/powerpoint/2010/main" val="1951324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20188607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2000" y="1188000"/>
            <a:ext cx="8532000" cy="5481360"/>
          </a:xfrm>
        </p:spPr>
        <p:txBody>
          <a:bodyPr>
            <a:normAutofit lnSpcReduction="10000"/>
          </a:bodyPr>
          <a:lstStyle/>
          <a:p>
            <a:r>
              <a:rPr lang="de-DE" dirty="0"/>
              <a:t>// </a:t>
            </a:r>
            <a:r>
              <a:rPr lang="de-DE" sz="1300" dirty="0" smtClean="0"/>
              <a:t>@</a:t>
            </a:r>
            <a:r>
              <a:rPr lang="de-DE" sz="1300" dirty="0" err="1" smtClean="0"/>
              <a:t>see</a:t>
            </a:r>
            <a:r>
              <a:rPr lang="de-DE" sz="1300" dirty="0" smtClean="0"/>
              <a:t> http</a:t>
            </a:r>
            <a:r>
              <a:rPr lang="de-DE" sz="1300" dirty="0"/>
              <a:t>://</a:t>
            </a:r>
            <a:r>
              <a:rPr lang="de-DE" sz="1300" dirty="0" err="1"/>
              <a:t>freshbrewedcode.com</a:t>
            </a:r>
            <a:r>
              <a:rPr lang="de-DE" sz="1300" dirty="0"/>
              <a:t>/</a:t>
            </a:r>
            <a:r>
              <a:rPr lang="de-DE" sz="1300" dirty="0" err="1"/>
              <a:t>derekgreer</a:t>
            </a:r>
            <a:r>
              <a:rPr lang="de-DE" sz="1300" dirty="0"/>
              <a:t>/2011/11/28/</a:t>
            </a:r>
            <a:r>
              <a:rPr lang="de-DE" sz="1300" dirty="0" err="1"/>
              <a:t>getting</a:t>
            </a:r>
            <a:r>
              <a:rPr lang="de-DE" sz="1300" dirty="0"/>
              <a:t>-</a:t>
            </a:r>
            <a:r>
              <a:rPr lang="de-DE" sz="1300" dirty="0" err="1"/>
              <a:t>started</a:t>
            </a:r>
            <a:r>
              <a:rPr lang="de-DE" sz="1300" dirty="0"/>
              <a:t>-with-</a:t>
            </a:r>
            <a:r>
              <a:rPr lang="de-DE" sz="1300" dirty="0" err="1"/>
              <a:t>requirejs</a:t>
            </a:r>
            <a:r>
              <a:rPr lang="de-DE" sz="1300" dirty="0" smtClean="0"/>
              <a:t>/</a:t>
            </a:r>
          </a:p>
          <a:p>
            <a:r>
              <a:rPr lang="de-DE" dirty="0" smtClean="0"/>
              <a:t>/</a:t>
            </a:r>
            <a:r>
              <a:rPr lang="de-DE" dirty="0"/>
              <a:t>/ </a:t>
            </a:r>
            <a:r>
              <a:rPr lang="de-DE" dirty="0" err="1"/>
              <a:t>customerModule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getCustomers</a:t>
            </a:r>
            <a:r>
              <a:rPr lang="de-DE" dirty="0"/>
              <a:t>: </a:t>
            </a:r>
            <a:r>
              <a:rPr lang="de-DE" dirty="0" err="1"/>
              <a:t>function</a:t>
            </a:r>
            <a:r>
              <a:rPr lang="de-DE" dirty="0"/>
              <a:t>() </a:t>
            </a:r>
            <a:r>
              <a:rPr lang="de-DE" dirty="0" smtClean="0"/>
              <a:t>{ /* do </a:t>
            </a:r>
            <a:r>
              <a:rPr lang="de-DE" dirty="0" err="1" smtClean="0"/>
              <a:t>something</a:t>
            </a:r>
            <a:r>
              <a:rPr lang="de-DE" dirty="0" smtClean="0"/>
              <a:t> */ }</a:t>
            </a:r>
            <a:endParaRPr lang="de-DE" dirty="0"/>
          </a:p>
          <a:p>
            <a:r>
              <a:rPr lang="de-DE" dirty="0"/>
              <a:t>    }</a:t>
            </a:r>
          </a:p>
          <a:p>
            <a:r>
              <a:rPr lang="de-DE" dirty="0"/>
              <a:t>});</a:t>
            </a:r>
          </a:p>
          <a:p>
            <a:endParaRPr lang="de-DE" dirty="0"/>
          </a:p>
          <a:p>
            <a:r>
              <a:rPr lang="de-DE" dirty="0"/>
              <a:t>// </a:t>
            </a:r>
            <a:r>
              <a:rPr lang="de-DE" dirty="0" err="1"/>
              <a:t>oderModule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getOrders</a:t>
            </a:r>
            <a:r>
              <a:rPr lang="de-DE" dirty="0"/>
              <a:t>: </a:t>
            </a:r>
            <a:r>
              <a:rPr lang="de-DE" dirty="0" err="1"/>
              <a:t>function</a:t>
            </a:r>
            <a:r>
              <a:rPr lang="de-DE" dirty="0"/>
              <a:t>() </a:t>
            </a:r>
            <a:r>
              <a:rPr lang="de-DE" dirty="0" smtClean="0"/>
              <a:t>{ /</a:t>
            </a:r>
            <a:r>
              <a:rPr lang="de-DE" dirty="0"/>
              <a:t>* do </a:t>
            </a:r>
            <a:r>
              <a:rPr lang="de-DE" dirty="0" err="1"/>
              <a:t>something</a:t>
            </a:r>
            <a:r>
              <a:rPr lang="de-DE" dirty="0"/>
              <a:t> */ </a:t>
            </a:r>
            <a:r>
              <a:rPr lang="de-DE" dirty="0" smtClean="0"/>
              <a:t>}</a:t>
            </a:r>
            <a:endParaRPr lang="de-DE" dirty="0"/>
          </a:p>
          <a:p>
            <a:r>
              <a:rPr lang="de-DE" dirty="0"/>
              <a:t>    }</a:t>
            </a:r>
          </a:p>
          <a:p>
            <a:r>
              <a:rPr lang="de-DE" dirty="0"/>
              <a:t>});</a:t>
            </a:r>
          </a:p>
          <a:p>
            <a:endParaRPr lang="de-DE" dirty="0"/>
          </a:p>
        </p:txBody>
      </p:sp>
      <p:sp>
        <p:nvSpPr>
          <p:cNvPr id="3" name="Titel 2"/>
          <p:cNvSpPr>
            <a:spLocks noGrp="1"/>
          </p:cNvSpPr>
          <p:nvPr>
            <p:ph type="title"/>
          </p:nvPr>
        </p:nvSpPr>
        <p:spPr/>
        <p:txBody>
          <a:bodyPr>
            <a:normAutofit/>
          </a:bodyPr>
          <a:lstStyle/>
          <a:p>
            <a:r>
              <a:rPr lang="de-DE" dirty="0" err="1"/>
              <a:t>Define</a:t>
            </a:r>
            <a:r>
              <a:rPr lang="de-DE" dirty="0"/>
              <a:t> </a:t>
            </a:r>
            <a:r>
              <a:rPr lang="de-DE" dirty="0" smtClean="0"/>
              <a:t>durch </a:t>
            </a:r>
            <a:r>
              <a:rPr lang="de-DE" dirty="0"/>
              <a:t>AMD (</a:t>
            </a:r>
            <a:r>
              <a:rPr lang="de-DE" dirty="0" err="1"/>
              <a:t>require.js</a:t>
            </a:r>
            <a:r>
              <a:rPr lang="de-DE" dirty="0"/>
              <a:t>)</a:t>
            </a:r>
          </a:p>
        </p:txBody>
      </p:sp>
    </p:spTree>
    <p:extLst>
      <p:ext uri="{BB962C8B-B14F-4D97-AF65-F5344CB8AC3E}">
        <p14:creationId xmlns:p14="http://schemas.microsoft.com/office/powerpoint/2010/main" val="1725677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sz="1200" dirty="0"/>
              <a:t>@</a:t>
            </a:r>
            <a:r>
              <a:rPr lang="de-DE" sz="1200" dirty="0" err="1"/>
              <a:t>see</a:t>
            </a:r>
            <a:r>
              <a:rPr lang="de-DE" sz="1200" dirty="0"/>
              <a:t> http://</a:t>
            </a:r>
            <a:r>
              <a:rPr lang="de-DE" sz="1200" dirty="0" err="1"/>
              <a:t>freshbrewedcode.com</a:t>
            </a:r>
            <a:r>
              <a:rPr lang="de-DE" sz="1200" dirty="0"/>
              <a:t>/</a:t>
            </a:r>
            <a:r>
              <a:rPr lang="de-DE" sz="1200" dirty="0" err="1"/>
              <a:t>derekgreer</a:t>
            </a:r>
            <a:r>
              <a:rPr lang="de-DE" sz="1200" dirty="0"/>
              <a:t>/2011/11/28/</a:t>
            </a:r>
            <a:r>
              <a:rPr lang="de-DE" sz="1200" dirty="0" err="1"/>
              <a:t>getting</a:t>
            </a:r>
            <a:r>
              <a:rPr lang="de-DE" sz="1200" dirty="0"/>
              <a:t>-</a:t>
            </a:r>
            <a:r>
              <a:rPr lang="de-DE" sz="1200" dirty="0" err="1"/>
              <a:t>started</a:t>
            </a:r>
            <a:r>
              <a:rPr lang="de-DE" sz="1200" dirty="0"/>
              <a:t>-with-</a:t>
            </a:r>
            <a:r>
              <a:rPr lang="de-DE" sz="1200" dirty="0" err="1"/>
              <a:t>requirejs</a:t>
            </a:r>
            <a:r>
              <a:rPr lang="de-DE" sz="1200" dirty="0"/>
              <a:t>/</a:t>
            </a:r>
          </a:p>
          <a:p>
            <a:r>
              <a:rPr lang="de-DE" dirty="0" err="1" smtClean="0"/>
              <a:t>require</a:t>
            </a:r>
            <a:r>
              <a:rPr lang="de-DE" dirty="0"/>
              <a:t>(["</a:t>
            </a:r>
            <a:r>
              <a:rPr lang="de-DE" dirty="0" err="1"/>
              <a:t>customerModule</a:t>
            </a:r>
            <a:r>
              <a:rPr lang="de-DE" dirty="0"/>
              <a:t>", "</a:t>
            </a:r>
            <a:r>
              <a:rPr lang="de-DE" dirty="0" err="1"/>
              <a:t>orderModule</a:t>
            </a:r>
            <a:r>
              <a:rPr lang="de-DE" dirty="0"/>
              <a:t>"</a:t>
            </a:r>
            <a:r>
              <a:rPr lang="de-DE" dirty="0" smtClean="0"/>
              <a:t>], </a:t>
            </a:r>
            <a:r>
              <a:rPr lang="de-DE" dirty="0" err="1"/>
              <a:t>function</a:t>
            </a:r>
            <a:r>
              <a:rPr lang="de-DE" dirty="0"/>
              <a:t>(c, o) </a:t>
            </a:r>
            <a:r>
              <a:rPr lang="de-DE" dirty="0" smtClean="0"/>
              <a:t>{</a:t>
            </a:r>
            <a:endParaRPr lang="de-DE" dirty="0"/>
          </a:p>
          <a:p>
            <a:r>
              <a:rPr lang="de-DE" dirty="0"/>
              <a:t>    var </a:t>
            </a:r>
            <a:r>
              <a:rPr lang="de-DE" dirty="0" err="1"/>
              <a:t>customers</a:t>
            </a:r>
            <a:r>
              <a:rPr lang="de-DE" dirty="0"/>
              <a:t> = </a:t>
            </a:r>
            <a:r>
              <a:rPr lang="de-DE" dirty="0" err="1"/>
              <a:t>c.getCustomers</a:t>
            </a:r>
            <a:r>
              <a:rPr lang="de-DE" dirty="0"/>
              <a:t>();</a:t>
            </a:r>
          </a:p>
          <a:p>
            <a:r>
              <a:rPr lang="de-DE" dirty="0"/>
              <a:t>    // do </a:t>
            </a:r>
            <a:r>
              <a:rPr lang="de-DE" dirty="0" err="1"/>
              <a:t>something</a:t>
            </a:r>
            <a:r>
              <a:rPr lang="de-DE" dirty="0"/>
              <a:t> with </a:t>
            </a:r>
            <a:r>
              <a:rPr lang="de-DE" dirty="0" err="1"/>
              <a:t>customers</a:t>
            </a:r>
            <a:r>
              <a:rPr lang="de-DE" dirty="0"/>
              <a:t> ...</a:t>
            </a:r>
          </a:p>
          <a:p>
            <a:endParaRPr lang="de-DE" dirty="0"/>
          </a:p>
          <a:p>
            <a:r>
              <a:rPr lang="de-DE" dirty="0"/>
              <a:t>    var </a:t>
            </a:r>
            <a:r>
              <a:rPr lang="de-DE" dirty="0" err="1"/>
              <a:t>orders</a:t>
            </a:r>
            <a:r>
              <a:rPr lang="de-DE" dirty="0"/>
              <a:t> = </a:t>
            </a:r>
            <a:r>
              <a:rPr lang="de-DE" dirty="0" err="1"/>
              <a:t>o.getOrders</a:t>
            </a:r>
            <a:r>
              <a:rPr lang="de-DE" dirty="0"/>
              <a:t>();</a:t>
            </a:r>
          </a:p>
          <a:p>
            <a:r>
              <a:rPr lang="de-DE" dirty="0"/>
              <a:t>    // do </a:t>
            </a:r>
            <a:r>
              <a:rPr lang="de-DE" dirty="0" err="1"/>
              <a:t>something</a:t>
            </a:r>
            <a:r>
              <a:rPr lang="de-DE" dirty="0"/>
              <a:t> with </a:t>
            </a:r>
            <a:r>
              <a:rPr lang="de-DE" dirty="0" err="1"/>
              <a:t>orders</a:t>
            </a:r>
            <a:r>
              <a:rPr lang="de-DE" dirty="0"/>
              <a:t> ...    </a:t>
            </a:r>
          </a:p>
          <a:p>
            <a:r>
              <a:rPr lang="de-DE" dirty="0"/>
              <a:t>});</a:t>
            </a:r>
          </a:p>
          <a:p>
            <a:endParaRPr lang="de-DE" dirty="0"/>
          </a:p>
          <a:p>
            <a:endParaRPr lang="de-DE" dirty="0"/>
          </a:p>
        </p:txBody>
      </p:sp>
      <p:sp>
        <p:nvSpPr>
          <p:cNvPr id="3" name="Titel 2"/>
          <p:cNvSpPr>
            <a:spLocks noGrp="1"/>
          </p:cNvSpPr>
          <p:nvPr>
            <p:ph type="title"/>
          </p:nvPr>
        </p:nvSpPr>
        <p:spPr/>
        <p:txBody>
          <a:bodyPr>
            <a:normAutofit/>
          </a:bodyPr>
          <a:lstStyle/>
          <a:p>
            <a:r>
              <a:rPr lang="de-DE" dirty="0" err="1" smtClean="0"/>
              <a:t>Require</a:t>
            </a:r>
            <a:r>
              <a:rPr lang="de-DE" dirty="0" smtClean="0"/>
              <a:t> </a:t>
            </a:r>
            <a:r>
              <a:rPr lang="de-DE" dirty="0"/>
              <a:t>durch AMD (</a:t>
            </a:r>
            <a:r>
              <a:rPr lang="de-DE" dirty="0" err="1"/>
              <a:t>require.js</a:t>
            </a:r>
            <a:r>
              <a:rPr lang="de-DE" dirty="0"/>
              <a:t>)</a:t>
            </a:r>
          </a:p>
        </p:txBody>
      </p:sp>
    </p:spTree>
    <p:extLst>
      <p:ext uri="{BB962C8B-B14F-4D97-AF65-F5344CB8AC3E}">
        <p14:creationId xmlns:p14="http://schemas.microsoft.com/office/powerpoint/2010/main" val="361452631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a:t>
            </a:r>
          </a:p>
        </p:txBody>
      </p:sp>
      <p:sp>
        <p:nvSpPr>
          <p:cNvPr id="3" name="Titel 2"/>
          <p:cNvSpPr>
            <a:spLocks noGrp="1"/>
          </p:cNvSpPr>
          <p:nvPr>
            <p:ph type="title"/>
          </p:nvPr>
        </p:nvSpPr>
        <p:spPr/>
        <p:txBody>
          <a:bodyPr/>
          <a:lstStyle/>
          <a:p>
            <a:r>
              <a:rPr lang="de-DE" dirty="0" smtClean="0"/>
              <a:t>Fazit Tag 2</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2532</Words>
  <Application>Microsoft Macintosh PowerPoint</Application>
  <PresentationFormat>Bildschirmpräsentation (4:3)</PresentationFormat>
  <Paragraphs>499</Paragraphs>
  <Slides>61</Slides>
  <Notes>20</Notes>
  <HiddenSlides>0</HiddenSlides>
  <MMClips>0</MMClips>
  <ScaleCrop>false</ScaleCrop>
  <HeadingPairs>
    <vt:vector size="4" baseType="variant">
      <vt:variant>
        <vt:lpstr>Design</vt:lpstr>
      </vt:variant>
      <vt:variant>
        <vt:i4>1</vt:i4>
      </vt:variant>
      <vt:variant>
        <vt:lpstr>Folientitel</vt:lpstr>
      </vt:variant>
      <vt:variant>
        <vt:i4>61</vt:i4>
      </vt:variant>
    </vt:vector>
  </HeadingPairs>
  <TitlesOfParts>
    <vt:vector size="62"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Static</vt:lpstr>
      <vt:lpstr>Static</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Observer in ES6 ES7</vt:lpstr>
      <vt:lpstr>Template Method</vt:lpstr>
      <vt:lpstr>Template Method</vt:lpstr>
      <vt:lpstr>Template Method</vt:lpstr>
      <vt:lpstr>PowerPoint-Präsentation</vt:lpstr>
      <vt:lpstr>Module (klassisch)</vt:lpstr>
      <vt:lpstr>Module – Immediate Functions with Closures</vt:lpstr>
      <vt:lpstr>Module – Export</vt:lpstr>
      <vt:lpstr>Module – Import</vt:lpstr>
      <vt:lpstr>Namespaces</vt:lpstr>
      <vt:lpstr>Namespaces - Verwenden normale Objekte</vt:lpstr>
      <vt:lpstr>Namespaces – Definition mit Factory</vt:lpstr>
      <vt:lpstr>Namespaces – Import und Dependency Injection</vt:lpstr>
      <vt:lpstr>Übung #10 -  klassische Module</vt:lpstr>
      <vt:lpstr>PowerPoint-Präsentation</vt:lpstr>
      <vt:lpstr>Common JS</vt:lpstr>
      <vt:lpstr>Define durch AMD (require.js)</vt:lpstr>
      <vt:lpstr>Require durch AMD (require.js)</vt:lpstr>
      <vt:lpstr>Fazit Tag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539</cp:revision>
  <dcterms:created xsi:type="dcterms:W3CDTF">2007-11-03T16:56:34Z</dcterms:created>
  <dcterms:modified xsi:type="dcterms:W3CDTF">2014-05-21T07:27:35Z</dcterms:modified>
  <cp:category/>
  <cp:contentStatus>Endgültig (v2.0)</cp:contentStatus>
</cp:coreProperties>
</file>