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8"/>
  </p:notesMasterIdLst>
  <p:handoutMasterIdLst>
    <p:handoutMasterId r:id="rId69"/>
  </p:handoutMasterIdLst>
  <p:sldIdLst>
    <p:sldId id="256" r:id="rId5"/>
    <p:sldId id="257" r:id="rId6"/>
    <p:sldId id="258" r:id="rId7"/>
    <p:sldId id="386" r:id="rId8"/>
    <p:sldId id="380" r:id="rId9"/>
    <p:sldId id="381" r:id="rId10"/>
    <p:sldId id="382" r:id="rId11"/>
    <p:sldId id="383" r:id="rId12"/>
    <p:sldId id="384" r:id="rId13"/>
    <p:sldId id="387" r:id="rId14"/>
    <p:sldId id="388" r:id="rId15"/>
    <p:sldId id="385" r:id="rId16"/>
    <p:sldId id="372" r:id="rId17"/>
    <p:sldId id="429" r:id="rId18"/>
    <p:sldId id="422" r:id="rId19"/>
    <p:sldId id="423" r:id="rId20"/>
    <p:sldId id="424" r:id="rId21"/>
    <p:sldId id="425" r:id="rId22"/>
    <p:sldId id="426" r:id="rId23"/>
    <p:sldId id="427" r:id="rId24"/>
    <p:sldId id="428" r:id="rId25"/>
    <p:sldId id="421" r:id="rId26"/>
    <p:sldId id="389" r:id="rId27"/>
    <p:sldId id="430" r:id="rId28"/>
    <p:sldId id="431" r:id="rId29"/>
    <p:sldId id="390" r:id="rId30"/>
    <p:sldId id="391" r:id="rId31"/>
    <p:sldId id="392" r:id="rId32"/>
    <p:sldId id="393" r:id="rId33"/>
    <p:sldId id="394" r:id="rId34"/>
    <p:sldId id="395" r:id="rId35"/>
    <p:sldId id="396" r:id="rId36"/>
    <p:sldId id="397" r:id="rId37"/>
    <p:sldId id="398" r:id="rId38"/>
    <p:sldId id="399" r:id="rId39"/>
    <p:sldId id="400" r:id="rId40"/>
    <p:sldId id="405" r:id="rId41"/>
    <p:sldId id="406" r:id="rId42"/>
    <p:sldId id="407" r:id="rId43"/>
    <p:sldId id="408" r:id="rId44"/>
    <p:sldId id="413" r:id="rId45"/>
    <p:sldId id="414" r:id="rId46"/>
    <p:sldId id="448" r:id="rId47"/>
    <p:sldId id="418" r:id="rId48"/>
    <p:sldId id="419" r:id="rId49"/>
    <p:sldId id="420" r:id="rId50"/>
    <p:sldId id="439" r:id="rId51"/>
    <p:sldId id="432" r:id="rId52"/>
    <p:sldId id="433" r:id="rId53"/>
    <p:sldId id="434" r:id="rId54"/>
    <p:sldId id="435" r:id="rId55"/>
    <p:sldId id="436" r:id="rId56"/>
    <p:sldId id="441" r:id="rId57"/>
    <p:sldId id="437" r:id="rId58"/>
    <p:sldId id="438" r:id="rId59"/>
    <p:sldId id="442" r:id="rId60"/>
    <p:sldId id="443" r:id="rId61"/>
    <p:sldId id="445" r:id="rId62"/>
    <p:sldId id="446" r:id="rId63"/>
    <p:sldId id="447" r:id="rId64"/>
    <p:sldId id="450" r:id="rId65"/>
    <p:sldId id="449" r:id="rId66"/>
    <p:sldId id="379" r:id="rId67"/>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75896" autoAdjust="0"/>
  </p:normalViewPr>
  <p:slideViewPr>
    <p:cSldViewPr>
      <p:cViewPr>
        <p:scale>
          <a:sx n="100" d="100"/>
          <a:sy n="100" d="100"/>
        </p:scale>
        <p:origin x="-376" y="456"/>
      </p:cViewPr>
      <p:guideLst>
        <p:guide orient="horz" pos="981"/>
        <p:guide pos="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21/05/14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21/05/14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erste Teil des Vortrags richtet sich an Enterprise-</a:t>
            </a:r>
            <a:r>
              <a:rPr lang="de-DE" dirty="0" err="1" smtClean="0"/>
              <a:t>Enwickler</a:t>
            </a:r>
            <a:r>
              <a:rPr lang="de-DE" dirty="0" smtClean="0"/>
              <a:t> (meist mit einem Java-EE-Hintergrund), die sich für JavaScript interessieren, sich schnell darin einarbeiten wollen und Tipps suchen, dieses Ziel zu erreichen. Dabei werden einige Grundlagen der Sprache vorgestellt. Dieser Teil des Vortrags soll eher Lust auf Mehr machen als fundamentales Wissen in aller Tiefe zu vermitteln .Enterprise-Entwicklung ist in der Regel Teamarbeit. Eine große Codebasis </a:t>
            </a:r>
            <a:r>
              <a:rPr lang="de-DE" dirty="0" err="1" smtClean="0"/>
              <a:t>mus</a:t>
            </a:r>
            <a:r>
              <a:rPr lang="de-DE" dirty="0" smtClean="0"/>
              <a:t> </a:t>
            </a:r>
            <a:r>
              <a:rPr lang="de-DE" dirty="0" err="1" smtClean="0"/>
              <a:t>wartbar</a:t>
            </a:r>
            <a:r>
              <a:rPr lang="de-DE" dirty="0" smtClean="0"/>
              <a:t> bleiben. Im zweiten Teil des Vortrags werden Techniken und Tools vorgestellt, die dabei helfen können, eine geeignete Codequalität zu erreichen und zu wahren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17</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Entwurfsmuster</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22</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24</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44</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smtClean="0"/>
              <a:t>JS kennt keine Packages</a:t>
            </a:r>
          </a:p>
          <a:p>
            <a:pPr marL="0" indent="0">
              <a:buNone/>
            </a:pPr>
            <a:r>
              <a:rPr lang="de-DE" dirty="0" smtClean="0"/>
              <a:t>Code lässt sich in JS nur schwer organisieren</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47</a:t>
            </a:fld>
            <a:endParaRPr lang="de-DE"/>
          </a:p>
        </p:txBody>
      </p:sp>
    </p:spTree>
    <p:extLst>
      <p:ext uri="{BB962C8B-B14F-4D97-AF65-F5344CB8AC3E}">
        <p14:creationId xmlns:p14="http://schemas.microsoft.com/office/powerpoint/2010/main" val="90442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48</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52</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smtClean="0"/>
              <a:t>Über Packages hinaus muss Code in Libraries und Moduln gepflegt werden</a:t>
            </a:r>
          </a:p>
          <a:p>
            <a:pPr marL="0" indent="0">
              <a:buNone/>
            </a:pPr>
            <a:r>
              <a:rPr lang="de-DE" dirty="0" smtClean="0"/>
              <a:t>In Java existieren dafür JARs, OSGI-Module und demnächst das standardisierte Java Module System</a:t>
            </a:r>
          </a:p>
          <a:p>
            <a:pPr marL="0" indent="0">
              <a:buNone/>
            </a:pPr>
            <a:r>
              <a:rPr lang="de-DE" dirty="0" smtClean="0"/>
              <a:t>Die Unterstützung von JS dafür ist mangelhaft</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57</a:t>
            </a:fld>
            <a:endParaRPr lang="de-DE"/>
          </a:p>
        </p:txBody>
      </p:sp>
    </p:spTree>
    <p:extLst>
      <p:ext uri="{BB962C8B-B14F-4D97-AF65-F5344CB8AC3E}">
        <p14:creationId xmlns:p14="http://schemas.microsoft.com/office/powerpoint/2010/main" val="262923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58</a:t>
            </a:fld>
            <a:endParaRPr lang="de-DE"/>
          </a:p>
        </p:txBody>
      </p:sp>
    </p:spTree>
    <p:extLst>
      <p:ext uri="{BB962C8B-B14F-4D97-AF65-F5344CB8AC3E}">
        <p14:creationId xmlns:p14="http://schemas.microsoft.com/office/powerpoint/2010/main" val="4292916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Asynchrone</a:t>
            </a:r>
            <a:r>
              <a:rPr lang="de-DE" baseline="0" dirty="0" smtClean="0"/>
              <a:t> Modul </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59</a:t>
            </a:fld>
            <a:endParaRPr lang="de-DE"/>
          </a:p>
        </p:txBody>
      </p:sp>
    </p:spTree>
    <p:extLst>
      <p:ext uri="{BB962C8B-B14F-4D97-AF65-F5344CB8AC3E}">
        <p14:creationId xmlns:p14="http://schemas.microsoft.com/office/powerpoint/2010/main" val="91247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Objektorientierte Programmierung ist nur klassenbasiert möglich</a:t>
            </a:r>
          </a:p>
          <a:p>
            <a:r>
              <a:rPr lang="de-DE" dirty="0" smtClean="0"/>
              <a:t>JS bietet keine Klassen</a:t>
            </a:r>
          </a:p>
          <a:p>
            <a:r>
              <a:rPr lang="de-DE" dirty="0" smtClean="0"/>
              <a:t>JS bietet kein eigenes Typsystem</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63</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smtClean="0">
                <a:solidFill>
                  <a:schemeClr val="tx1"/>
                </a:solidFill>
                <a:effectLst/>
                <a:latin typeface="+mn-lt"/>
                <a:ea typeface="+mn-ea"/>
                <a:cs typeface="+mn-cs"/>
              </a:rPr>
              <a:t>writable</a:t>
            </a: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Objekteigenschaft kann beschreibbar sein. Wenn sie das nicht ist, dann kann die Objekteigenschaft nicht mehr verändert werden. </a:t>
            </a:r>
          </a:p>
          <a:p>
            <a:r>
              <a:rPr lang="de-DE" sz="1200" b="1" kern="1200" dirty="0" err="1" smtClean="0">
                <a:solidFill>
                  <a:schemeClr val="tx1"/>
                </a:solidFill>
                <a:effectLst/>
                <a:latin typeface="+mn-lt"/>
                <a:ea typeface="+mn-ea"/>
                <a:cs typeface="+mn-cs"/>
              </a:rPr>
              <a:t>configurable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Eine Objekteigenschaft kann konfigurierbar sein. Wenn sie das nicht ist, dann wird der Versuch, diese Eigenschaft zu löschen oder sie konfigurierbar zu machen, fehlschlagen.</a:t>
            </a:r>
          </a:p>
          <a:p>
            <a:r>
              <a:rPr lang="de-DE" sz="1200" b="1" kern="1200" dirty="0" err="1" smtClean="0">
                <a:solidFill>
                  <a:schemeClr val="tx1"/>
                </a:solidFill>
                <a:effectLst/>
                <a:latin typeface="+mn-lt"/>
                <a:ea typeface="+mn-ea"/>
                <a:cs typeface="+mn-cs"/>
              </a:rPr>
              <a:t>enumerable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Wenn über alle Eigenschaften eines Objekts iteriert wird, dann wird diese Eigenschaft in der Iteration mit einbezogen.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8</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426317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2881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7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4389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a:t/>
            </a:r>
            <a:br>
              <a:rPr lang="de-DE" dirty="0"/>
            </a:br>
            <a:r>
              <a:rPr lang="de-DE" dirty="0"/>
              <a:t>/*</a:t>
            </a:r>
            <a:r>
              <a:rPr lang="de-DE" dirty="0" smtClean="0"/>
              <a:t>*</a:t>
            </a:r>
            <a:br>
              <a:rPr lang="de-DE" dirty="0" smtClean="0"/>
            </a:br>
            <a:r>
              <a:rPr lang="de-DE" dirty="0" smtClean="0"/>
              <a:t> </a:t>
            </a:r>
            <a:r>
              <a:rPr lang="de-DE" dirty="0"/>
              <a:t>* A </a:t>
            </a:r>
            <a:r>
              <a:rPr lang="de-DE" dirty="0" err="1"/>
              <a:t>Reminder</a:t>
            </a:r>
            <a:r>
              <a:rPr lang="de-DE" dirty="0"/>
              <a:t> </a:t>
            </a:r>
            <a:r>
              <a:rPr lang="de-DE" dirty="0" err="1"/>
              <a:t>extends</a:t>
            </a:r>
            <a:r>
              <a:rPr lang="de-DE" dirty="0"/>
              <a:t> a </a:t>
            </a:r>
            <a:r>
              <a:rPr lang="de-DE" dirty="0" smtClean="0"/>
              <a:t>Task</a:t>
            </a:r>
            <a:br>
              <a:rPr lang="de-DE" dirty="0" smtClean="0"/>
            </a:br>
            <a:r>
              <a:rPr lang="de-DE" dirty="0" smtClean="0"/>
              <a:t> </a:t>
            </a:r>
            <a:r>
              <a:rPr lang="de-DE" dirty="0"/>
              <a:t>* @</a:t>
            </a:r>
            <a:r>
              <a:rPr lang="de-DE" dirty="0" err="1"/>
              <a:t>extends</a:t>
            </a:r>
            <a:r>
              <a:rPr lang="de-DE" dirty="0"/>
              <a:t> </a:t>
            </a:r>
            <a:r>
              <a:rPr lang="de-DE" dirty="0" err="1" smtClean="0"/>
              <a:t>task</a:t>
            </a:r>
            <a:r>
              <a:rPr lang="de-DE" dirty="0" smtClean="0"/>
              <a:t/>
            </a:r>
            <a:br>
              <a:rPr lang="de-DE" dirty="0" smtClean="0"/>
            </a:br>
            <a:r>
              <a:rPr lang="de-DE" dirty="0" smtClean="0"/>
              <a:t> </a:t>
            </a:r>
            <a:r>
              <a:rPr lang="de-DE" dirty="0"/>
              <a:t>*/</a:t>
            </a:r>
          </a:p>
          <a:p>
            <a:r>
              <a:rPr lang="de-DE" dirty="0" err="1"/>
              <a:t>var</a:t>
            </a:r>
            <a:r>
              <a:rPr lang="de-DE" dirty="0"/>
              <a:t> </a:t>
            </a:r>
            <a:r>
              <a:rPr lang="de-DE" dirty="0" err="1"/>
              <a:t>reminder</a:t>
            </a:r>
            <a:r>
              <a:rPr lang="de-DE" dirty="0"/>
              <a:t> = </a:t>
            </a:r>
            <a:r>
              <a:rPr lang="de-DE" dirty="0" err="1"/>
              <a:t>Object.create</a:t>
            </a:r>
            <a:r>
              <a:rPr lang="de-DE" dirty="0"/>
              <a:t>(</a:t>
            </a:r>
            <a:r>
              <a:rPr lang="de-DE" dirty="0" err="1"/>
              <a:t>task</a:t>
            </a:r>
            <a:r>
              <a:rPr lang="de-DE" dirty="0"/>
              <a:t>, {</a:t>
            </a:r>
          </a:p>
          <a:p>
            <a:r>
              <a:rPr lang="de-DE" dirty="0"/>
              <a:t>    /*</a:t>
            </a:r>
            <a:r>
              <a:rPr lang="de-DE" dirty="0" smtClean="0"/>
              <a:t>*</a:t>
            </a:r>
            <a:br>
              <a:rPr lang="de-DE" dirty="0" smtClean="0"/>
            </a:br>
            <a:r>
              <a:rPr lang="de-DE" dirty="0" smtClean="0"/>
              <a:t>     </a:t>
            </a:r>
            <a:r>
              <a:rPr lang="de-DE" dirty="0"/>
              <a:t>* The </a:t>
            </a:r>
            <a:r>
              <a:rPr lang="de-DE" dirty="0" err="1"/>
              <a:t>date</a:t>
            </a:r>
            <a:r>
              <a:rPr lang="de-DE" dirty="0"/>
              <a:t> </a:t>
            </a:r>
            <a:r>
              <a:rPr lang="de-DE" dirty="0" err="1"/>
              <a:t>of</a:t>
            </a:r>
            <a:r>
              <a:rPr lang="de-DE" dirty="0"/>
              <a:t> a </a:t>
            </a:r>
            <a:r>
              <a:rPr lang="de-DE" dirty="0" err="1"/>
              <a:t>Reminder</a:t>
            </a:r>
            <a:r>
              <a:rPr lang="de-DE" dirty="0"/>
              <a:t> </a:t>
            </a:r>
            <a:r>
              <a:rPr lang="de-DE" dirty="0" err="1" smtClean="0"/>
              <a:t>Object</a:t>
            </a:r>
            <a:r>
              <a:rPr lang="de-DE" dirty="0" smtClean="0"/>
              <a:t/>
            </a:r>
            <a:br>
              <a:rPr lang="de-DE" dirty="0" smtClean="0"/>
            </a:br>
            <a:r>
              <a:rPr lang="de-DE" dirty="0" smtClean="0"/>
              <a:t>     </a:t>
            </a:r>
            <a:r>
              <a:rPr lang="de-DE" dirty="0"/>
              <a:t>* @type {Date</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reminder</a:t>
            </a:r>
            <a:r>
              <a:rPr lang="de-DE" dirty="0" smtClean="0"/>
              <a:t/>
            </a:r>
            <a:br>
              <a:rPr lang="de-DE" dirty="0" smtClean="0"/>
            </a:br>
            <a:r>
              <a:rPr lang="de-DE" dirty="0" smtClean="0"/>
              <a:t>     </a:t>
            </a:r>
            <a:r>
              <a:rPr lang="de-DE" dirty="0"/>
              <a:t>*/</a:t>
            </a:r>
          </a:p>
          <a:p>
            <a:r>
              <a:rPr lang="de-DE" dirty="0"/>
              <a:t>    </a:t>
            </a:r>
            <a:r>
              <a:rPr lang="de-DE" dirty="0" err="1"/>
              <a:t>date</a:t>
            </a:r>
            <a:r>
              <a:rPr lang="de-DE" dirty="0"/>
              <a:t>: {</a:t>
            </a:r>
          </a:p>
          <a:p>
            <a:r>
              <a:rPr lang="de-DE" dirty="0"/>
              <a:t>        </a:t>
            </a:r>
            <a:r>
              <a:rPr lang="de-DE" dirty="0" err="1"/>
              <a:t>value</a:t>
            </a:r>
            <a:r>
              <a:rPr lang="de-DE" dirty="0"/>
              <a:t>: </a:t>
            </a:r>
            <a:r>
              <a:rPr lang="de-DE" dirty="0" err="1"/>
              <a:t>Date.now</a:t>
            </a:r>
            <a:r>
              <a:rPr lang="de-DE" dirty="0"/>
              <a:t>(),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1484205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var</a:t>
            </a:r>
            <a:r>
              <a:rPr lang="de-DE" dirty="0"/>
              <a:t> </a:t>
            </a:r>
            <a:r>
              <a:rPr lang="de-DE" dirty="0" err="1"/>
              <a:t>myReminder</a:t>
            </a:r>
            <a:r>
              <a:rPr lang="de-DE" dirty="0"/>
              <a:t> = </a:t>
            </a:r>
            <a:r>
              <a:rPr lang="de-DE" dirty="0" err="1"/>
              <a:t>Object.create</a:t>
            </a:r>
            <a:r>
              <a:rPr lang="de-DE" dirty="0"/>
              <a:t>(</a:t>
            </a:r>
            <a:r>
              <a:rPr lang="de-DE" dirty="0" err="1"/>
              <a:t>reminder</a:t>
            </a:r>
            <a:r>
              <a:rPr lang="de-DE" dirty="0" smtClean="0"/>
              <a:t>), </a:t>
            </a:r>
          </a:p>
          <a:p>
            <a:r>
              <a:rPr lang="de-DE" smtClean="0"/>
              <a:t>myReminder.subject</a:t>
            </a:r>
            <a:r>
              <a:rPr lang="de-DE" dirty="0" smtClean="0"/>
              <a:t> </a:t>
            </a:r>
            <a:r>
              <a:rPr lang="de-DE" dirty="0"/>
              <a:t>= '</a:t>
            </a:r>
            <a:r>
              <a:rPr lang="de-DE" dirty="0" err="1"/>
              <a:t>My</a:t>
            </a:r>
            <a:r>
              <a:rPr lang="de-DE" dirty="0"/>
              <a:t> </a:t>
            </a:r>
            <a:r>
              <a:rPr lang="de-DE" dirty="0" err="1"/>
              <a:t>Reminder</a:t>
            </a:r>
            <a:r>
              <a:rPr lang="de-DE" dirty="0"/>
              <a:t>';</a:t>
            </a:r>
          </a:p>
          <a:p>
            <a:r>
              <a:rPr lang="de-DE" dirty="0" err="1" smtClean="0"/>
              <a:t>myReminder.date</a:t>
            </a:r>
            <a:r>
              <a:rPr lang="de-DE" dirty="0" smtClean="0"/>
              <a:t> = </a:t>
            </a:r>
            <a:r>
              <a:rPr lang="de-DE" dirty="0" err="1" smtClean="0"/>
              <a:t>now</a:t>
            </a:r>
            <a:r>
              <a:rPr lang="de-DE" dirty="0" smtClean="0"/>
              <a:t>;</a:t>
            </a:r>
          </a:p>
          <a:p>
            <a:r>
              <a:rPr lang="de-DE" dirty="0" err="1" smtClean="0"/>
              <a:t>assert</a:t>
            </a:r>
            <a:r>
              <a:rPr lang="de-DE" dirty="0"/>
              <a:t>(</a:t>
            </a:r>
            <a:r>
              <a:rPr lang="de-DE" dirty="0" err="1"/>
              <a:t>myReminder.subject</a:t>
            </a:r>
            <a:r>
              <a:rPr lang="de-DE" dirty="0"/>
              <a:t> === '</a:t>
            </a:r>
            <a:r>
              <a:rPr lang="de-DE" dirty="0" err="1"/>
              <a:t>My</a:t>
            </a:r>
            <a:r>
              <a:rPr lang="de-DE" dirty="0"/>
              <a:t> </a:t>
            </a:r>
            <a:r>
              <a:rPr lang="de-DE" dirty="0" err="1"/>
              <a:t>Reminder</a:t>
            </a:r>
            <a:r>
              <a:rPr lang="de-DE" dirty="0"/>
              <a:t>');</a:t>
            </a:r>
          </a:p>
          <a:p>
            <a:r>
              <a:rPr lang="de-DE" dirty="0" err="1" smtClean="0"/>
              <a:t>assert</a:t>
            </a:r>
            <a:r>
              <a:rPr lang="de-DE" dirty="0"/>
              <a:t>(</a:t>
            </a:r>
            <a:r>
              <a:rPr lang="de-DE" dirty="0" err="1" smtClean="0"/>
              <a:t>myReminder.date</a:t>
            </a:r>
            <a:r>
              <a:rPr lang="de-DE" dirty="0" smtClean="0"/>
              <a:t>);</a:t>
            </a:r>
            <a:endParaRPr lang="de-DE" dirty="0"/>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2774003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var</a:t>
            </a:r>
            <a:r>
              <a:rPr lang="de-DE" dirty="0" smtClean="0"/>
              <a:t> </a:t>
            </a:r>
            <a:r>
              <a:rPr lang="de-DE" dirty="0" err="1"/>
              <a:t>myReminder</a:t>
            </a:r>
            <a:r>
              <a:rPr lang="de-DE" dirty="0"/>
              <a:t> = </a:t>
            </a:r>
            <a:r>
              <a:rPr lang="de-DE" dirty="0" err="1"/>
              <a:t>Object.create</a:t>
            </a:r>
            <a:r>
              <a:rPr lang="de-DE" dirty="0"/>
              <a:t>(</a:t>
            </a:r>
            <a:r>
              <a:rPr lang="de-DE" dirty="0" err="1"/>
              <a:t>reminder</a:t>
            </a:r>
            <a:r>
              <a:rPr lang="de-DE" dirty="0"/>
              <a:t>);</a:t>
            </a:r>
          </a:p>
          <a:p>
            <a:r>
              <a:rPr lang="de-DE" dirty="0" err="1" smtClean="0"/>
              <a:t>reminder.importance</a:t>
            </a:r>
            <a:r>
              <a:rPr lang="de-DE" dirty="0" smtClean="0"/>
              <a:t> </a:t>
            </a:r>
            <a:r>
              <a:rPr lang="de-DE" dirty="0"/>
              <a:t>= 1;</a:t>
            </a:r>
          </a:p>
          <a:p>
            <a:r>
              <a:rPr lang="de-DE" dirty="0" err="1" smtClean="0"/>
              <a:t>assert</a:t>
            </a:r>
            <a:r>
              <a:rPr lang="de-DE" dirty="0"/>
              <a:t>(</a:t>
            </a:r>
            <a:r>
              <a:rPr lang="de-DE" dirty="0" err="1"/>
              <a:t>reminder.importance</a:t>
            </a:r>
            <a:r>
              <a:rPr lang="de-DE" dirty="0"/>
              <a:t> === 1);</a:t>
            </a:r>
          </a:p>
          <a:p>
            <a:r>
              <a:rPr lang="de-DE" dirty="0" err="1" smtClean="0"/>
              <a:t>assert</a:t>
            </a:r>
            <a:r>
              <a:rPr lang="de-DE" dirty="0"/>
              <a:t>(</a:t>
            </a:r>
            <a:r>
              <a:rPr lang="de-DE" dirty="0" err="1"/>
              <a:t>myReminder.importance</a:t>
            </a:r>
            <a:r>
              <a:rPr lang="de-DE" dirty="0"/>
              <a:t> === 1);</a:t>
            </a:r>
          </a:p>
          <a:p>
            <a:endParaRPr lang="de-DE" dirty="0"/>
          </a:p>
          <a:p>
            <a:r>
              <a:rPr lang="de-DE" dirty="0" err="1" smtClean="0"/>
              <a:t>myReminder.importance</a:t>
            </a:r>
            <a:r>
              <a:rPr lang="de-DE" dirty="0" smtClean="0"/>
              <a:t> </a:t>
            </a:r>
            <a:r>
              <a:rPr lang="de-DE" dirty="0"/>
              <a:t>= 2;</a:t>
            </a:r>
          </a:p>
          <a:p>
            <a:r>
              <a:rPr lang="de-DE" dirty="0" err="1" smtClean="0"/>
              <a:t>assert</a:t>
            </a:r>
            <a:r>
              <a:rPr lang="de-DE" dirty="0"/>
              <a:t>(</a:t>
            </a:r>
            <a:r>
              <a:rPr lang="de-DE" dirty="0" err="1"/>
              <a:t>myReminder.importance</a:t>
            </a:r>
            <a:r>
              <a:rPr lang="de-DE" dirty="0"/>
              <a:t> === 2);</a:t>
            </a:r>
          </a:p>
          <a:p>
            <a:r>
              <a:rPr lang="de-DE" dirty="0" err="1" smtClean="0"/>
              <a:t>assert</a:t>
            </a:r>
            <a:r>
              <a:rPr lang="de-DE" dirty="0"/>
              <a:t>(</a:t>
            </a:r>
            <a:r>
              <a:rPr lang="de-DE" dirty="0" err="1"/>
              <a:t>reminder.importance</a:t>
            </a:r>
            <a:r>
              <a:rPr lang="de-DE" dirty="0"/>
              <a:t> === 1);</a:t>
            </a:r>
          </a:p>
          <a:p>
            <a:endParaRPr lang="de-DE" dirty="0"/>
          </a:p>
          <a:p>
            <a:r>
              <a:rPr lang="de-DE" dirty="0" err="1" smtClean="0"/>
              <a:t>delete</a:t>
            </a:r>
            <a:r>
              <a:rPr lang="de-DE" dirty="0" smtClean="0"/>
              <a:t> </a:t>
            </a:r>
            <a:r>
              <a:rPr lang="de-DE" dirty="0" err="1"/>
              <a:t>myReminder.importance</a:t>
            </a:r>
            <a:r>
              <a:rPr lang="de-DE" dirty="0"/>
              <a:t>;</a:t>
            </a:r>
          </a:p>
          <a:p>
            <a:r>
              <a:rPr lang="de-DE" dirty="0" err="1" smtClean="0"/>
              <a:t>assert</a:t>
            </a:r>
            <a:r>
              <a:rPr lang="de-DE" dirty="0"/>
              <a:t>(</a:t>
            </a:r>
            <a:r>
              <a:rPr lang="de-DE" dirty="0" err="1"/>
              <a:t>myReminder.importance</a:t>
            </a:r>
            <a:r>
              <a:rPr lang="de-DE" dirty="0"/>
              <a:t> === 1);</a:t>
            </a:r>
          </a:p>
          <a:p>
            <a:r>
              <a:rPr lang="de-DE" dirty="0" err="1" smtClean="0"/>
              <a:t>assert</a:t>
            </a:r>
            <a:r>
              <a:rPr lang="de-DE" dirty="0"/>
              <a:t>(</a:t>
            </a:r>
            <a:r>
              <a:rPr lang="de-DE" dirty="0" err="1"/>
              <a:t>reminder.importance</a:t>
            </a:r>
            <a:r>
              <a:rPr lang="de-DE" dirty="0"/>
              <a:t> === 1);</a:t>
            </a:r>
          </a:p>
        </p:txBody>
      </p:sp>
      <p:sp>
        <p:nvSpPr>
          <p:cNvPr id="3" name="Titel 2"/>
          <p:cNvSpPr>
            <a:spLocks noGrp="1"/>
          </p:cNvSpPr>
          <p:nvPr>
            <p:ph type="title"/>
          </p:nvPr>
        </p:nvSpPr>
        <p:spPr/>
        <p:txBody>
          <a:bodyPr/>
          <a:lstStyle/>
          <a:p>
            <a:r>
              <a:rPr lang="de-DE" dirty="0" smtClean="0"/>
              <a:t>Erweiterung und Vererbung</a:t>
            </a:r>
            <a:endParaRPr lang="de-DE" dirty="0"/>
          </a:p>
        </p:txBody>
      </p:sp>
    </p:spTree>
    <p:extLst>
      <p:ext uri="{BB962C8B-B14F-4D97-AF65-F5344CB8AC3E}">
        <p14:creationId xmlns:p14="http://schemas.microsoft.com/office/powerpoint/2010/main" val="49171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a:t>
            </a:r>
            <a:r>
              <a:rPr lang="de-DE" dirty="0" smtClean="0">
                <a:solidFill>
                  <a:srgbClr val="FFFFFF"/>
                </a:solidFill>
                <a:latin typeface="Consolas"/>
                <a:cs typeface="Consolas"/>
              </a:rPr>
              <a:t>Task</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a:t>
            </a:r>
            <a:r>
              <a:rPr lang="de-DE" dirty="0" err="1" smtClean="0">
                <a:solidFill>
                  <a:srgbClr val="FFFFFF"/>
                </a:solidFill>
                <a:latin typeface="Consolas"/>
                <a:cs typeface="Consolas"/>
              </a:rPr>
              <a:t>TaskList</a:t>
            </a:r>
            <a:r>
              <a:rPr lang="de-DE" dirty="0" smtClean="0">
                <a:solidFill>
                  <a:srgbClr val="FFFFFF"/>
                </a:solidFill>
              </a:rPr>
              <a:t> hin zu ES5 Objekten mit Vererbung.</a:t>
            </a:r>
          </a:p>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um eine Priorität.</a:t>
            </a: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#8 -  </a:t>
            </a:r>
            <a:r>
              <a:rPr lang="de-DE" dirty="0" err="1" smtClean="0">
                <a:solidFill>
                  <a:srgbClr val="FFFFFF"/>
                </a:solidFill>
              </a:rPr>
              <a:t>Refactoring</a:t>
            </a:r>
            <a:endParaRPr lang="de-DE" dirty="0">
              <a:solidFill>
                <a:srgbClr val="FFFFFF"/>
              </a:solidFill>
            </a:endParaRPr>
          </a:p>
        </p:txBody>
      </p:sp>
    </p:spTree>
    <p:extLst>
      <p:ext uri="{BB962C8B-B14F-4D97-AF65-F5344CB8AC3E}">
        <p14:creationId xmlns:p14="http://schemas.microsoft.com/office/powerpoint/2010/main" val="2859780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Getter und Setter</a:t>
            </a:r>
            <a:endParaRPr lang="de-DE" dirty="0"/>
          </a:p>
        </p:txBody>
      </p:sp>
      <p:sp>
        <p:nvSpPr>
          <p:cNvPr id="3" name="Textplatzhalter 2"/>
          <p:cNvSpPr>
            <a:spLocks noGrp="1"/>
          </p:cNvSpPr>
          <p:nvPr>
            <p:ph type="body" sz="quarter" idx="11"/>
          </p:nvPr>
        </p:nvSpPr>
        <p:spPr/>
        <p:txBody>
          <a:bodyPr/>
          <a:lstStyle/>
          <a:p>
            <a:r>
              <a:rPr lang="de-DE" dirty="0" smtClean="0"/>
              <a:t>Ein Objekt ist bisher ein Key-Value-Store</a:t>
            </a:r>
          </a:p>
          <a:p>
            <a:r>
              <a:rPr lang="de-DE" dirty="0" smtClean="0"/>
              <a:t>Werte können beliebig verändert werden</a:t>
            </a:r>
          </a:p>
          <a:p>
            <a:r>
              <a:rPr lang="de-DE" dirty="0" smtClean="0"/>
              <a:t>Getter / Setter können helfen, die Integrität eines Objekts sicherzustellen</a:t>
            </a:r>
            <a:endParaRPr lang="de-DE" dirty="0"/>
          </a:p>
        </p:txBody>
      </p:sp>
    </p:spTree>
    <p:extLst>
      <p:ext uri="{BB962C8B-B14F-4D97-AF65-F5344CB8AC3E}">
        <p14:creationId xmlns:p14="http://schemas.microsoft.com/office/powerpoint/2010/main" val="172093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de-DE" dirty="0" err="1" smtClean="0"/>
              <a:t>var</a:t>
            </a:r>
            <a:r>
              <a:rPr lang="de-DE" dirty="0" smtClean="0"/>
              <a:t> </a:t>
            </a:r>
            <a:r>
              <a:rPr lang="de-DE" dirty="0" err="1"/>
              <a:t>taskObject</a:t>
            </a:r>
            <a:r>
              <a:rPr lang="de-DE" dirty="0"/>
              <a:t> =  </a:t>
            </a:r>
            <a:r>
              <a:rPr lang="de-DE" dirty="0" err="1"/>
              <a:t>Object.create</a:t>
            </a:r>
            <a:r>
              <a:rPr lang="de-DE" dirty="0"/>
              <a:t>({}, </a:t>
            </a:r>
            <a:r>
              <a:rPr lang="de-DE" dirty="0" smtClean="0"/>
              <a:t>{});</a:t>
            </a:r>
            <a:endParaRPr lang="de-DE" dirty="0"/>
          </a:p>
          <a:p>
            <a:r>
              <a:rPr lang="de-DE" dirty="0" err="1" smtClean="0"/>
              <a:t>Object.defineProperty</a:t>
            </a:r>
            <a:r>
              <a:rPr lang="de-DE" dirty="0"/>
              <a:t>(</a:t>
            </a:r>
            <a:r>
              <a:rPr lang="de-DE" dirty="0" err="1"/>
              <a:t>taskObject</a:t>
            </a:r>
            <a:r>
              <a:rPr lang="de-DE" dirty="0"/>
              <a:t>, '</a:t>
            </a:r>
            <a:r>
              <a:rPr lang="de-DE" dirty="0" err="1"/>
              <a:t>subject</a:t>
            </a:r>
            <a:r>
              <a:rPr lang="de-DE" dirty="0"/>
              <a:t>', {</a:t>
            </a:r>
          </a:p>
          <a:p>
            <a:r>
              <a:rPr lang="de-DE" dirty="0"/>
              <a:t>   </a:t>
            </a:r>
            <a:r>
              <a:rPr lang="de-DE" dirty="0" err="1"/>
              <a:t>get</a:t>
            </a:r>
            <a:r>
              <a:rPr lang="de-DE" dirty="0"/>
              <a:t>: </a:t>
            </a:r>
            <a:r>
              <a:rPr lang="de-DE" dirty="0" err="1"/>
              <a:t>function</a:t>
            </a:r>
            <a:r>
              <a:rPr lang="de-DE" dirty="0"/>
              <a:t>() {</a:t>
            </a:r>
          </a:p>
          <a:p>
            <a:r>
              <a:rPr lang="de-DE" dirty="0"/>
              <a:t>       </a:t>
            </a:r>
            <a:r>
              <a:rPr lang="de-DE" dirty="0" err="1"/>
              <a:t>return</a:t>
            </a:r>
            <a:r>
              <a:rPr lang="de-DE" dirty="0"/>
              <a:t> </a:t>
            </a:r>
            <a:r>
              <a:rPr lang="de-DE" dirty="0" err="1"/>
              <a:t>this</a:t>
            </a:r>
            <a:r>
              <a:rPr lang="de-DE" dirty="0"/>
              <a:t>._</a:t>
            </a:r>
            <a:r>
              <a:rPr lang="de-DE" dirty="0" err="1"/>
              <a:t>subjectValue</a:t>
            </a:r>
            <a:r>
              <a:rPr lang="de-DE" dirty="0"/>
              <a:t>;</a:t>
            </a:r>
          </a:p>
          <a:p>
            <a:r>
              <a:rPr lang="de-DE" dirty="0"/>
              <a:t>   },</a:t>
            </a:r>
          </a:p>
          <a:p>
            <a:r>
              <a:rPr lang="de-DE" dirty="0"/>
              <a:t>   </a:t>
            </a:r>
            <a:r>
              <a:rPr lang="de-DE" dirty="0" err="1"/>
              <a:t>set</a:t>
            </a:r>
            <a:r>
              <a:rPr lang="de-DE" dirty="0"/>
              <a:t>: </a:t>
            </a:r>
            <a:r>
              <a:rPr lang="de-DE" dirty="0" err="1"/>
              <a:t>function</a:t>
            </a:r>
            <a:r>
              <a:rPr lang="de-DE" dirty="0"/>
              <a:t>(</a:t>
            </a:r>
            <a:r>
              <a:rPr lang="de-DE" dirty="0" err="1"/>
              <a:t>subject</a:t>
            </a:r>
            <a:r>
              <a:rPr lang="de-DE" dirty="0"/>
              <a:t>) {</a:t>
            </a:r>
          </a:p>
          <a:p>
            <a:r>
              <a:rPr lang="de-DE" dirty="0"/>
              <a:t>       </a:t>
            </a:r>
            <a:r>
              <a:rPr lang="de-DE" dirty="0" err="1"/>
              <a:t>if</a:t>
            </a:r>
            <a:r>
              <a:rPr lang="de-DE" dirty="0"/>
              <a:t> (</a:t>
            </a:r>
            <a:r>
              <a:rPr lang="de-DE" dirty="0" err="1"/>
              <a:t>subject</a:t>
            </a:r>
            <a:r>
              <a:rPr lang="de-DE" dirty="0"/>
              <a:t>) {</a:t>
            </a:r>
          </a:p>
          <a:p>
            <a:r>
              <a:rPr lang="de-DE" dirty="0"/>
              <a:t>           </a:t>
            </a:r>
            <a:r>
              <a:rPr lang="de-DE" dirty="0" err="1"/>
              <a:t>this</a:t>
            </a:r>
            <a:r>
              <a:rPr lang="de-DE" dirty="0"/>
              <a:t>._</a:t>
            </a:r>
            <a:r>
              <a:rPr lang="de-DE" dirty="0" err="1"/>
              <a:t>subjectValue</a:t>
            </a:r>
            <a:r>
              <a:rPr lang="de-DE" dirty="0"/>
              <a:t> = </a:t>
            </a:r>
            <a:r>
              <a:rPr lang="de-DE" dirty="0" err="1"/>
              <a:t>subject</a:t>
            </a:r>
            <a:r>
              <a:rPr lang="de-DE" dirty="0"/>
              <a:t>;</a:t>
            </a:r>
          </a:p>
          <a:p>
            <a:r>
              <a:rPr lang="de-DE" dirty="0"/>
              <a:t>       } </a:t>
            </a:r>
            <a:r>
              <a:rPr lang="de-DE" dirty="0" err="1"/>
              <a:t>else</a:t>
            </a:r>
            <a:r>
              <a:rPr lang="de-DE" dirty="0"/>
              <a:t> {</a:t>
            </a:r>
          </a:p>
          <a:p>
            <a:r>
              <a:rPr lang="de-DE" dirty="0"/>
              <a:t>           </a:t>
            </a:r>
            <a:r>
              <a:rPr lang="de-DE" dirty="0" err="1"/>
              <a:t>throw</a:t>
            </a:r>
            <a:r>
              <a:rPr lang="de-DE" dirty="0"/>
              <a:t> "Illegal Argument </a:t>
            </a:r>
            <a:r>
              <a:rPr lang="de-DE" dirty="0" err="1"/>
              <a:t>Exception</a:t>
            </a:r>
            <a:r>
              <a:rPr lang="de-DE" dirty="0"/>
              <a:t>";</a:t>
            </a:r>
          </a:p>
          <a:p>
            <a:r>
              <a:rPr lang="de-DE" dirty="0"/>
              <a:t>       }</a:t>
            </a:r>
          </a:p>
          <a:p>
            <a:r>
              <a:rPr lang="de-DE" dirty="0"/>
              <a:t>   }</a:t>
            </a:r>
          </a:p>
          <a:p>
            <a:r>
              <a:rPr lang="de-DE" dirty="0"/>
              <a:t>});</a:t>
            </a:r>
          </a:p>
        </p:txBody>
      </p:sp>
      <p:sp>
        <p:nvSpPr>
          <p:cNvPr id="3" name="Titel 2"/>
          <p:cNvSpPr>
            <a:spLocks noGrp="1"/>
          </p:cNvSpPr>
          <p:nvPr>
            <p:ph type="title"/>
          </p:nvPr>
        </p:nvSpPr>
        <p:spPr/>
        <p:txBody>
          <a:bodyPr/>
          <a:lstStyle/>
          <a:p>
            <a:r>
              <a:rPr lang="de-DE" dirty="0" smtClean="0"/>
              <a:t>Getter und Setter - Deklaration</a:t>
            </a:r>
            <a:endParaRPr lang="de-DE" dirty="0"/>
          </a:p>
        </p:txBody>
      </p:sp>
    </p:spTree>
    <p:extLst>
      <p:ext uri="{BB962C8B-B14F-4D97-AF65-F5344CB8AC3E}">
        <p14:creationId xmlns:p14="http://schemas.microsoft.com/office/powerpoint/2010/main" val="280976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327738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7360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Object.freeze</a:t>
            </a:r>
            <a:r>
              <a:rPr lang="de-DE" dirty="0"/>
              <a:t>()</a:t>
            </a:r>
          </a:p>
          <a:p>
            <a:pPr lvl="1"/>
            <a:r>
              <a:rPr lang="de-DE" dirty="0" err="1"/>
              <a:t>Freezes</a:t>
            </a:r>
            <a:r>
              <a:rPr lang="de-DE" dirty="0"/>
              <a:t> an </a:t>
            </a:r>
            <a:r>
              <a:rPr lang="de-DE" dirty="0" err="1"/>
              <a:t>object</a:t>
            </a:r>
            <a:r>
              <a:rPr lang="de-DE" dirty="0"/>
              <a:t>: </a:t>
            </a:r>
            <a:r>
              <a:rPr lang="de-DE" dirty="0" err="1"/>
              <a:t>other</a:t>
            </a:r>
            <a:r>
              <a:rPr lang="de-DE" dirty="0"/>
              <a:t> </a:t>
            </a:r>
            <a:r>
              <a:rPr lang="de-DE" dirty="0" err="1"/>
              <a:t>code</a:t>
            </a:r>
            <a:r>
              <a:rPr lang="de-DE" dirty="0"/>
              <a:t> </a:t>
            </a:r>
            <a:r>
              <a:rPr lang="de-DE" dirty="0" err="1"/>
              <a:t>can't</a:t>
            </a:r>
            <a:r>
              <a:rPr lang="de-DE" dirty="0"/>
              <a:t> </a:t>
            </a:r>
            <a:r>
              <a:rPr lang="de-DE" dirty="0" err="1"/>
              <a:t>delete</a:t>
            </a:r>
            <a:r>
              <a:rPr lang="de-DE" dirty="0"/>
              <a:t> </a:t>
            </a:r>
            <a:r>
              <a:rPr lang="de-DE" dirty="0" err="1"/>
              <a:t>or</a:t>
            </a:r>
            <a:r>
              <a:rPr lang="de-DE" dirty="0"/>
              <a:t> </a:t>
            </a:r>
            <a:r>
              <a:rPr lang="de-DE" dirty="0" err="1"/>
              <a:t>change</a:t>
            </a:r>
            <a:r>
              <a:rPr lang="de-DE" dirty="0"/>
              <a:t> </a:t>
            </a:r>
            <a:r>
              <a:rPr lang="de-DE" dirty="0" err="1"/>
              <a:t>any</a:t>
            </a:r>
            <a:r>
              <a:rPr lang="de-DE" dirty="0"/>
              <a:t> </a:t>
            </a:r>
            <a:r>
              <a:rPr lang="de-DE" dirty="0" err="1"/>
              <a:t>properties</a:t>
            </a:r>
            <a:r>
              <a:rPr lang="de-DE" dirty="0" smtClean="0"/>
              <a:t>.</a:t>
            </a:r>
          </a:p>
          <a:p>
            <a:r>
              <a:rPr lang="de-DE" dirty="0" err="1"/>
              <a:t>Object.isFrozen</a:t>
            </a:r>
            <a:r>
              <a:rPr lang="de-DE" dirty="0"/>
              <a:t>()</a:t>
            </a:r>
          </a:p>
          <a:p>
            <a:pPr lvl="1"/>
            <a:r>
              <a:rPr lang="de-DE" dirty="0" err="1"/>
              <a:t>Determines</a:t>
            </a:r>
            <a:r>
              <a:rPr lang="de-DE" dirty="0"/>
              <a:t> </a:t>
            </a:r>
            <a:r>
              <a:rPr lang="de-DE" dirty="0" err="1"/>
              <a:t>if</a:t>
            </a:r>
            <a:r>
              <a:rPr lang="de-DE" dirty="0"/>
              <a:t> an </a:t>
            </a:r>
            <a:r>
              <a:rPr lang="de-DE" dirty="0" err="1"/>
              <a:t>object</a:t>
            </a:r>
            <a:r>
              <a:rPr lang="de-DE" dirty="0"/>
              <a:t> was </a:t>
            </a:r>
            <a:r>
              <a:rPr lang="de-DE" dirty="0" err="1"/>
              <a:t>frozen</a:t>
            </a:r>
            <a:r>
              <a:rPr lang="de-DE" dirty="0" smtClean="0"/>
              <a:t>.</a:t>
            </a:r>
          </a:p>
          <a:p>
            <a:r>
              <a:rPr lang="de-DE" dirty="0" err="1"/>
              <a:t>Object.seal</a:t>
            </a:r>
            <a:r>
              <a:rPr lang="de-DE" dirty="0"/>
              <a:t>()</a:t>
            </a:r>
          </a:p>
          <a:p>
            <a:pPr lvl="1"/>
            <a:r>
              <a:rPr lang="de-DE" dirty="0" err="1"/>
              <a:t>Prevents</a:t>
            </a:r>
            <a:r>
              <a:rPr lang="de-DE" dirty="0"/>
              <a:t> </a:t>
            </a:r>
            <a:r>
              <a:rPr lang="de-DE" dirty="0" err="1"/>
              <a:t>other</a:t>
            </a:r>
            <a:r>
              <a:rPr lang="de-DE" dirty="0"/>
              <a:t> </a:t>
            </a:r>
            <a:r>
              <a:rPr lang="de-DE" dirty="0" err="1"/>
              <a:t>code</a:t>
            </a:r>
            <a:r>
              <a:rPr lang="de-DE" dirty="0"/>
              <a:t> </a:t>
            </a:r>
            <a:r>
              <a:rPr lang="de-DE" dirty="0" err="1"/>
              <a:t>from</a:t>
            </a:r>
            <a:r>
              <a:rPr lang="de-DE" dirty="0"/>
              <a:t> </a:t>
            </a:r>
            <a:r>
              <a:rPr lang="de-DE" dirty="0" err="1"/>
              <a:t>deleting</a:t>
            </a:r>
            <a:r>
              <a:rPr lang="de-DE" dirty="0"/>
              <a:t> </a:t>
            </a:r>
            <a:r>
              <a:rPr lang="de-DE" dirty="0" err="1"/>
              <a:t>properties</a:t>
            </a:r>
            <a:r>
              <a:rPr lang="de-DE" dirty="0"/>
              <a:t> </a:t>
            </a:r>
            <a:r>
              <a:rPr lang="de-DE" dirty="0" err="1"/>
              <a:t>of</a:t>
            </a:r>
            <a:r>
              <a:rPr lang="de-DE" dirty="0"/>
              <a:t> an </a:t>
            </a:r>
            <a:r>
              <a:rPr lang="de-DE" dirty="0" err="1"/>
              <a:t>object</a:t>
            </a:r>
            <a:r>
              <a:rPr lang="de-DE" dirty="0" smtClean="0"/>
              <a:t>.</a:t>
            </a:r>
          </a:p>
          <a:p>
            <a:r>
              <a:rPr lang="de-DE" dirty="0" err="1"/>
              <a:t>Object.isSealed</a:t>
            </a:r>
            <a:r>
              <a:rPr lang="de-DE" dirty="0"/>
              <a:t>()</a:t>
            </a:r>
          </a:p>
          <a:p>
            <a:pPr lvl="1"/>
            <a:r>
              <a:rPr lang="de-DE" dirty="0" err="1"/>
              <a:t>Determines</a:t>
            </a:r>
            <a:r>
              <a:rPr lang="de-DE" dirty="0"/>
              <a:t> </a:t>
            </a:r>
            <a:r>
              <a:rPr lang="de-DE" dirty="0" err="1"/>
              <a:t>if</a:t>
            </a:r>
            <a:r>
              <a:rPr lang="de-DE" dirty="0"/>
              <a:t> an </a:t>
            </a:r>
            <a:r>
              <a:rPr lang="de-DE" dirty="0" err="1"/>
              <a:t>object</a:t>
            </a:r>
            <a:r>
              <a:rPr lang="de-DE" dirty="0"/>
              <a:t> </a:t>
            </a:r>
            <a:r>
              <a:rPr lang="de-DE" dirty="0" err="1"/>
              <a:t>is</a:t>
            </a:r>
            <a:r>
              <a:rPr lang="de-DE" dirty="0"/>
              <a:t> </a:t>
            </a:r>
            <a:r>
              <a:rPr lang="de-DE" dirty="0" err="1" smtClean="0"/>
              <a:t>sealed</a:t>
            </a:r>
            <a:endParaRPr lang="de-DE" dirty="0" smtClean="0"/>
          </a:p>
          <a:p>
            <a:r>
              <a:rPr lang="de-DE" dirty="0" err="1"/>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188583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smtClean="0"/>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283206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smtClean="0"/>
              <a:t>Patterns</a:t>
            </a:r>
            <a:endParaRPr lang="de-DE" dirty="0"/>
          </a:p>
          <a:p>
            <a:pPr marL="0" indent="0">
              <a:buNone/>
            </a:pPr>
            <a:r>
              <a:rPr lang="de-DE" dirty="0" smtClean="0"/>
              <a:t>Module </a:t>
            </a:r>
            <a:r>
              <a:rPr lang="de-DE" dirty="0"/>
              <a:t>(</a:t>
            </a:r>
            <a:r>
              <a:rPr lang="de-DE" dirty="0" err="1"/>
              <a:t>CommonJS</a:t>
            </a:r>
            <a:r>
              <a:rPr lang="de-DE" dirty="0"/>
              <a:t>, AMD)</a:t>
            </a:r>
          </a:p>
          <a:p>
            <a:pPr marL="0" indent="0">
              <a:buNone/>
            </a:pPr>
            <a:r>
              <a:rPr lang="de-DE" dirty="0" err="1"/>
              <a:t>jQuery</a:t>
            </a:r>
            <a:r>
              <a:rPr lang="de-DE" dirty="0"/>
              <a:t> im Einsatz</a:t>
            </a:r>
          </a:p>
          <a:p>
            <a:pPr marL="0" indent="0">
              <a:buNone/>
            </a:pPr>
            <a:r>
              <a:rPr lang="de-DE" dirty="0" smtClean="0"/>
              <a:t>F</a:t>
            </a:r>
            <a:r>
              <a:rPr lang="de-DE" dirty="0"/>
              <a:t>&amp;</a:t>
            </a:r>
            <a:r>
              <a:rPr lang="de-DE" dirty="0" smtClean="0"/>
              <a:t>A</a:t>
            </a:r>
          </a:p>
        </p:txBody>
      </p:sp>
      <p:sp>
        <p:nvSpPr>
          <p:cNvPr id="3" name="Titel 2"/>
          <p:cNvSpPr>
            <a:spLocks noGrp="1"/>
          </p:cNvSpPr>
          <p:nvPr>
            <p:ph type="title"/>
          </p:nvPr>
        </p:nvSpPr>
        <p:spPr/>
        <p:txBody>
          <a:bodyPr/>
          <a:lstStyle/>
          <a:p>
            <a:r>
              <a:rPr lang="de-DE" dirty="0" smtClean="0"/>
              <a:t>Roadmap Tag 2</a:t>
            </a:r>
            <a:endParaRPr lang="de-DE" dirty="0"/>
          </a:p>
        </p:txBody>
      </p:sp>
    </p:spTree>
    <p:extLst>
      <p:ext uri="{BB962C8B-B14F-4D97-AF65-F5344CB8AC3E}">
        <p14:creationId xmlns:p14="http://schemas.microsoft.com/office/powerpoint/2010/main" val="27187124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Object.keys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dirty="0"/>
              <a:t> </a:t>
            </a:r>
            <a:r>
              <a:rPr lang="de-DE" b="1" dirty="0" err="1"/>
              <a:t>enumerable</a:t>
            </a:r>
            <a:r>
              <a:rPr lang="de-DE" dirty="0"/>
              <a:t> </a:t>
            </a:r>
            <a:r>
              <a:rPr lang="de-DE" dirty="0" err="1" smtClean="0"/>
              <a:t>properties</a:t>
            </a:r>
            <a:endParaRPr lang="de-DE" dirty="0" smtClean="0"/>
          </a:p>
          <a:p>
            <a:pPr lvl="1"/>
            <a:r>
              <a:rPr lang="de-DE" dirty="0" err="1" smtClean="0"/>
              <a:t>Does</a:t>
            </a:r>
            <a:r>
              <a:rPr lang="de-DE" dirty="0" smtClean="0"/>
              <a:t> not </a:t>
            </a:r>
            <a:r>
              <a:rPr lang="de-DE" dirty="0" err="1" smtClean="0"/>
              <a:t>work</a:t>
            </a:r>
            <a:r>
              <a:rPr lang="de-DE" dirty="0" smtClean="0"/>
              <a:t> on Getter / Setter </a:t>
            </a:r>
            <a:r>
              <a:rPr lang="de-DE" dirty="0" err="1" smtClean="0"/>
              <a:t>funtions</a:t>
            </a:r>
            <a:endParaRPr lang="de-DE" dirty="0" smtClean="0"/>
          </a:p>
          <a:p>
            <a:r>
              <a:rPr lang="de-DE" dirty="0" err="1"/>
              <a:t>Object.getOwnPropertyNames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b="1" dirty="0"/>
              <a:t> </a:t>
            </a:r>
            <a:r>
              <a:rPr lang="de-DE" b="1" dirty="0" err="1"/>
              <a:t>enumerable</a:t>
            </a:r>
            <a:r>
              <a:rPr lang="de-DE" b="1" dirty="0"/>
              <a:t> </a:t>
            </a:r>
            <a:r>
              <a:rPr lang="de-DE" b="1" dirty="0" err="1"/>
              <a:t>and</a:t>
            </a:r>
            <a:r>
              <a:rPr lang="de-DE" b="1" dirty="0"/>
              <a:t> non-</a:t>
            </a:r>
            <a:r>
              <a:rPr lang="de-DE" b="1" dirty="0" err="1"/>
              <a:t>enumerable</a:t>
            </a:r>
            <a:r>
              <a:rPr lang="de-DE" b="1" dirty="0"/>
              <a:t> </a:t>
            </a:r>
            <a:r>
              <a:rPr lang="de-DE" dirty="0" err="1"/>
              <a:t>properties</a:t>
            </a:r>
            <a:r>
              <a:rPr lang="de-DE" dirty="0"/>
              <a:t>.</a:t>
            </a:r>
          </a:p>
        </p:txBody>
      </p:sp>
    </p:spTree>
    <p:extLst>
      <p:ext uri="{BB962C8B-B14F-4D97-AF65-F5344CB8AC3E}">
        <p14:creationId xmlns:p14="http://schemas.microsoft.com/office/powerpoint/2010/main" val="26328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und </a:t>
            </a:r>
            <a:r>
              <a:rPr lang="de-DE" dirty="0" err="1" smtClean="0">
                <a:solidFill>
                  <a:srgbClr val="FFFFFF"/>
                </a:solidFill>
                <a:latin typeface="Consolas"/>
                <a:cs typeface="Consolas"/>
              </a:rPr>
              <a:t>Reminder</a:t>
            </a:r>
            <a:r>
              <a:rPr lang="de-DE" dirty="0" smtClean="0">
                <a:solidFill>
                  <a:srgbClr val="FFFFFF"/>
                </a:solidFill>
              </a:rPr>
              <a:t> um Setter, die den übergebenen Typ prüfen.</a:t>
            </a: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#9 -  Parametervalidierung</a:t>
            </a:r>
            <a:endParaRPr lang="de-DE" dirty="0">
              <a:solidFill>
                <a:srgbClr val="FFFFFF"/>
              </a:solidFill>
            </a:endParaRPr>
          </a:p>
        </p:txBody>
      </p:sp>
    </p:spTree>
    <p:extLst>
      <p:ext uri="{BB962C8B-B14F-4D97-AF65-F5344CB8AC3E}">
        <p14:creationId xmlns:p14="http://schemas.microsoft.com/office/powerpoint/2010/main" val="27012950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5189072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499992" y="982663"/>
            <a:ext cx="4284008" cy="4860000"/>
          </a:xfrm>
        </p:spPr>
        <p:txBody>
          <a:bodyPr/>
          <a:lstStyle/>
          <a:p>
            <a:pPr marL="0" indent="0">
              <a:buNone/>
            </a:pPr>
            <a:r>
              <a:rPr lang="de-DE" dirty="0" smtClean="0"/>
              <a:t>Sammlung von </a:t>
            </a:r>
            <a:r>
              <a:rPr lang="de-DE" dirty="0" err="1" smtClean="0"/>
              <a:t>Entwursfmustern</a:t>
            </a:r>
            <a:r>
              <a:rPr lang="de-DE" dirty="0" smtClean="0"/>
              <a:t> für </a:t>
            </a:r>
            <a:r>
              <a:rPr lang="de-DE" dirty="0"/>
              <a:t>klassische objektorientierte Sprachen mit einem statischen </a:t>
            </a:r>
            <a:r>
              <a:rPr lang="de-DE" dirty="0" smtClean="0"/>
              <a:t>Typsystem</a:t>
            </a:r>
          </a:p>
          <a:p>
            <a:pPr marL="0" indent="0">
              <a:buNone/>
            </a:pPr>
            <a:r>
              <a:rPr lang="de-DE" dirty="0" smtClean="0"/>
              <a:t>JS ist keine klassisch objektorientierte Sprache mit einem statischen Typsystem – das kommt erst mit </a:t>
            </a:r>
            <a:r>
              <a:rPr lang="de-DE" dirty="0" smtClean="0"/>
              <a:t>ES6.</a:t>
            </a:r>
            <a:endParaRPr lang="de-DE" dirty="0" smtClean="0"/>
          </a:p>
          <a:p>
            <a:pPr marL="0" indent="0">
              <a:buNone/>
            </a:pPr>
            <a:r>
              <a:rPr lang="de-DE" dirty="0" smtClean="0"/>
              <a:t>Beispiele beziehen sich hier im Folgenden meist auf ES3!</a:t>
            </a:r>
          </a:p>
        </p:txBody>
      </p:sp>
      <p:sp>
        <p:nvSpPr>
          <p:cNvPr id="3" name="Titel 2"/>
          <p:cNvSpPr>
            <a:spLocks noGrp="1"/>
          </p:cNvSpPr>
          <p:nvPr>
            <p:ph type="title"/>
          </p:nvPr>
        </p:nvSpPr>
        <p:spPr/>
        <p:txBody>
          <a:bodyPr/>
          <a:lstStyle/>
          <a:p>
            <a:r>
              <a:rPr lang="de-DE" dirty="0" smtClean="0"/>
              <a:t>Entwurfsmuster</a:t>
            </a:r>
            <a:endParaRPr lang="de-DE" dirty="0"/>
          </a:p>
        </p:txBody>
      </p:sp>
      <p:pic>
        <p:nvPicPr>
          <p:cNvPr id="4" name="Bild 3" descr="design-patterns-book-co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008063"/>
            <a:ext cx="3810000" cy="4978400"/>
          </a:xfrm>
          <a:prstGeom prst="rect">
            <a:avLst/>
          </a:prstGeom>
        </p:spPr>
      </p:pic>
    </p:spTree>
    <p:extLst>
      <p:ext uri="{BB962C8B-B14F-4D97-AF65-F5344CB8AC3E}">
        <p14:creationId xmlns:p14="http://schemas.microsoft.com/office/powerpoint/2010/main" val="224514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Stellt Methoden an einer Konstruktor-Funktion (und nicht am Objekt selbst) zur Verfügung.</a:t>
            </a:r>
          </a:p>
          <a:p>
            <a:pPr marL="0" indent="0">
              <a:buNone/>
            </a:pPr>
            <a:endParaRPr lang="de-DE" dirty="0"/>
          </a:p>
        </p:txBody>
      </p:sp>
      <p:sp>
        <p:nvSpPr>
          <p:cNvPr id="3" name="Titel 2"/>
          <p:cNvSpPr>
            <a:spLocks noGrp="1"/>
          </p:cNvSpPr>
          <p:nvPr>
            <p:ph type="title"/>
          </p:nvPr>
        </p:nvSpPr>
        <p:spPr/>
        <p:txBody>
          <a:bodyPr/>
          <a:lstStyle/>
          <a:p>
            <a:r>
              <a:rPr lang="de-DE" dirty="0" err="1" smtClean="0"/>
              <a:t>Static</a:t>
            </a:r>
            <a:endParaRPr lang="de-DE" dirty="0"/>
          </a:p>
        </p:txBody>
      </p:sp>
    </p:spTree>
    <p:extLst>
      <p:ext uri="{BB962C8B-B14F-4D97-AF65-F5344CB8AC3E}">
        <p14:creationId xmlns:p14="http://schemas.microsoft.com/office/powerpoint/2010/main" val="63003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39465" y="1557338"/>
            <a:ext cx="8496713" cy="4373582"/>
          </a:xfrm>
        </p:spPr>
        <p:txBody>
          <a:bodyPr>
            <a:normAutofit/>
          </a:bodyPr>
          <a:lstStyle/>
          <a:p>
            <a:r>
              <a:rPr lang="en-US" dirty="0"/>
              <a:t>// </a:t>
            </a:r>
            <a:r>
              <a:rPr lang="en-US" dirty="0" err="1"/>
              <a:t>Statisches</a:t>
            </a:r>
            <a:r>
              <a:rPr lang="en-US" dirty="0"/>
              <a:t> Feld</a:t>
            </a:r>
          </a:p>
          <a:p>
            <a:r>
              <a:rPr lang="en-US" dirty="0" err="1"/>
              <a:t>Person.lieblingsName</a:t>
            </a:r>
            <a:r>
              <a:rPr lang="en-US" dirty="0"/>
              <a:t> = "</a:t>
            </a:r>
            <a:r>
              <a:rPr lang="en-US" dirty="0" smtClean="0"/>
              <a:t>Oliver"</a:t>
            </a:r>
            <a:r>
              <a:rPr lang="en-US" dirty="0"/>
              <a:t>;</a:t>
            </a:r>
          </a:p>
          <a:p>
            <a:endParaRPr lang="en-US" dirty="0"/>
          </a:p>
          <a:p>
            <a:r>
              <a:rPr lang="en-US" dirty="0"/>
              <a:t>// </a:t>
            </a:r>
            <a:r>
              <a:rPr lang="en-US" dirty="0" err="1"/>
              <a:t>Statische</a:t>
            </a:r>
            <a:r>
              <a:rPr lang="en-US" dirty="0"/>
              <a:t> </a:t>
            </a:r>
            <a:r>
              <a:rPr lang="en-US" dirty="0" err="1"/>
              <a:t>Funktion</a:t>
            </a:r>
            <a:r>
              <a:rPr lang="en-US" dirty="0"/>
              <a:t>, </a:t>
            </a:r>
            <a:r>
              <a:rPr lang="en-US" dirty="0" err="1"/>
              <a:t>greift</a:t>
            </a:r>
            <a:r>
              <a:rPr lang="en-US" dirty="0"/>
              <a:t> </a:t>
            </a:r>
            <a:r>
              <a:rPr lang="en-US" dirty="0" err="1"/>
              <a:t>nicht</a:t>
            </a:r>
            <a:r>
              <a:rPr lang="en-US" dirty="0"/>
              <a:t> auf this </a:t>
            </a:r>
            <a:r>
              <a:rPr lang="en-US" dirty="0" err="1"/>
              <a:t>zu</a:t>
            </a:r>
            <a:endParaRPr lang="en-US" dirty="0"/>
          </a:p>
          <a:p>
            <a:r>
              <a:rPr lang="en-US" dirty="0" err="1"/>
              <a:t>Person.getLieblingsName</a:t>
            </a:r>
            <a:r>
              <a:rPr lang="en-US" dirty="0"/>
              <a:t> = function() {</a:t>
            </a:r>
          </a:p>
          <a:p>
            <a:r>
              <a:rPr lang="en-US" dirty="0"/>
              <a:t>    return </a:t>
            </a:r>
            <a:r>
              <a:rPr lang="en-US" dirty="0" err="1"/>
              <a:t>Person.lieblingsName</a:t>
            </a:r>
            <a:r>
              <a:rPr lang="en-US" dirty="0"/>
              <a:t>;</a:t>
            </a:r>
          </a:p>
          <a:p>
            <a:r>
              <a:rPr lang="en-US" dirty="0"/>
              <a:t>};</a:t>
            </a:r>
          </a:p>
          <a:p>
            <a:endParaRPr lang="en-US" dirty="0"/>
          </a:p>
          <a:p>
            <a:r>
              <a:rPr lang="en-US" dirty="0" err="1"/>
              <a:t>Person.lieblingsName</a:t>
            </a:r>
            <a:r>
              <a:rPr lang="en-US" dirty="0"/>
              <a:t> === "</a:t>
            </a:r>
            <a:r>
              <a:rPr lang="en-US" dirty="0" smtClean="0"/>
              <a:t>Oliver"</a:t>
            </a:r>
            <a:r>
              <a:rPr lang="en-US" dirty="0"/>
              <a:t>;</a:t>
            </a:r>
          </a:p>
          <a:p>
            <a:r>
              <a:rPr lang="en-US" dirty="0" err="1"/>
              <a:t>Person.getLieblingsName</a:t>
            </a:r>
            <a:r>
              <a:rPr lang="en-US" dirty="0"/>
              <a:t>() === "</a:t>
            </a:r>
            <a:r>
              <a:rPr lang="en-US" dirty="0" smtClean="0"/>
              <a:t>Oliver"</a:t>
            </a:r>
            <a:r>
              <a:rPr lang="en-US" dirty="0"/>
              <a:t>;</a:t>
            </a:r>
          </a:p>
        </p:txBody>
      </p:sp>
      <p:sp>
        <p:nvSpPr>
          <p:cNvPr id="3" name="Titel 2"/>
          <p:cNvSpPr>
            <a:spLocks noGrp="1"/>
          </p:cNvSpPr>
          <p:nvPr>
            <p:ph type="title"/>
          </p:nvPr>
        </p:nvSpPr>
        <p:spPr/>
        <p:txBody>
          <a:bodyPr/>
          <a:lstStyle/>
          <a:p>
            <a:r>
              <a:rPr lang="de-DE" dirty="0" err="1" smtClean="0"/>
              <a:t>Static</a:t>
            </a:r>
            <a:endParaRPr lang="de-DE" dirty="0"/>
          </a:p>
        </p:txBody>
      </p:sp>
    </p:spTree>
    <p:extLst>
      <p:ext uri="{BB962C8B-B14F-4D97-AF65-F5344CB8AC3E}">
        <p14:creationId xmlns:p14="http://schemas.microsoft.com/office/powerpoint/2010/main" val="4252215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Von </a:t>
            </a:r>
            <a:r>
              <a:rPr lang="de-DE" dirty="0"/>
              <a:t>einer Klasse nur eine einzige Instanz </a:t>
            </a:r>
            <a:r>
              <a:rPr lang="de-DE" dirty="0" smtClean="0"/>
              <a:t>erzeugen.</a:t>
            </a:r>
          </a:p>
          <a:p>
            <a:pPr marL="0" indent="0">
              <a:buNone/>
            </a:pPr>
            <a:r>
              <a:rPr lang="de-DE" dirty="0" smtClean="0"/>
              <a:t>JS kennt keine Klassen, nur Objekte.</a:t>
            </a:r>
          </a:p>
          <a:p>
            <a:pPr marL="0" indent="0">
              <a:buNone/>
            </a:pPr>
            <a:r>
              <a:rPr lang="de-DE" dirty="0" smtClean="0"/>
              <a:t>Jedes Objekt ist daher ein Singleton.</a:t>
            </a:r>
          </a:p>
          <a:p>
            <a:pPr marL="0" indent="0">
              <a:buNone/>
            </a:pPr>
            <a:r>
              <a:rPr lang="de-DE" dirty="0" smtClean="0"/>
              <a:t>Gemeint ist aber oft etwas anderes....</a:t>
            </a:r>
          </a:p>
          <a:p>
            <a:pPr marL="0" indent="0">
              <a:buNone/>
            </a:pPr>
            <a:endParaRPr lang="de-DE" dirty="0" smtClean="0"/>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105660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Singleton() {</a:t>
            </a:r>
          </a:p>
          <a:p>
            <a:r>
              <a:rPr lang="de-DE" dirty="0"/>
              <a:t>    </a:t>
            </a:r>
            <a:r>
              <a:rPr lang="de-DE" dirty="0" err="1"/>
              <a:t>if</a:t>
            </a:r>
            <a:r>
              <a:rPr lang="de-DE" dirty="0"/>
              <a:t> (</a:t>
            </a:r>
            <a:r>
              <a:rPr lang="de-DE" dirty="0" err="1"/>
              <a:t>typeof</a:t>
            </a:r>
            <a:r>
              <a:rPr lang="de-DE" dirty="0"/>
              <a:t> Singleton._</a:t>
            </a:r>
            <a:r>
              <a:rPr lang="de-DE" dirty="0" err="1"/>
              <a:t>instance</a:t>
            </a:r>
            <a:r>
              <a:rPr lang="de-DE" dirty="0"/>
              <a:t> === "</a:t>
            </a:r>
            <a:r>
              <a:rPr lang="de-DE" dirty="0" err="1"/>
              <a:t>object</a:t>
            </a:r>
            <a:r>
              <a:rPr lang="de-DE" dirty="0"/>
              <a:t>") {</a:t>
            </a:r>
          </a:p>
          <a:p>
            <a:r>
              <a:rPr lang="de-DE" dirty="0"/>
              <a:t>        </a:t>
            </a:r>
            <a:r>
              <a:rPr lang="de-DE" dirty="0" err="1"/>
              <a:t>return</a:t>
            </a:r>
            <a:r>
              <a:rPr lang="de-DE" dirty="0"/>
              <a:t> Singleton._</a:t>
            </a:r>
            <a:r>
              <a:rPr lang="de-DE" dirty="0" err="1"/>
              <a:t>instance</a:t>
            </a:r>
            <a:r>
              <a:rPr lang="de-DE" dirty="0"/>
              <a:t>;</a:t>
            </a:r>
          </a:p>
          <a:p>
            <a:r>
              <a:rPr lang="de-DE" dirty="0"/>
              <a:t>    }</a:t>
            </a:r>
          </a:p>
          <a:p>
            <a:r>
              <a:rPr lang="de-DE" dirty="0"/>
              <a:t>    Singleton._</a:t>
            </a:r>
            <a:r>
              <a:rPr lang="de-DE" dirty="0" err="1"/>
              <a:t>instance</a:t>
            </a:r>
            <a:r>
              <a:rPr lang="de-DE" dirty="0"/>
              <a:t> = </a:t>
            </a:r>
            <a:r>
              <a:rPr lang="de-DE" dirty="0" err="1"/>
              <a:t>this</a:t>
            </a:r>
            <a:r>
              <a:rPr lang="de-DE" dirty="0"/>
              <a:t>;</a:t>
            </a:r>
          </a:p>
          <a:p>
            <a:r>
              <a:rPr lang="de-DE" dirty="0"/>
              <a:t>    </a:t>
            </a:r>
            <a:r>
              <a:rPr lang="de-DE" dirty="0" err="1"/>
              <a:t>return</a:t>
            </a:r>
            <a:r>
              <a:rPr lang="de-DE" dirty="0"/>
              <a:t> </a:t>
            </a:r>
            <a:r>
              <a:rPr lang="de-DE" dirty="0" err="1"/>
              <a:t>this</a:t>
            </a:r>
            <a:r>
              <a:rPr lang="de-DE" dirty="0"/>
              <a:t>; // </a:t>
            </a:r>
            <a:r>
              <a:rPr lang="de-DE" dirty="0" err="1"/>
              <a:t>default</a:t>
            </a:r>
            <a:r>
              <a:rPr lang="de-DE" dirty="0"/>
              <a:t> </a:t>
            </a:r>
            <a:r>
              <a:rPr lang="de-DE" dirty="0" err="1"/>
              <a:t>return</a:t>
            </a:r>
            <a:r>
              <a:rPr lang="de-DE" dirty="0"/>
              <a:t> </a:t>
            </a:r>
            <a:r>
              <a:rPr lang="de-DE" dirty="0" err="1"/>
              <a:t>value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39120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 erzeugt viele ähnliche Objekte oder</a:t>
            </a:r>
          </a:p>
          <a:p>
            <a:r>
              <a:rPr lang="de-DE" dirty="0" smtClean="0"/>
              <a:t>b) erzeugt Objekte, bei denen zur </a:t>
            </a:r>
            <a:r>
              <a:rPr lang="de-DE" dirty="0" err="1" smtClean="0"/>
              <a:t>Compile</a:t>
            </a:r>
            <a:r>
              <a:rPr lang="de-DE" dirty="0" smtClean="0"/>
              <a:t>-Zeit der Typ nicht bekannt ist</a:t>
            </a:r>
          </a:p>
          <a:p>
            <a:pPr marL="0" indent="0">
              <a:buNone/>
            </a:pPr>
            <a:endParaRPr lang="de-DE" dirty="0"/>
          </a:p>
        </p:txBody>
      </p:sp>
      <p:sp>
        <p:nvSpPr>
          <p:cNvPr id="3" name="Titel 2"/>
          <p:cNvSpPr>
            <a:spLocks noGrp="1"/>
          </p:cNvSpPr>
          <p:nvPr>
            <p:ph type="title"/>
          </p:nvPr>
        </p:nvSpPr>
        <p:spPr/>
        <p:txBody>
          <a:bodyPr/>
          <a:lstStyle/>
          <a:p>
            <a:r>
              <a:rPr lang="de-DE" dirty="0" smtClean="0"/>
              <a:t>Factory</a:t>
            </a:r>
            <a:endParaRPr lang="de-DE" dirty="0"/>
          </a:p>
        </p:txBody>
      </p:sp>
    </p:spTree>
    <p:extLst>
      <p:ext uri="{BB962C8B-B14F-4D97-AF65-F5344CB8AC3E}">
        <p14:creationId xmlns:p14="http://schemas.microsoft.com/office/powerpoint/2010/main" val="2322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Boolean(true);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(true);</a:t>
            </a:r>
          </a:p>
          <a:p>
            <a:endParaRPr lang="de-DE" dirty="0" smtClean="0"/>
          </a:p>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Boolean(false);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(Boolean());</a:t>
            </a:r>
          </a:p>
          <a:p>
            <a:endParaRPr lang="de-DE" dirty="0" smtClean="0"/>
          </a:p>
          <a:p>
            <a:endParaRPr lang="de-DE" sz="1300" dirty="0" smtClean="0"/>
          </a:p>
          <a:p>
            <a:r>
              <a:rPr lang="de-DE" sz="1300" dirty="0" smtClean="0"/>
              <a:t>// https://</a:t>
            </a:r>
            <a:r>
              <a:rPr lang="de-DE" sz="1300" dirty="0" err="1" smtClean="0"/>
              <a:t>developer.mozilla.org</a:t>
            </a:r>
            <a:r>
              <a:rPr lang="de-DE" sz="1300" dirty="0" smtClean="0"/>
              <a:t>/en-US/</a:t>
            </a:r>
            <a:r>
              <a:rPr lang="de-DE" sz="1300" dirty="0" err="1" smtClean="0"/>
              <a:t>docs</a:t>
            </a:r>
            <a:r>
              <a:rPr lang="de-DE" sz="1300" dirty="0" smtClean="0"/>
              <a:t>/JavaScript/Reference/</a:t>
            </a:r>
            <a:r>
              <a:rPr lang="de-DE" sz="1300" dirty="0" err="1" smtClean="0"/>
              <a:t>Global_Objects</a:t>
            </a:r>
            <a:r>
              <a:rPr lang="de-DE" sz="1300" dirty="0" smtClean="0"/>
              <a:t>/</a:t>
            </a:r>
            <a:r>
              <a:rPr lang="de-DE" sz="1300" dirty="0" err="1" smtClean="0"/>
              <a:t>Object</a:t>
            </a:r>
            <a:endParaRPr lang="de-DE" sz="1300" dirty="0" smtClean="0"/>
          </a:p>
          <a:p>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409721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bg1"/>
                </a:solidFill>
              </a:rPr>
              <a:t>JS Core</a:t>
            </a:r>
            <a:endParaRPr lang="de-DE" dirty="0">
              <a:solidFill>
                <a:schemeClr val="bg1"/>
              </a:solidFill>
            </a:endParaRPr>
          </a:p>
        </p:txBody>
      </p:sp>
      <p:pic>
        <p:nvPicPr>
          <p:cNvPr id="3" name="Bild 2" descr="2012-04-26 22.26.11.jpg"/>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520" y="-52833"/>
            <a:ext cx="9252520" cy="6910833"/>
          </a:xfrm>
          <a:prstGeom prst="rect">
            <a:avLst/>
          </a:prstGeom>
        </p:spPr>
      </p:pic>
      <p:sp>
        <p:nvSpPr>
          <p:cNvPr id="7" name="Titel 3"/>
          <p:cNvSpPr txBox="1">
            <a:spLocks/>
          </p:cNvSpPr>
          <p:nvPr/>
        </p:nvSpPr>
        <p:spPr>
          <a:xfrm>
            <a:off x="683568" y="44624"/>
            <a:ext cx="8572560" cy="56253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b="1" kern="1200">
                <a:solidFill>
                  <a:schemeClr val="accent2"/>
                </a:solidFill>
                <a:latin typeface="Verdana" pitchFamily="34" charset="0"/>
                <a:ea typeface="Verdana" pitchFamily="34" charset="0"/>
                <a:cs typeface="Verdana" pitchFamily="34" charset="0"/>
              </a:defRPr>
            </a:lvl1pPr>
          </a:lstStyle>
          <a:p>
            <a:r>
              <a:rPr lang="de-DE" dirty="0" smtClean="0">
                <a:solidFill>
                  <a:schemeClr val="bg1"/>
                </a:solidFill>
              </a:rPr>
              <a:t>1: ES5</a:t>
            </a:r>
            <a:endParaRPr lang="de-DE" dirty="0">
              <a:solidFill>
                <a:schemeClr val="bg1"/>
              </a:solidFill>
            </a:endParaRPr>
          </a:p>
        </p:txBody>
      </p:sp>
    </p:spTree>
    <p:extLst>
      <p:ext uri="{BB962C8B-B14F-4D97-AF65-F5344CB8AC3E}">
        <p14:creationId xmlns:p14="http://schemas.microsoft.com/office/powerpoint/2010/main" val="3406521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Create a </a:t>
            </a:r>
            <a:r>
              <a:rPr lang="de-DE" dirty="0" err="1" smtClean="0"/>
              <a:t>Constructor</a:t>
            </a:r>
            <a:endParaRPr lang="de-DE" dirty="0" smtClean="0"/>
          </a:p>
          <a:p>
            <a:r>
              <a:rPr lang="de-DE" dirty="0" err="1" smtClean="0"/>
              <a:t>function</a:t>
            </a:r>
            <a:r>
              <a:rPr lang="de-DE" dirty="0" smtClean="0"/>
              <a:t> </a:t>
            </a:r>
            <a:r>
              <a:rPr lang="de-DE" dirty="0" err="1" smtClean="0"/>
              <a:t>Rectangle</a:t>
            </a:r>
            <a:r>
              <a:rPr lang="de-DE" dirty="0" smtClean="0"/>
              <a:t>(){}; </a:t>
            </a:r>
          </a:p>
          <a:p>
            <a:r>
              <a:rPr lang="de-DE" dirty="0" err="1" smtClean="0"/>
              <a:t>var</a:t>
            </a:r>
            <a:r>
              <a:rPr lang="de-DE" dirty="0" smtClean="0"/>
              <a:t> x = </a:t>
            </a:r>
            <a:r>
              <a:rPr lang="de-DE" dirty="0" err="1" smtClean="0"/>
              <a:t>new</a:t>
            </a:r>
            <a:r>
              <a:rPr lang="de-DE" dirty="0" smtClean="0"/>
              <a:t> </a:t>
            </a:r>
            <a:r>
              <a:rPr lang="de-DE" dirty="0" err="1" smtClean="0"/>
              <a:t>Rectangle</a:t>
            </a:r>
            <a:r>
              <a:rPr lang="de-DE" dirty="0" smtClean="0"/>
              <a:t>();</a:t>
            </a:r>
          </a:p>
          <a:p>
            <a:r>
              <a:rPr lang="de-DE" dirty="0" err="1" smtClean="0"/>
              <a:t>assert</a:t>
            </a:r>
            <a:r>
              <a:rPr lang="de-DE" dirty="0" smtClean="0"/>
              <a:t>(x </a:t>
            </a:r>
            <a:r>
              <a:rPr lang="de-DE" dirty="0" err="1" smtClean="0"/>
              <a:t>instanceof</a:t>
            </a:r>
            <a:r>
              <a:rPr lang="de-DE" dirty="0" smtClean="0"/>
              <a:t> </a:t>
            </a:r>
            <a:r>
              <a:rPr lang="de-DE" dirty="0" err="1" smtClean="0"/>
              <a:t>Rectangle</a:t>
            </a:r>
            <a:r>
              <a:rPr lang="de-DE" dirty="0" smtClean="0"/>
              <a:t>); </a:t>
            </a:r>
          </a:p>
          <a:p>
            <a:endParaRPr lang="de-DE" dirty="0" smtClean="0"/>
          </a:p>
          <a:p>
            <a:r>
              <a:rPr lang="de-DE" dirty="0" smtClean="0"/>
              <a:t>// </a:t>
            </a:r>
            <a:r>
              <a:rPr lang="de-DE" dirty="0" err="1" smtClean="0"/>
              <a:t>use</a:t>
            </a:r>
            <a:r>
              <a:rPr lang="de-DE" dirty="0" smtClean="0"/>
              <a:t> </a:t>
            </a:r>
            <a:r>
              <a:rPr lang="de-DE" dirty="0" err="1" smtClean="0"/>
              <a:t>Object</a:t>
            </a:r>
            <a:r>
              <a:rPr lang="de-DE" dirty="0" smtClean="0"/>
              <a:t>-Factory </a:t>
            </a:r>
            <a:r>
              <a:rPr lang="de-DE" dirty="0" err="1" smtClean="0"/>
              <a:t>to</a:t>
            </a:r>
            <a:r>
              <a:rPr lang="de-DE" dirty="0" smtClean="0"/>
              <a:t> </a:t>
            </a:r>
            <a:r>
              <a:rPr lang="de-DE" dirty="0" err="1" smtClean="0"/>
              <a:t>create</a:t>
            </a:r>
            <a:r>
              <a:rPr lang="de-DE" dirty="0" smtClean="0"/>
              <a:t> a </a:t>
            </a:r>
            <a:r>
              <a:rPr lang="de-DE" dirty="0" err="1" smtClean="0"/>
              <a:t>similar</a:t>
            </a:r>
            <a:r>
              <a:rPr lang="de-DE" dirty="0" smtClean="0"/>
              <a:t> </a:t>
            </a:r>
            <a:r>
              <a:rPr lang="de-DE" dirty="0" err="1" smtClean="0"/>
              <a:t>Object</a:t>
            </a:r>
            <a:endParaRPr lang="de-DE" dirty="0"/>
          </a:p>
          <a:p>
            <a:r>
              <a:rPr lang="de-DE" dirty="0" err="1" smtClean="0"/>
              <a:t>var</a:t>
            </a:r>
            <a:r>
              <a:rPr lang="de-DE" dirty="0" smtClean="0"/>
              <a:t> </a:t>
            </a:r>
            <a:r>
              <a:rPr lang="de-DE" dirty="0" err="1" smtClean="0"/>
              <a:t>y</a:t>
            </a:r>
            <a:r>
              <a:rPr lang="de-DE" dirty="0" smtClean="0"/>
              <a:t> = </a:t>
            </a:r>
            <a:r>
              <a:rPr lang="de-DE" dirty="0" err="1" smtClean="0"/>
              <a:t>new</a:t>
            </a:r>
            <a:r>
              <a:rPr lang="de-DE" dirty="0" smtClean="0"/>
              <a:t> </a:t>
            </a:r>
            <a:r>
              <a:rPr lang="de-DE" dirty="0" err="1" smtClean="0"/>
              <a:t>Object</a:t>
            </a:r>
            <a:r>
              <a:rPr lang="de-DE" dirty="0" smtClean="0"/>
              <a:t>(x); </a:t>
            </a:r>
          </a:p>
          <a:p>
            <a:r>
              <a:rPr lang="de-DE" dirty="0" err="1" smtClean="0"/>
              <a:t>assert</a:t>
            </a:r>
            <a:r>
              <a:rPr lang="de-DE" dirty="0" smtClean="0"/>
              <a:t>(</a:t>
            </a:r>
            <a:r>
              <a:rPr lang="de-DE" dirty="0" err="1" smtClean="0"/>
              <a:t>y</a:t>
            </a:r>
            <a:r>
              <a:rPr lang="de-DE" dirty="0" smtClean="0"/>
              <a:t> </a:t>
            </a:r>
            <a:r>
              <a:rPr lang="de-DE" dirty="0" err="1" smtClean="0"/>
              <a:t>instanceof</a:t>
            </a:r>
            <a:r>
              <a:rPr lang="de-DE" dirty="0" smtClean="0"/>
              <a:t> </a:t>
            </a:r>
            <a:r>
              <a:rPr lang="de-DE" dirty="0" err="1" smtClean="0"/>
              <a:t>Rectangle</a:t>
            </a:r>
            <a:r>
              <a:rPr lang="de-DE" dirty="0" smtClean="0"/>
              <a:t>);</a:t>
            </a:r>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3529830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62500" lnSpcReduction="20000"/>
          </a:bodyPr>
          <a:lstStyle/>
          <a:p>
            <a:r>
              <a:rPr lang="de-DE" dirty="0" err="1"/>
              <a:t>function</a:t>
            </a:r>
            <a:r>
              <a:rPr lang="de-DE" dirty="0"/>
              <a:t> </a:t>
            </a:r>
            <a:r>
              <a:rPr lang="de-DE" dirty="0" err="1"/>
              <a:t>SmartphoneFactory</a:t>
            </a:r>
            <a:r>
              <a:rPr lang="de-DE" dirty="0"/>
              <a:t>() {};</a:t>
            </a:r>
          </a:p>
          <a:p>
            <a:endParaRPr lang="de-DE" dirty="0"/>
          </a:p>
          <a:p>
            <a:r>
              <a:rPr lang="de-DE" dirty="0" err="1"/>
              <a:t>SmartphoneFactory.prototype.installApp</a:t>
            </a:r>
            <a:r>
              <a:rPr lang="de-DE" dirty="0"/>
              <a:t> = </a:t>
            </a:r>
            <a:r>
              <a:rPr lang="de-DE" dirty="0" err="1"/>
              <a:t>function</a:t>
            </a:r>
            <a:r>
              <a:rPr lang="de-DE" dirty="0"/>
              <a:t>() {</a:t>
            </a:r>
          </a:p>
          <a:p>
            <a:r>
              <a:rPr lang="de-DE" dirty="0"/>
              <a:t> 	</a:t>
            </a:r>
            <a:r>
              <a:rPr lang="de-DE" dirty="0" err="1"/>
              <a:t>return</a:t>
            </a:r>
            <a:r>
              <a:rPr lang="de-DE" dirty="0"/>
              <a:t> "App </a:t>
            </a:r>
            <a:r>
              <a:rPr lang="de-DE" dirty="0" err="1"/>
              <a:t>installed</a:t>
            </a:r>
            <a:r>
              <a:rPr lang="de-DE" dirty="0"/>
              <a:t>";</a:t>
            </a:r>
          </a:p>
          <a:p>
            <a:r>
              <a:rPr lang="de-DE" dirty="0"/>
              <a:t>}</a:t>
            </a:r>
          </a:p>
          <a:p>
            <a:endParaRPr lang="de-DE" dirty="0"/>
          </a:p>
          <a:p>
            <a:r>
              <a:rPr lang="de-DE" dirty="0" err="1"/>
              <a:t>SmartphoneFactory.factory</a:t>
            </a:r>
            <a:r>
              <a:rPr lang="de-DE" dirty="0"/>
              <a:t> = </a:t>
            </a:r>
            <a:r>
              <a:rPr lang="de-DE" dirty="0" err="1"/>
              <a:t>function</a:t>
            </a:r>
            <a:r>
              <a:rPr lang="de-DE" dirty="0"/>
              <a:t> (</a:t>
            </a:r>
            <a:r>
              <a:rPr lang="de-DE" dirty="0" err="1"/>
              <a:t>smartphoneType</a:t>
            </a:r>
            <a:r>
              <a:rPr lang="de-DE" dirty="0"/>
              <a:t>) {</a:t>
            </a:r>
          </a:p>
          <a:p>
            <a:r>
              <a:rPr lang="de-DE" dirty="0"/>
              <a:t>    // type </a:t>
            </a:r>
            <a:r>
              <a:rPr lang="de-DE" dirty="0" err="1"/>
              <a:t>does</a:t>
            </a:r>
            <a:r>
              <a:rPr lang="de-DE" dirty="0"/>
              <a:t> not </a:t>
            </a:r>
            <a:r>
              <a:rPr lang="de-DE" dirty="0" err="1"/>
              <a:t>exist</a:t>
            </a:r>
            <a:endParaRPr lang="de-DE" dirty="0"/>
          </a:p>
          <a:p>
            <a:r>
              <a:rPr lang="de-DE" dirty="0"/>
              <a:t>    </a:t>
            </a:r>
            <a:r>
              <a:rPr lang="de-DE" dirty="0" err="1"/>
              <a:t>if</a:t>
            </a:r>
            <a:r>
              <a:rPr lang="de-DE" dirty="0"/>
              <a:t> (</a:t>
            </a:r>
            <a:r>
              <a:rPr lang="de-DE" dirty="0" err="1"/>
              <a:t>typeof</a:t>
            </a:r>
            <a:r>
              <a:rPr lang="de-DE" dirty="0"/>
              <a:t> </a:t>
            </a:r>
            <a:r>
              <a:rPr lang="de-DE" dirty="0" err="1"/>
              <a:t>SmartphoneFactory</a:t>
            </a:r>
            <a:r>
              <a:rPr lang="de-DE" dirty="0"/>
              <a:t>[</a:t>
            </a:r>
            <a:r>
              <a:rPr lang="de-DE" dirty="0" err="1"/>
              <a:t>smartphoneType</a:t>
            </a:r>
            <a:r>
              <a:rPr lang="de-DE" dirty="0"/>
              <a:t>] !== "</a:t>
            </a:r>
            <a:r>
              <a:rPr lang="de-DE" dirty="0" err="1"/>
              <a:t>function</a:t>
            </a:r>
            <a:r>
              <a:rPr lang="de-DE" dirty="0"/>
              <a:t>") {</a:t>
            </a:r>
          </a:p>
          <a:p>
            <a:r>
              <a:rPr lang="de-DE" dirty="0"/>
              <a:t>        </a:t>
            </a:r>
            <a:r>
              <a:rPr lang="de-DE" dirty="0" err="1"/>
              <a:t>throw</a:t>
            </a:r>
            <a:r>
              <a:rPr lang="de-DE" dirty="0"/>
              <a:t> ("I </a:t>
            </a:r>
            <a:r>
              <a:rPr lang="de-DE" dirty="0" err="1"/>
              <a:t>don't</a:t>
            </a:r>
            <a:r>
              <a:rPr lang="de-DE" dirty="0"/>
              <a:t> </a:t>
            </a:r>
            <a:r>
              <a:rPr lang="de-DE" dirty="0" err="1"/>
              <a:t>know</a:t>
            </a:r>
            <a:r>
              <a:rPr lang="de-DE" dirty="0"/>
              <a:t> </a:t>
            </a:r>
            <a:r>
              <a:rPr lang="de-DE" dirty="0" err="1"/>
              <a:t>this</a:t>
            </a:r>
            <a:r>
              <a:rPr lang="de-DE" dirty="0"/>
              <a:t> </a:t>
            </a:r>
            <a:r>
              <a:rPr lang="de-DE" dirty="0" err="1" smtClean="0"/>
              <a:t>kind</a:t>
            </a:r>
            <a:r>
              <a:rPr lang="de-DE" dirty="0" smtClean="0"/>
              <a:t> </a:t>
            </a:r>
            <a:r>
              <a:rPr lang="de-DE" dirty="0" err="1"/>
              <a:t>of</a:t>
            </a:r>
            <a:r>
              <a:rPr lang="de-DE" dirty="0"/>
              <a:t> </a:t>
            </a:r>
            <a:r>
              <a:rPr lang="de-DE" dirty="0" err="1"/>
              <a:t>smartphone</a:t>
            </a:r>
            <a:r>
              <a:rPr lang="de-DE" dirty="0"/>
              <a:t>.");</a:t>
            </a:r>
          </a:p>
          <a:p>
            <a:r>
              <a:rPr lang="de-DE" dirty="0"/>
              <a:t>    }</a:t>
            </a:r>
          </a:p>
          <a:p>
            <a:r>
              <a:rPr lang="de-DE" dirty="0"/>
              <a:t>    </a:t>
            </a:r>
          </a:p>
          <a:p>
            <a:r>
              <a:rPr lang="de-DE" dirty="0"/>
              <a:t>    </a:t>
            </a:r>
            <a:r>
              <a:rPr lang="de-DE" dirty="0" err="1"/>
              <a:t>var</a:t>
            </a:r>
            <a:r>
              <a:rPr lang="de-DE" dirty="0"/>
              <a:t> </a:t>
            </a:r>
            <a:r>
              <a:rPr lang="de-DE" dirty="0" err="1"/>
              <a:t>newSmartphone</a:t>
            </a:r>
            <a:r>
              <a:rPr lang="de-DE" dirty="0"/>
              <a:t> = </a:t>
            </a:r>
            <a:r>
              <a:rPr lang="de-DE" dirty="0" err="1"/>
              <a:t>new</a:t>
            </a:r>
            <a:r>
              <a:rPr lang="de-DE" dirty="0"/>
              <a:t> </a:t>
            </a:r>
            <a:r>
              <a:rPr lang="de-DE" dirty="0" err="1"/>
              <a:t>SmartphoneFactory</a:t>
            </a:r>
            <a:r>
              <a:rPr lang="de-DE" dirty="0"/>
              <a:t>[</a:t>
            </a:r>
            <a:r>
              <a:rPr lang="de-DE" dirty="0" err="1"/>
              <a:t>smartphoneType</a:t>
            </a:r>
            <a:r>
              <a:rPr lang="de-DE" dirty="0"/>
              <a:t>]();</a:t>
            </a:r>
          </a:p>
          <a:p>
            <a:r>
              <a:rPr lang="de-DE" dirty="0"/>
              <a:t>    </a:t>
            </a:r>
            <a:r>
              <a:rPr lang="de-DE" dirty="0" err="1"/>
              <a:t>return</a:t>
            </a:r>
            <a:r>
              <a:rPr lang="de-DE" dirty="0"/>
              <a:t> </a:t>
            </a:r>
            <a:r>
              <a:rPr lang="de-DE" dirty="0" err="1"/>
              <a:t>newSmartphone</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317226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de-DE" dirty="0" err="1"/>
              <a:t>SmartphoneFactory.IPhone</a:t>
            </a:r>
            <a:r>
              <a:rPr lang="de-DE" dirty="0"/>
              <a:t> = </a:t>
            </a:r>
            <a:r>
              <a:rPr lang="de-DE" dirty="0" err="1"/>
              <a:t>function</a:t>
            </a:r>
            <a:r>
              <a:rPr lang="de-DE" dirty="0"/>
              <a:t> () {}</a:t>
            </a:r>
          </a:p>
          <a:p>
            <a:r>
              <a:rPr lang="de-DE" dirty="0" err="1"/>
              <a:t>SmartphoneFactory.IPhone.prototype</a:t>
            </a:r>
            <a:r>
              <a:rPr lang="de-DE" dirty="0"/>
              <a:t> = </a:t>
            </a:r>
            <a:r>
              <a:rPr lang="de-DE" dirty="0" err="1"/>
              <a:t>new</a:t>
            </a:r>
            <a:r>
              <a:rPr lang="de-DE" dirty="0"/>
              <a:t> </a:t>
            </a:r>
            <a:r>
              <a:rPr lang="de-DE" dirty="0" err="1"/>
              <a:t>SmartphoneFactory</a:t>
            </a:r>
            <a:r>
              <a:rPr lang="de-DE" dirty="0"/>
              <a:t>();</a:t>
            </a:r>
          </a:p>
          <a:p>
            <a:r>
              <a:rPr lang="de-DE" dirty="0" err="1"/>
              <a:t>SmartphoneFactory.IPhone.prototype.installApp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dirty="0" err="1" smtClean="0"/>
              <a:t>AppStore</a:t>
            </a:r>
            <a:r>
              <a:rPr lang="de-DE" dirty="0"/>
              <a:t>.";</a:t>
            </a:r>
          </a:p>
          <a:p>
            <a:r>
              <a:rPr lang="de-DE" dirty="0"/>
              <a:t>}</a:t>
            </a:r>
          </a:p>
          <a:p>
            <a:endParaRPr lang="de-DE" dirty="0"/>
          </a:p>
          <a:p>
            <a:r>
              <a:rPr lang="de-DE" dirty="0" err="1"/>
              <a:t>SmartphoneFactory.Android</a:t>
            </a:r>
            <a:r>
              <a:rPr lang="de-DE" dirty="0"/>
              <a:t> = </a:t>
            </a:r>
            <a:r>
              <a:rPr lang="de-DE" dirty="0" err="1"/>
              <a:t>function</a:t>
            </a:r>
            <a:r>
              <a:rPr lang="de-DE" dirty="0"/>
              <a:t> () {}</a:t>
            </a:r>
          </a:p>
          <a:p>
            <a:r>
              <a:rPr lang="de-DE" dirty="0" err="1"/>
              <a:t>SmartphoneFactory.Android.prototype</a:t>
            </a:r>
            <a:r>
              <a:rPr lang="de-DE" dirty="0"/>
              <a:t> = </a:t>
            </a:r>
            <a:r>
              <a:rPr lang="de-DE" dirty="0" err="1"/>
              <a:t>new</a:t>
            </a:r>
            <a:r>
              <a:rPr lang="de-DE" dirty="0"/>
              <a:t> </a:t>
            </a:r>
            <a:r>
              <a:rPr lang="de-DE" dirty="0" err="1"/>
              <a:t>SmartphoneFactory</a:t>
            </a:r>
            <a:r>
              <a:rPr lang="de-DE" dirty="0"/>
              <a:t>();</a:t>
            </a:r>
          </a:p>
          <a:p>
            <a:r>
              <a:rPr lang="de-DE" dirty="0" err="1"/>
              <a:t>SmartphoneFactory.Android.prototype.installApp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strike="sngStrike" dirty="0" err="1" smtClean="0"/>
              <a:t>market</a:t>
            </a:r>
            <a:r>
              <a:rPr lang="de-DE" dirty="0" smtClean="0"/>
              <a:t> Google Play.</a:t>
            </a:r>
            <a:r>
              <a:rPr lang="de-DE" dirty="0"/>
              <a:t>";</a:t>
            </a:r>
          </a:p>
          <a:p>
            <a:r>
              <a:rPr lang="de-DE" dirty="0"/>
              <a:t>}</a:t>
            </a:r>
          </a:p>
          <a:p>
            <a:endParaRPr lang="de-DE" dirty="0" smtClean="0"/>
          </a:p>
          <a:p>
            <a:r>
              <a:rPr lang="de-DE" dirty="0" err="1" smtClean="0"/>
              <a:t>var</a:t>
            </a:r>
            <a:r>
              <a:rPr lang="de-DE" dirty="0" smtClean="0"/>
              <a:t> </a:t>
            </a:r>
            <a:r>
              <a:rPr lang="de-DE" dirty="0" err="1"/>
              <a:t>iPhone</a:t>
            </a:r>
            <a:r>
              <a:rPr lang="de-DE" dirty="0"/>
              <a:t> = </a:t>
            </a:r>
            <a:r>
              <a:rPr lang="de-DE" dirty="0" err="1"/>
              <a:t>SmartphoneFactory.factory</a:t>
            </a:r>
            <a:r>
              <a:rPr lang="de-DE" dirty="0" smtClean="0"/>
              <a:t>(“</a:t>
            </a:r>
            <a:r>
              <a:rPr lang="de-DE" dirty="0" err="1" smtClean="0"/>
              <a:t>Android</a:t>
            </a:r>
            <a:r>
              <a:rPr lang="de-DE" dirty="0" smtClean="0"/>
              <a:t>"</a:t>
            </a:r>
            <a:r>
              <a:rPr lang="de-DE" dirty="0"/>
              <a:t>);</a:t>
            </a:r>
          </a:p>
          <a:p>
            <a:r>
              <a:rPr lang="de-DE" dirty="0" err="1" smtClean="0"/>
              <a:t>iPhone.installApp</a:t>
            </a:r>
            <a:r>
              <a:rPr lang="de-DE" dirty="0"/>
              <a:t>(</a:t>
            </a:r>
            <a:r>
              <a:rPr lang="de-DE" dirty="0" smtClean="0"/>
              <a:t>); </a:t>
            </a:r>
            <a:r>
              <a:rPr lang="de-DE" dirty="0"/>
              <a:t>// </a:t>
            </a:r>
            <a:r>
              <a:rPr lang="de-DE" dirty="0" err="1"/>
              <a:t>Please</a:t>
            </a:r>
            <a:r>
              <a:rPr lang="de-DE" dirty="0"/>
              <a:t> </a:t>
            </a:r>
            <a:r>
              <a:rPr lang="de-DE" dirty="0" err="1"/>
              <a:t>visit</a:t>
            </a:r>
            <a:r>
              <a:rPr lang="de-DE" dirty="0"/>
              <a:t> </a:t>
            </a:r>
            <a:r>
              <a:rPr lang="de-DE" dirty="0" err="1"/>
              <a:t>the</a:t>
            </a:r>
            <a:r>
              <a:rPr lang="de-DE" dirty="0"/>
              <a:t> Play Store</a:t>
            </a:r>
          </a:p>
          <a:p>
            <a:endParaRPr lang="de-DE" dirty="0"/>
          </a:p>
          <a:p>
            <a:endParaRPr lang="de-DE" dirty="0"/>
          </a:p>
          <a:p>
            <a:endParaRPr lang="de-DE" dirty="0"/>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169073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unterschiedliche Ausprägungen von Objekten </a:t>
            </a:r>
            <a:endParaRPr lang="de-DE" dirty="0" smtClean="0"/>
          </a:p>
          <a:p>
            <a:r>
              <a:rPr lang="de-DE" dirty="0"/>
              <a:t>unterschiedliche Algorithmen anhand des </a:t>
            </a:r>
            <a:r>
              <a:rPr lang="de-DE" dirty="0" smtClean="0"/>
              <a:t>Kontexts</a:t>
            </a:r>
            <a:endParaRPr lang="de-DE" dirty="0"/>
          </a:p>
          <a:p>
            <a:r>
              <a:rPr lang="de-DE" dirty="0" smtClean="0"/>
              <a:t>z.B. </a:t>
            </a:r>
            <a:r>
              <a:rPr lang="de-DE" dirty="0"/>
              <a:t>Berechnung der Mehrwertsteuer </a:t>
            </a:r>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8649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var</a:t>
            </a:r>
            <a:r>
              <a:rPr lang="de-DE" dirty="0"/>
              <a:t> </a:t>
            </a:r>
            <a:r>
              <a:rPr lang="de-DE" dirty="0" err="1"/>
              <a:t>gadget</a:t>
            </a:r>
            <a:r>
              <a:rPr lang="de-DE" dirty="0"/>
              <a:t> = {</a:t>
            </a:r>
          </a:p>
          <a:p>
            <a:r>
              <a:rPr lang="de-DE" dirty="0"/>
              <a:t>    </a:t>
            </a:r>
            <a:r>
              <a:rPr lang="de-DE" dirty="0" err="1"/>
              <a:t>name</a:t>
            </a:r>
            <a:r>
              <a:rPr lang="de-DE" dirty="0"/>
              <a:t> : "R0cket", </a:t>
            </a:r>
            <a:endParaRPr lang="de-DE" dirty="0" smtClean="0"/>
          </a:p>
          <a:p>
            <a:r>
              <a:rPr lang="de-DE" dirty="0"/>
              <a:t>	</a:t>
            </a:r>
            <a:r>
              <a:rPr lang="de-DE" dirty="0" smtClean="0"/>
              <a:t>	 </a:t>
            </a:r>
            <a:r>
              <a:rPr lang="de-DE" dirty="0" err="1" smtClean="0"/>
              <a:t>vatType</a:t>
            </a:r>
            <a:r>
              <a:rPr lang="de-DE" dirty="0" smtClean="0"/>
              <a:t> </a:t>
            </a:r>
            <a:r>
              <a:rPr lang="de-DE" dirty="0"/>
              <a:t>: "</a:t>
            </a:r>
            <a:r>
              <a:rPr lang="de-DE" dirty="0" err="1"/>
              <a:t>full</a:t>
            </a:r>
            <a:r>
              <a:rPr lang="de-DE" dirty="0"/>
              <a:t>",</a:t>
            </a:r>
          </a:p>
          <a:p>
            <a:r>
              <a:rPr lang="de-DE" dirty="0"/>
              <a:t>    </a:t>
            </a:r>
            <a:r>
              <a:rPr lang="de-DE" dirty="0" err="1"/>
              <a:t>price</a:t>
            </a:r>
            <a:r>
              <a:rPr lang="de-DE" dirty="0"/>
              <a:t> : 30000000</a:t>
            </a:r>
          </a:p>
          <a:p>
            <a:r>
              <a:rPr lang="de-DE" dirty="0"/>
              <a:t>};</a:t>
            </a:r>
          </a:p>
          <a:p>
            <a:endParaRPr lang="de-DE" dirty="0"/>
          </a:p>
          <a:p>
            <a:r>
              <a:rPr lang="de-DE" dirty="0" err="1"/>
              <a:t>var</a:t>
            </a:r>
            <a:r>
              <a:rPr lang="de-DE" dirty="0"/>
              <a:t> </a:t>
            </a:r>
            <a:r>
              <a:rPr lang="de-DE" dirty="0" err="1"/>
              <a:t>food</a:t>
            </a:r>
            <a:r>
              <a:rPr lang="de-DE" dirty="0"/>
              <a:t> = {</a:t>
            </a:r>
          </a:p>
          <a:p>
            <a:r>
              <a:rPr lang="de-DE" dirty="0"/>
              <a:t>    </a:t>
            </a:r>
            <a:r>
              <a:rPr lang="de-DE" dirty="0" err="1"/>
              <a:t>name</a:t>
            </a:r>
            <a:r>
              <a:rPr lang="de-DE" dirty="0"/>
              <a:t> : "</a:t>
            </a:r>
            <a:r>
              <a:rPr lang="de-DE" dirty="0" err="1"/>
              <a:t>bread</a:t>
            </a:r>
            <a:r>
              <a:rPr lang="de-DE" dirty="0"/>
              <a:t>",</a:t>
            </a:r>
          </a:p>
          <a:p>
            <a:r>
              <a:rPr lang="de-DE" dirty="0"/>
              <a:t>    </a:t>
            </a:r>
            <a:r>
              <a:rPr lang="de-DE" dirty="0" err="1"/>
              <a:t>vatType</a:t>
            </a:r>
            <a:r>
              <a:rPr lang="de-DE" dirty="0"/>
              <a:t> : "</a:t>
            </a:r>
            <a:r>
              <a:rPr lang="de-DE" dirty="0" err="1"/>
              <a:t>reduced</a:t>
            </a:r>
            <a:r>
              <a:rPr lang="de-DE" dirty="0"/>
              <a:t>",</a:t>
            </a:r>
          </a:p>
          <a:p>
            <a:r>
              <a:rPr lang="de-DE" dirty="0"/>
              <a:t>    </a:t>
            </a:r>
            <a:r>
              <a:rPr lang="de-DE" dirty="0" err="1"/>
              <a:t>price</a:t>
            </a:r>
            <a:r>
              <a:rPr lang="de-DE" dirty="0"/>
              <a:t> : 5</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47226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vatCalculator.types</a:t>
            </a:r>
            <a:r>
              <a:rPr lang="de-DE" dirty="0"/>
              <a:t> = {};</a:t>
            </a:r>
          </a:p>
          <a:p>
            <a:r>
              <a:rPr lang="de-DE" dirty="0" err="1"/>
              <a:t>vatCalculator.types.reduced</a:t>
            </a:r>
            <a:r>
              <a:rPr lang="de-DE" dirty="0"/>
              <a:t> = {</a:t>
            </a:r>
          </a:p>
          <a:p>
            <a:r>
              <a:rPr lang="de-DE" dirty="0"/>
              <a:t>    </a:t>
            </a:r>
            <a:r>
              <a:rPr lang="en-US" dirty="0"/>
              <a:t>calculate : function(price) {</a:t>
            </a:r>
            <a:endParaRPr lang="de-DE" dirty="0"/>
          </a:p>
          <a:p>
            <a:r>
              <a:rPr lang="en-US" dirty="0"/>
              <a:t>        return price * 0.07;    </a:t>
            </a:r>
            <a:endParaRPr lang="de-DE" dirty="0"/>
          </a:p>
          <a:p>
            <a:r>
              <a:rPr lang="en-US" dirty="0"/>
              <a:t>    }    </a:t>
            </a:r>
            <a:endParaRPr lang="de-DE" dirty="0"/>
          </a:p>
          <a:p>
            <a:r>
              <a:rPr lang="en-US" dirty="0"/>
              <a:t>};</a:t>
            </a:r>
            <a:endParaRPr lang="de-DE" dirty="0"/>
          </a:p>
          <a:p>
            <a:r>
              <a:rPr lang="en-US" dirty="0" err="1"/>
              <a:t>vatCalculator.types.full</a:t>
            </a:r>
            <a:r>
              <a:rPr lang="en-US" dirty="0"/>
              <a:t> = {</a:t>
            </a:r>
            <a:endParaRPr lang="de-DE" dirty="0"/>
          </a:p>
          <a:p>
            <a:r>
              <a:rPr lang="en-US" dirty="0"/>
              <a:t>    calculate : function(price) {</a:t>
            </a:r>
            <a:endParaRPr lang="de-DE" dirty="0"/>
          </a:p>
          <a:p>
            <a:r>
              <a:rPr lang="en-US" dirty="0"/>
              <a:t>        </a:t>
            </a:r>
            <a:r>
              <a:rPr lang="de-DE" dirty="0" err="1"/>
              <a:t>return</a:t>
            </a:r>
            <a:r>
              <a:rPr lang="de-DE" dirty="0"/>
              <a:t> </a:t>
            </a:r>
            <a:r>
              <a:rPr lang="de-DE" dirty="0" err="1"/>
              <a:t>price</a:t>
            </a:r>
            <a:r>
              <a:rPr lang="de-DE" dirty="0"/>
              <a:t> * 0.19;</a:t>
            </a:r>
          </a:p>
          <a:p>
            <a:r>
              <a:rPr lang="de-DE" dirty="0"/>
              <a:t>    }    </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298979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calculatePrice</a:t>
            </a:r>
            <a:r>
              <a:rPr lang="de-DE" dirty="0"/>
              <a:t>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vatCalculator.types</a:t>
            </a:r>
            <a:r>
              <a:rPr lang="de-DE" dirty="0"/>
              <a:t>[</a:t>
            </a:r>
            <a:r>
              <a:rPr lang="de-DE" dirty="0" err="1"/>
              <a:t>data.vatType</a:t>
            </a:r>
            <a:r>
              <a:rPr lang="de-DE" dirty="0"/>
              <a:t>] !== "</a:t>
            </a:r>
            <a:r>
              <a:rPr lang="de-DE" dirty="0" err="1"/>
              <a:t>object</a:t>
            </a:r>
            <a:r>
              <a:rPr lang="de-DE" dirty="0"/>
              <a:t>") {</a:t>
            </a:r>
          </a:p>
          <a:p>
            <a:r>
              <a:rPr lang="de-DE" dirty="0"/>
              <a:t>        </a:t>
            </a:r>
            <a:r>
              <a:rPr lang="de-DE" dirty="0" err="1"/>
              <a:t>throw</a:t>
            </a:r>
            <a:r>
              <a:rPr lang="de-DE" dirty="0"/>
              <a:t> ("</a:t>
            </a:r>
            <a:r>
              <a:rPr lang="de-DE" dirty="0" err="1"/>
              <a:t>No</a:t>
            </a:r>
            <a:r>
              <a:rPr lang="de-DE" dirty="0"/>
              <a:t> </a:t>
            </a:r>
            <a:r>
              <a:rPr lang="de-DE" dirty="0" err="1"/>
              <a:t>strategy</a:t>
            </a:r>
            <a:r>
              <a:rPr lang="de-DE" dirty="0"/>
              <a:t> </a:t>
            </a:r>
            <a:r>
              <a:rPr lang="de-DE" dirty="0" err="1"/>
              <a:t>found</a:t>
            </a:r>
            <a:r>
              <a:rPr lang="de-DE" dirty="0"/>
              <a:t>.")</a:t>
            </a:r>
          </a:p>
          <a:p>
            <a:r>
              <a:rPr lang="de-DE" dirty="0"/>
              <a:t>    }    </a:t>
            </a:r>
          </a:p>
          <a:p>
            <a:r>
              <a:rPr lang="de-DE" dirty="0"/>
              <a:t>    </a:t>
            </a:r>
            <a:r>
              <a:rPr lang="de-DE" dirty="0" err="1"/>
              <a:t>return</a:t>
            </a:r>
            <a:r>
              <a:rPr lang="de-DE" dirty="0"/>
              <a:t> </a:t>
            </a:r>
            <a:r>
              <a:rPr lang="de-DE" dirty="0" err="1"/>
              <a:t>data.price</a:t>
            </a:r>
            <a:r>
              <a:rPr lang="de-DE" dirty="0"/>
              <a:t> + </a:t>
            </a:r>
            <a:r>
              <a:rPr lang="de-DE" dirty="0" smtClean="0"/>
              <a:t/>
            </a:r>
            <a:br>
              <a:rPr lang="de-DE" dirty="0" smtClean="0"/>
            </a:br>
            <a:r>
              <a:rPr lang="de-DE" dirty="0" smtClean="0"/>
              <a:t>						</a:t>
            </a:r>
            <a:r>
              <a:rPr lang="de-DE" dirty="0" err="1" smtClean="0"/>
              <a:t>vatCalculator.types</a:t>
            </a:r>
            <a:r>
              <a:rPr lang="de-DE" dirty="0"/>
              <a:t>[</a:t>
            </a:r>
            <a:r>
              <a:rPr lang="de-DE" dirty="0" err="1"/>
              <a:t>data.vatType</a:t>
            </a:r>
            <a:r>
              <a:rPr lang="de-DE" dirty="0"/>
              <a:t>].</a:t>
            </a:r>
            <a:r>
              <a:rPr lang="de-DE" dirty="0" err="1"/>
              <a:t>calculate</a:t>
            </a:r>
            <a:r>
              <a:rPr lang="de-DE" dirty="0"/>
              <a:t>(</a:t>
            </a:r>
            <a:r>
              <a:rPr lang="de-DE" dirty="0" err="1"/>
              <a:t>data.price</a:t>
            </a:r>
            <a:r>
              <a:rPr lang="de-DE" dirty="0"/>
              <a:t>);</a:t>
            </a:r>
          </a:p>
          <a:p>
            <a:r>
              <a:rPr lang="de-DE" dirty="0"/>
              <a:t>}</a:t>
            </a:r>
          </a:p>
          <a:p>
            <a:endParaRPr lang="de-DE" dirty="0"/>
          </a:p>
          <a:p>
            <a:r>
              <a:rPr lang="de-DE" dirty="0" err="1" smtClean="0"/>
              <a:t>calculatePrice</a:t>
            </a:r>
            <a:r>
              <a:rPr lang="de-DE" dirty="0"/>
              <a:t>(</a:t>
            </a:r>
            <a:r>
              <a:rPr lang="de-DE" dirty="0" err="1"/>
              <a:t>food</a:t>
            </a:r>
            <a:r>
              <a:rPr lang="de-DE" dirty="0" smtClean="0"/>
              <a:t>); </a:t>
            </a:r>
            <a:r>
              <a:rPr lang="de-DE" dirty="0"/>
              <a:t>// 5.35</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9412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bietet eine alternative Schnittstelle zu einem </a:t>
            </a:r>
            <a:r>
              <a:rPr lang="de-DE" dirty="0" smtClean="0"/>
              <a:t>Objekt</a:t>
            </a:r>
          </a:p>
          <a:p>
            <a:r>
              <a:rPr lang="de-DE" dirty="0"/>
              <a:t>komplexe Schnittstellen </a:t>
            </a:r>
            <a:r>
              <a:rPr lang="de-DE" dirty="0" smtClean="0"/>
              <a:t>vereinfachen</a:t>
            </a:r>
          </a:p>
          <a:p>
            <a:r>
              <a:rPr lang="de-DE" dirty="0" smtClean="0"/>
              <a:t>unterschiedliche Implementierungen vereinheitlichen</a:t>
            </a:r>
          </a:p>
          <a:p>
            <a:r>
              <a:rPr lang="de-DE" dirty="0" err="1" smtClean="0"/>
              <a:t>jQuery</a:t>
            </a:r>
            <a:r>
              <a:rPr lang="de-DE" dirty="0" smtClean="0"/>
              <a:t> ist z.B. eine </a:t>
            </a:r>
            <a:r>
              <a:rPr lang="de-DE" dirty="0" err="1" smtClean="0"/>
              <a:t>Facade</a:t>
            </a:r>
            <a:r>
              <a:rPr lang="de-DE" dirty="0" smtClean="0"/>
              <a:t> für das DOM</a:t>
            </a:r>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54260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eventUtil</a:t>
            </a:r>
            <a:r>
              <a:rPr lang="de-DE" dirty="0"/>
              <a:t> = {</a:t>
            </a:r>
          </a:p>
          <a:p>
            <a:r>
              <a:rPr lang="de-DE" dirty="0"/>
              <a:t>    </a:t>
            </a:r>
            <a:r>
              <a:rPr lang="de-DE" dirty="0" err="1"/>
              <a:t>stopPropagation</a:t>
            </a:r>
            <a:r>
              <a:rPr lang="de-DE" dirty="0"/>
              <a:t> : </a:t>
            </a:r>
            <a:r>
              <a:rPr lang="de-DE" dirty="0" err="1"/>
              <a:t>function</a:t>
            </a:r>
            <a:r>
              <a:rPr lang="de-DE" dirty="0"/>
              <a:t>(</a:t>
            </a:r>
            <a:r>
              <a:rPr lang="de-DE" dirty="0" err="1"/>
              <a:t>event</a:t>
            </a:r>
            <a:r>
              <a:rPr lang="de-DE" dirty="0"/>
              <a:t>) {</a:t>
            </a:r>
          </a:p>
          <a:p>
            <a:r>
              <a:rPr lang="de-DE" dirty="0"/>
              <a:t>        </a:t>
            </a:r>
            <a:r>
              <a:rPr lang="de-DE" dirty="0" err="1"/>
              <a:t>if</a:t>
            </a:r>
            <a:r>
              <a:rPr lang="de-DE" dirty="0"/>
              <a:t> (</a:t>
            </a:r>
            <a:r>
              <a:rPr lang="de-DE" dirty="0" err="1"/>
              <a:t>event.stopPropagation</a:t>
            </a:r>
            <a:r>
              <a:rPr lang="de-DE" dirty="0"/>
              <a:t>) {</a:t>
            </a:r>
          </a:p>
          <a:p>
            <a:r>
              <a:rPr lang="de-DE" dirty="0"/>
              <a:t>            </a:t>
            </a:r>
            <a:r>
              <a:rPr lang="de-DE" dirty="0" err="1"/>
              <a:t>event.stopPropagation</a:t>
            </a:r>
            <a:r>
              <a:rPr lang="de-DE" dirty="0"/>
              <a:t>();</a:t>
            </a:r>
          </a:p>
          <a:p>
            <a:r>
              <a:rPr lang="de-DE" dirty="0"/>
              <a:t>        } </a:t>
            </a:r>
            <a:r>
              <a:rPr lang="de-DE" dirty="0" err="1"/>
              <a:t>else</a:t>
            </a:r>
            <a:r>
              <a:rPr lang="de-DE" dirty="0"/>
              <a:t> {</a:t>
            </a:r>
          </a:p>
          <a:p>
            <a:r>
              <a:rPr lang="de-DE" dirty="0"/>
              <a:t>            </a:t>
            </a:r>
            <a:r>
              <a:rPr lang="de-DE" dirty="0" err="1"/>
              <a:t>event.cancelBubble</a:t>
            </a:r>
            <a:r>
              <a:rPr lang="de-DE" dirty="0"/>
              <a:t> = true;</a:t>
            </a:r>
          </a:p>
          <a:p>
            <a:r>
              <a:rPr lang="de-DE" dirty="0"/>
              <a:t>        }</a:t>
            </a:r>
          </a:p>
          <a:p>
            <a:r>
              <a:rPr lang="de-DE" dirty="0"/>
              <a:t>    },</a:t>
            </a:r>
          </a:p>
          <a:p>
            <a:r>
              <a:rPr lang="de-DE" dirty="0"/>
              <a:t>    </a:t>
            </a:r>
            <a:r>
              <a:rPr lang="de-DE" dirty="0" err="1"/>
              <a:t>preventDefault</a:t>
            </a:r>
            <a:r>
              <a:rPr lang="de-DE" dirty="0"/>
              <a:t> : </a:t>
            </a:r>
            <a:r>
              <a:rPr lang="de-DE" dirty="0" err="1"/>
              <a:t>function</a:t>
            </a:r>
            <a:r>
              <a:rPr lang="de-DE" dirty="0"/>
              <a:t>(</a:t>
            </a:r>
            <a:r>
              <a:rPr lang="de-DE" dirty="0" err="1"/>
              <a:t>event</a:t>
            </a:r>
            <a:r>
              <a:rPr lang="de-DE" dirty="0"/>
              <a:t>){</a:t>
            </a:r>
          </a:p>
          <a:p>
            <a:r>
              <a:rPr lang="de-DE" dirty="0"/>
              <a:t>        </a:t>
            </a:r>
            <a:r>
              <a:rPr lang="de-DE" dirty="0" err="1"/>
              <a:t>if</a:t>
            </a:r>
            <a:r>
              <a:rPr lang="de-DE" dirty="0"/>
              <a:t> (</a:t>
            </a:r>
            <a:r>
              <a:rPr lang="de-DE" dirty="0" err="1"/>
              <a:t>event.preventDefault</a:t>
            </a:r>
            <a:r>
              <a:rPr lang="de-DE" dirty="0"/>
              <a:t>) {</a:t>
            </a:r>
          </a:p>
          <a:p>
            <a:r>
              <a:rPr lang="de-DE" dirty="0"/>
              <a:t>            </a:t>
            </a:r>
            <a:r>
              <a:rPr lang="de-DE" dirty="0" err="1"/>
              <a:t>event.preventDefault</a:t>
            </a:r>
            <a:r>
              <a:rPr lang="de-DE" dirty="0"/>
              <a:t>();</a:t>
            </a:r>
          </a:p>
          <a:p>
            <a:r>
              <a:rPr lang="de-DE" dirty="0"/>
              <a:t>        } </a:t>
            </a:r>
            <a:r>
              <a:rPr lang="de-DE" dirty="0" err="1"/>
              <a:t>else</a:t>
            </a:r>
            <a:r>
              <a:rPr lang="de-DE" dirty="0"/>
              <a:t> {</a:t>
            </a:r>
          </a:p>
          <a:p>
            <a:r>
              <a:rPr lang="de-DE" dirty="0"/>
              <a:t>            </a:t>
            </a:r>
            <a:r>
              <a:rPr lang="de-DE" dirty="0" err="1"/>
              <a:t>event.returnValue</a:t>
            </a:r>
            <a:r>
              <a:rPr lang="de-DE" dirty="0"/>
              <a:t> = false;</a:t>
            </a:r>
          </a:p>
          <a:p>
            <a:r>
              <a:rPr lang="de-DE" dirty="0"/>
              <a:t>        }</a:t>
            </a:r>
          </a:p>
          <a:p>
            <a:r>
              <a:rPr lang="de-DE" dirty="0"/>
              <a:t>    }</a:t>
            </a:r>
          </a:p>
          <a:p>
            <a:r>
              <a:rPr lang="de-DE" dirty="0"/>
              <a:t>}</a:t>
            </a:r>
          </a:p>
          <a:p>
            <a:endParaRPr lang="de-DE" dirty="0"/>
          </a:p>
          <a:p>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24702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Proxy kapselt </a:t>
            </a:r>
            <a:r>
              <a:rPr lang="de-DE" dirty="0"/>
              <a:t>die Schnittstelle zu einem anderen </a:t>
            </a:r>
            <a:r>
              <a:rPr lang="de-DE" dirty="0" smtClean="0"/>
              <a:t>Objekt</a:t>
            </a:r>
          </a:p>
          <a:p>
            <a:r>
              <a:rPr lang="de-DE" dirty="0"/>
              <a:t>schützt den Zugriff auf das Objekt</a:t>
            </a:r>
          </a:p>
          <a:p>
            <a:r>
              <a:rPr lang="de-DE" dirty="0" smtClean="0"/>
              <a:t>sitzt </a:t>
            </a:r>
            <a:r>
              <a:rPr lang="de-DE" dirty="0"/>
              <a:t>zwischen dem Konsumenten eines Objekts und dem Objekt </a:t>
            </a:r>
            <a:r>
              <a:rPr lang="de-DE" dirty="0" smtClean="0"/>
              <a:t>selbst</a:t>
            </a:r>
          </a:p>
          <a:p>
            <a:r>
              <a:rPr lang="de-DE" dirty="0" smtClean="0"/>
              <a:t>kann </a:t>
            </a:r>
            <a:r>
              <a:rPr lang="de-DE" dirty="0"/>
              <a:t>Initialisierungs- und Caching-Strategien implementieren </a:t>
            </a:r>
            <a:r>
              <a:rPr lang="de-DE" dirty="0" smtClean="0"/>
              <a:t>(komplexe Zugriffe oder Remote)</a:t>
            </a:r>
          </a:p>
          <a:p>
            <a:pPr marL="0" indent="0">
              <a:buNone/>
            </a:pPr>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283280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1413769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person</a:t>
            </a:r>
            <a:r>
              <a:rPr lang="de-DE" dirty="0"/>
              <a:t> = {</a:t>
            </a:r>
          </a:p>
          <a:p>
            <a:r>
              <a:rPr lang="de-DE" dirty="0"/>
              <a:t>    </a:t>
            </a:r>
            <a:r>
              <a:rPr lang="de-DE" dirty="0" err="1"/>
              <a:t>givenName</a:t>
            </a:r>
            <a:r>
              <a:rPr lang="de-DE" dirty="0"/>
              <a:t> : "Douglas",</a:t>
            </a:r>
          </a:p>
          <a:p>
            <a:r>
              <a:rPr lang="de-DE" dirty="0"/>
              <a:t>    </a:t>
            </a:r>
            <a:r>
              <a:rPr lang="de-DE" dirty="0" err="1"/>
              <a:t>lastName</a:t>
            </a:r>
            <a:r>
              <a:rPr lang="de-DE" dirty="0"/>
              <a:t> : "</a:t>
            </a:r>
            <a:r>
              <a:rPr lang="de-DE" dirty="0" err="1"/>
              <a:t>Crockford</a:t>
            </a:r>
            <a:r>
              <a:rPr lang="de-DE" dirty="0"/>
              <a:t>",</a:t>
            </a:r>
          </a:p>
          <a:p>
            <a:r>
              <a:rPr lang="de-DE" dirty="0"/>
              <a:t>    </a:t>
            </a:r>
            <a:r>
              <a:rPr lang="de-DE" dirty="0" err="1"/>
              <a:t>read</a:t>
            </a:r>
            <a:r>
              <a:rPr lang="de-DE" dirty="0"/>
              <a:t>: </a:t>
            </a:r>
            <a:r>
              <a:rPr lang="de-DE" dirty="0" err="1"/>
              <a:t>function</a:t>
            </a:r>
            <a:r>
              <a:rPr lang="de-DE" dirty="0"/>
              <a:t> () {</a:t>
            </a:r>
          </a:p>
          <a:p>
            <a:r>
              <a:rPr lang="de-DE" dirty="0"/>
              <a:t>        </a:t>
            </a:r>
            <a:r>
              <a:rPr lang="de-DE" dirty="0" err="1"/>
              <a:t>jQuery.getJSON</a:t>
            </a:r>
            <a:r>
              <a:rPr lang="de-DE" dirty="0"/>
              <a:t>('</a:t>
            </a:r>
            <a:r>
              <a:rPr lang="de-DE" dirty="0" err="1"/>
              <a:t>person</a:t>
            </a:r>
            <a:r>
              <a:rPr lang="de-DE" dirty="0"/>
              <a:t>/</a:t>
            </a:r>
            <a:r>
              <a:rPr lang="de-DE" dirty="0" err="1"/>
              <a:t>douglas_crockford.json</a:t>
            </a:r>
            <a:r>
              <a:rPr lang="de-DE" dirty="0"/>
              <a:t>', </a:t>
            </a:r>
            <a:r>
              <a:rPr lang="de-DE" dirty="0" err="1"/>
              <a:t>function</a:t>
            </a:r>
            <a:r>
              <a:rPr lang="de-DE" dirty="0"/>
              <a:t>(</a:t>
            </a:r>
            <a:r>
              <a:rPr lang="de-DE" dirty="0" err="1"/>
              <a:t>data</a:t>
            </a:r>
            <a:r>
              <a:rPr lang="de-DE" dirty="0"/>
              <a:t>) {</a:t>
            </a:r>
          </a:p>
          <a:p>
            <a:r>
              <a:rPr lang="de-DE" dirty="0"/>
              <a:t>            </a:t>
            </a:r>
            <a:r>
              <a:rPr lang="de-DE" dirty="0" err="1"/>
              <a:t>this.givenName</a:t>
            </a:r>
            <a:r>
              <a:rPr lang="de-DE" dirty="0"/>
              <a:t> = </a:t>
            </a:r>
            <a:r>
              <a:rPr lang="de-DE" dirty="0" err="1"/>
              <a:t>data.givenName</a:t>
            </a:r>
            <a:r>
              <a:rPr lang="de-DE" dirty="0"/>
              <a:t>;</a:t>
            </a:r>
          </a:p>
          <a:p>
            <a:r>
              <a:rPr lang="de-DE" dirty="0"/>
              <a:t>            </a:t>
            </a:r>
            <a:r>
              <a:rPr lang="de-DE" dirty="0" err="1"/>
              <a:t>this.lastName</a:t>
            </a:r>
            <a:r>
              <a:rPr lang="de-DE" dirty="0"/>
              <a:t> = </a:t>
            </a:r>
            <a:r>
              <a:rPr lang="de-DE" dirty="0" err="1"/>
              <a:t>data.lastName</a:t>
            </a:r>
            <a:r>
              <a:rPr lang="de-DE" dirty="0"/>
              <a:t>;</a:t>
            </a:r>
          </a:p>
          <a:p>
            <a:r>
              <a:rPr lang="de-DE" dirty="0"/>
              <a:t>        });</a:t>
            </a:r>
          </a:p>
          <a:p>
            <a:r>
              <a:rPr lang="de-DE" dirty="0"/>
              <a:t>    },</a:t>
            </a:r>
          </a:p>
          <a:p>
            <a:r>
              <a:rPr lang="de-DE" dirty="0"/>
              <a:t>    update: </a:t>
            </a:r>
            <a:r>
              <a:rPr lang="de-DE" dirty="0" err="1"/>
              <a:t>function</a:t>
            </a:r>
            <a:r>
              <a:rPr lang="de-DE" dirty="0"/>
              <a:t>() {</a:t>
            </a:r>
          </a:p>
          <a:p>
            <a:r>
              <a:rPr lang="de-DE" dirty="0"/>
              <a:t>        </a:t>
            </a:r>
            <a:r>
              <a:rPr lang="de-DE" dirty="0" err="1" smtClean="0"/>
              <a:t>jQuery.post</a:t>
            </a:r>
            <a:r>
              <a:rPr lang="de-DE" dirty="0" smtClean="0"/>
              <a:t>(</a:t>
            </a:r>
            <a:r>
              <a:rPr lang="de-DE" dirty="0"/>
              <a:t>'</a:t>
            </a:r>
            <a:r>
              <a:rPr lang="de-DE" dirty="0" err="1"/>
              <a:t>person</a:t>
            </a:r>
            <a:r>
              <a:rPr lang="de-DE" dirty="0"/>
              <a:t>/</a:t>
            </a:r>
            <a:r>
              <a:rPr lang="de-DE" dirty="0" err="1"/>
              <a:t>douglas_crockford.json</a:t>
            </a:r>
            <a:r>
              <a:rPr lang="de-DE" dirty="0"/>
              <a:t>', {</a:t>
            </a:r>
          </a:p>
          <a:p>
            <a:r>
              <a:rPr lang="de-DE" dirty="0"/>
              <a:t>            </a:t>
            </a:r>
            <a:r>
              <a:rPr lang="de-DE" dirty="0" err="1"/>
              <a:t>givenName</a:t>
            </a:r>
            <a:r>
              <a:rPr lang="de-DE" dirty="0"/>
              <a:t>: </a:t>
            </a:r>
            <a:r>
              <a:rPr lang="de-DE" dirty="0" err="1"/>
              <a:t>this.givenName</a:t>
            </a:r>
            <a:r>
              <a:rPr lang="de-DE" dirty="0"/>
              <a:t>,</a:t>
            </a:r>
          </a:p>
          <a:p>
            <a:r>
              <a:rPr lang="de-DE" dirty="0"/>
              <a:t>            </a:t>
            </a:r>
            <a:r>
              <a:rPr lang="de-DE" dirty="0" err="1"/>
              <a:t>lastName</a:t>
            </a:r>
            <a:r>
              <a:rPr lang="de-DE" dirty="0"/>
              <a:t>: </a:t>
            </a:r>
            <a:r>
              <a:rPr lang="de-DE" dirty="0" err="1"/>
              <a:t>this.lastName</a:t>
            </a:r>
            <a:endParaRPr lang="de-DE" dirty="0"/>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40885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auch </a:t>
            </a:r>
            <a:r>
              <a:rPr lang="de-DE" dirty="0" smtClean="0"/>
              <a:t>bekannt als </a:t>
            </a:r>
            <a:r>
              <a:rPr lang="de-DE" dirty="0" err="1" smtClean="0"/>
              <a:t>Publish</a:t>
            </a:r>
            <a:r>
              <a:rPr lang="de-DE" dirty="0" smtClean="0"/>
              <a:t>/</a:t>
            </a:r>
            <a:r>
              <a:rPr lang="de-DE" dirty="0" err="1" smtClean="0"/>
              <a:t>Subscribe</a:t>
            </a:r>
            <a:endParaRPr lang="de-DE" dirty="0" smtClean="0"/>
          </a:p>
          <a:p>
            <a:r>
              <a:rPr lang="de-DE" dirty="0" smtClean="0"/>
              <a:t>wird </a:t>
            </a:r>
            <a:r>
              <a:rPr lang="de-DE" dirty="0" smtClean="0"/>
              <a:t>im Browser verwendet (</a:t>
            </a:r>
            <a:r>
              <a:rPr lang="de-DE" dirty="0" err="1" smtClean="0"/>
              <a:t>onclick</a:t>
            </a:r>
            <a:r>
              <a:rPr lang="de-DE" dirty="0" smtClean="0"/>
              <a:t>)</a:t>
            </a:r>
          </a:p>
          <a:p>
            <a:r>
              <a:rPr lang="de-DE" dirty="0" smtClean="0"/>
              <a:t>Publisher informieren Subscriber über Ereignisse</a:t>
            </a:r>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242432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document.addEventListener</a:t>
            </a:r>
            <a:r>
              <a:rPr lang="de-DE" dirty="0"/>
              <a:t>("</a:t>
            </a:r>
            <a:r>
              <a:rPr lang="de-DE" dirty="0" err="1"/>
              <a:t>keypress</a:t>
            </a:r>
            <a:r>
              <a:rPr lang="de-DE" dirty="0"/>
              <a:t>", </a:t>
            </a:r>
            <a:r>
              <a:rPr lang="de-DE" dirty="0" err="1"/>
              <a:t>function</a:t>
            </a:r>
            <a:r>
              <a:rPr lang="de-DE" dirty="0"/>
              <a:t>(</a:t>
            </a:r>
            <a:r>
              <a:rPr lang="de-DE" dirty="0" err="1"/>
              <a:t>event</a:t>
            </a:r>
            <a:r>
              <a:rPr lang="de-DE" dirty="0"/>
              <a:t>, </a:t>
            </a:r>
            <a:r>
              <a:rPr lang="de-DE" dirty="0" err="1"/>
              <a:t>element</a:t>
            </a:r>
            <a:r>
              <a:rPr lang="de-DE" dirty="0" smtClean="0"/>
              <a:t>) { </a:t>
            </a:r>
            <a:endParaRPr lang="de-DE" dirty="0"/>
          </a:p>
          <a:p>
            <a:r>
              <a:rPr lang="de-DE" dirty="0" smtClean="0"/>
              <a:t>		</a:t>
            </a:r>
            <a:r>
              <a:rPr lang="de-DE" dirty="0" err="1" smtClean="0"/>
              <a:t>event</a:t>
            </a:r>
            <a:r>
              <a:rPr lang="de-DE" dirty="0" smtClean="0"/>
              <a:t> </a:t>
            </a:r>
            <a:r>
              <a:rPr lang="de-DE" dirty="0"/>
              <a:t>= </a:t>
            </a:r>
            <a:r>
              <a:rPr lang="de-DE" dirty="0" err="1"/>
              <a:t>event</a:t>
            </a:r>
            <a:r>
              <a:rPr lang="de-DE" dirty="0"/>
              <a:t> || </a:t>
            </a:r>
            <a:r>
              <a:rPr lang="de-DE" dirty="0" err="1"/>
              <a:t>window.event</a:t>
            </a:r>
            <a:r>
              <a:rPr lang="de-DE" dirty="0"/>
              <a:t>;</a:t>
            </a:r>
          </a:p>
          <a:p>
            <a:pPr lvl="1"/>
            <a:r>
              <a:rPr lang="de-DE" dirty="0"/>
              <a:t> </a:t>
            </a:r>
            <a:r>
              <a:rPr lang="de-DE" dirty="0" smtClean="0"/>
              <a:t> </a:t>
            </a:r>
            <a:r>
              <a:rPr lang="de-DE" dirty="0" err="1" smtClean="0"/>
              <a:t>var</a:t>
            </a:r>
            <a:r>
              <a:rPr lang="de-DE" dirty="0" smtClean="0"/>
              <a:t> </a:t>
            </a:r>
            <a:r>
              <a:rPr lang="de-DE" dirty="0" err="1"/>
              <a:t>character</a:t>
            </a:r>
            <a:r>
              <a:rPr lang="de-DE" dirty="0"/>
              <a:t> = </a:t>
            </a:r>
            <a:r>
              <a:rPr lang="de-DE" dirty="0" err="1"/>
              <a:t>event.keyCode</a:t>
            </a:r>
            <a:r>
              <a:rPr lang="de-DE" dirty="0"/>
              <a:t>;</a:t>
            </a:r>
          </a:p>
          <a:p>
            <a:r>
              <a:rPr lang="de-DE" dirty="0" smtClean="0"/>
              <a:t>		</a:t>
            </a:r>
            <a:r>
              <a:rPr lang="de-DE" dirty="0" err="1" smtClean="0"/>
              <a:t>console</a:t>
            </a:r>
            <a:r>
              <a:rPr lang="de-DE" dirty="0" smtClean="0"/>
              <a:t>..</a:t>
            </a:r>
            <a:r>
              <a:rPr lang="de-DE" dirty="0" err="1" smtClean="0"/>
              <a:t>og</a:t>
            </a:r>
            <a:r>
              <a:rPr lang="de-DE" dirty="0" smtClean="0"/>
              <a:t>(</a:t>
            </a:r>
            <a:r>
              <a:rPr lang="de-DE" dirty="0"/>
              <a:t>"Key " + </a:t>
            </a:r>
            <a:r>
              <a:rPr lang="de-DE" dirty="0" err="1"/>
              <a:t>String.fromCharCode</a:t>
            </a:r>
            <a:r>
              <a:rPr lang="de-DE" dirty="0"/>
              <a:t>(</a:t>
            </a:r>
            <a:r>
              <a:rPr lang="de-DE" dirty="0" err="1"/>
              <a:t>character</a:t>
            </a:r>
            <a:r>
              <a:rPr lang="de-DE" dirty="0"/>
              <a:t>) + " </a:t>
            </a:r>
            <a:r>
              <a:rPr lang="de-DE" dirty="0" err="1"/>
              <a:t>pressed</a:t>
            </a:r>
            <a:r>
              <a:rPr lang="de-DE" dirty="0"/>
              <a:t>“);</a:t>
            </a:r>
          </a:p>
          <a:p>
            <a:r>
              <a:rPr lang="de-DE" dirty="0" smtClean="0"/>
              <a:t>	}</a:t>
            </a:r>
            <a:r>
              <a:rPr lang="de-DE" dirty="0"/>
              <a:t>, true</a:t>
            </a:r>
          </a:p>
          <a:p>
            <a:r>
              <a:rPr lang="de-DE" dirty="0"/>
              <a:t>);</a:t>
            </a:r>
          </a:p>
          <a:p>
            <a:endParaRPr lang="de-DE" dirty="0"/>
          </a:p>
        </p:txBody>
      </p:sp>
      <p:sp>
        <p:nvSpPr>
          <p:cNvPr id="3" name="Titel 2"/>
          <p:cNvSpPr>
            <a:spLocks noGrp="1"/>
          </p:cNvSpPr>
          <p:nvPr>
            <p:ph type="title"/>
          </p:nvPr>
        </p:nvSpPr>
        <p:spPr/>
        <p:txBody>
          <a:bodyPr/>
          <a:lstStyle/>
          <a:p>
            <a:r>
              <a:rPr lang="de-DE" dirty="0" smtClean="0"/>
              <a:t>Observer im Browser</a:t>
            </a:r>
            <a:endParaRPr lang="de-DE" dirty="0"/>
          </a:p>
        </p:txBody>
      </p:sp>
    </p:spTree>
    <p:extLst>
      <p:ext uri="{BB962C8B-B14F-4D97-AF65-F5344CB8AC3E}">
        <p14:creationId xmlns:p14="http://schemas.microsoft.com/office/powerpoint/2010/main" val="370854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da-DK" dirty="0"/>
              <a:t>// </a:t>
            </a:r>
            <a:r>
              <a:rPr lang="da-DK" dirty="0" smtClean="0"/>
              <a:t>http</a:t>
            </a:r>
            <a:r>
              <a:rPr lang="da-DK" dirty="0"/>
              <a:t>://www.html5rocks.com/en/</a:t>
            </a:r>
            <a:r>
              <a:rPr lang="da-DK" dirty="0" err="1"/>
              <a:t>tutorials</a:t>
            </a:r>
            <a:r>
              <a:rPr lang="da-DK" dirty="0"/>
              <a:t>/es7/</a:t>
            </a:r>
            <a:r>
              <a:rPr lang="da-DK" dirty="0" err="1"/>
              <a:t>observe</a:t>
            </a:r>
            <a:r>
              <a:rPr lang="da-DK" dirty="0"/>
              <a:t>/</a:t>
            </a:r>
            <a:endParaRPr lang="de-DE" dirty="0"/>
          </a:p>
          <a:p>
            <a:r>
              <a:rPr lang="de-DE" i="1" dirty="0" smtClean="0"/>
              <a:t>// </a:t>
            </a:r>
            <a:r>
              <a:rPr lang="de-DE" i="1" dirty="0" err="1" smtClean="0"/>
              <a:t>Let's</a:t>
            </a:r>
            <a:r>
              <a:rPr lang="de-DE" i="1" dirty="0" smtClean="0"/>
              <a:t> </a:t>
            </a:r>
            <a:r>
              <a:rPr lang="de-DE" i="1" dirty="0" err="1" smtClean="0"/>
              <a:t>say</a:t>
            </a:r>
            <a:r>
              <a:rPr lang="de-DE" i="1" dirty="0" smtClean="0"/>
              <a:t> </a:t>
            </a:r>
            <a:r>
              <a:rPr lang="de-DE" i="1" dirty="0" err="1" smtClean="0"/>
              <a:t>we</a:t>
            </a:r>
            <a:r>
              <a:rPr lang="de-DE" i="1" dirty="0" smtClean="0"/>
              <a:t> </a:t>
            </a:r>
            <a:r>
              <a:rPr lang="de-DE" i="1" dirty="0" err="1" smtClean="0"/>
              <a:t>have</a:t>
            </a:r>
            <a:r>
              <a:rPr lang="de-DE" i="1" dirty="0" smtClean="0"/>
              <a:t> a </a:t>
            </a:r>
            <a:r>
              <a:rPr lang="de-DE" i="1" dirty="0" err="1" smtClean="0"/>
              <a:t>model</a:t>
            </a:r>
            <a:r>
              <a:rPr lang="de-DE" i="1" dirty="0" smtClean="0"/>
              <a:t> </a:t>
            </a:r>
            <a:r>
              <a:rPr lang="de-DE" i="1" dirty="0" err="1" smtClean="0"/>
              <a:t>with</a:t>
            </a:r>
            <a:r>
              <a:rPr lang="de-DE" i="1" dirty="0" smtClean="0"/>
              <a:t> </a:t>
            </a:r>
            <a:r>
              <a:rPr lang="de-DE" i="1" dirty="0" err="1" smtClean="0"/>
              <a:t>data</a:t>
            </a:r>
            <a:endParaRPr lang="de-DE" dirty="0" smtClean="0"/>
          </a:p>
          <a:p>
            <a:r>
              <a:rPr lang="da-DK" dirty="0" smtClean="0"/>
              <a:t>var </a:t>
            </a:r>
            <a:r>
              <a:rPr lang="da-DK" dirty="0"/>
              <a:t>model = {};</a:t>
            </a:r>
          </a:p>
          <a:p>
            <a:r>
              <a:rPr lang="da-DK" i="1" dirty="0" smtClean="0"/>
              <a:t>// </a:t>
            </a:r>
            <a:r>
              <a:rPr lang="da-DK" i="1" dirty="0" err="1" smtClean="0"/>
              <a:t>Which</a:t>
            </a:r>
            <a:r>
              <a:rPr lang="da-DK" i="1" dirty="0" smtClean="0"/>
              <a:t> </a:t>
            </a:r>
            <a:r>
              <a:rPr lang="da-DK" i="1" dirty="0" err="1" smtClean="0"/>
              <a:t>we</a:t>
            </a:r>
            <a:r>
              <a:rPr lang="da-DK" i="1" dirty="0" smtClean="0"/>
              <a:t> </a:t>
            </a:r>
            <a:r>
              <a:rPr lang="da-DK" i="1" dirty="0" err="1" smtClean="0"/>
              <a:t>then</a:t>
            </a:r>
            <a:r>
              <a:rPr lang="da-DK" i="1" dirty="0" smtClean="0"/>
              <a:t> </a:t>
            </a:r>
            <a:r>
              <a:rPr lang="da-DK" i="1" dirty="0" err="1" smtClean="0"/>
              <a:t>observe</a:t>
            </a:r>
            <a:endParaRPr lang="da-DK" dirty="0" smtClean="0"/>
          </a:p>
          <a:p>
            <a:r>
              <a:rPr lang="da-DK" dirty="0" err="1" smtClean="0"/>
              <a:t>Object.observe</a:t>
            </a:r>
            <a:r>
              <a:rPr lang="da-DK" dirty="0"/>
              <a:t>(model, </a:t>
            </a:r>
            <a:r>
              <a:rPr lang="da-DK" dirty="0" err="1"/>
              <a:t>function</a:t>
            </a:r>
            <a:r>
              <a:rPr lang="da-DK" dirty="0"/>
              <a:t>(</a:t>
            </a:r>
            <a:r>
              <a:rPr lang="da-DK" dirty="0" err="1"/>
              <a:t>changes</a:t>
            </a:r>
            <a:r>
              <a:rPr lang="da-DK" dirty="0"/>
              <a:t>){</a:t>
            </a:r>
          </a:p>
          <a:p>
            <a:endParaRPr lang="da-DK" dirty="0"/>
          </a:p>
          <a:p>
            <a:r>
              <a:rPr lang="da-DK" dirty="0" smtClean="0"/>
              <a:t>    </a:t>
            </a:r>
            <a:r>
              <a:rPr lang="da-DK" i="1" dirty="0" smtClean="0"/>
              <a:t>// This </a:t>
            </a:r>
            <a:r>
              <a:rPr lang="da-DK" i="1" dirty="0" err="1" smtClean="0"/>
              <a:t>asynchronous</a:t>
            </a:r>
            <a:r>
              <a:rPr lang="da-DK" i="1" dirty="0" smtClean="0"/>
              <a:t> </a:t>
            </a:r>
            <a:r>
              <a:rPr lang="da-DK" i="1" dirty="0" err="1" smtClean="0"/>
              <a:t>callback</a:t>
            </a:r>
            <a:r>
              <a:rPr lang="da-DK" i="1" dirty="0" smtClean="0"/>
              <a:t> runs and </a:t>
            </a:r>
            <a:r>
              <a:rPr lang="da-DK" i="1" dirty="0" err="1" smtClean="0"/>
              <a:t>aggregates</a:t>
            </a:r>
            <a:r>
              <a:rPr lang="da-DK" i="1" dirty="0" smtClean="0"/>
              <a:t> </a:t>
            </a:r>
            <a:r>
              <a:rPr lang="da-DK" i="1" dirty="0" err="1" smtClean="0"/>
              <a:t>changes</a:t>
            </a:r>
            <a:endParaRPr lang="da-DK" dirty="0" smtClean="0"/>
          </a:p>
          <a:p>
            <a:r>
              <a:rPr lang="da-DK" dirty="0" smtClean="0"/>
              <a:t>    </a:t>
            </a:r>
            <a:r>
              <a:rPr lang="da-DK" dirty="0" err="1" smtClean="0"/>
              <a:t>changes.forEach</a:t>
            </a:r>
            <a:r>
              <a:rPr lang="da-DK" dirty="0" smtClean="0"/>
              <a:t>(</a:t>
            </a:r>
            <a:r>
              <a:rPr lang="da-DK" dirty="0" err="1" smtClean="0"/>
              <a:t>function</a:t>
            </a:r>
            <a:r>
              <a:rPr lang="da-DK" dirty="0" smtClean="0"/>
              <a:t>(</a:t>
            </a:r>
            <a:r>
              <a:rPr lang="da-DK" dirty="0" err="1" smtClean="0"/>
              <a:t>change</a:t>
            </a:r>
            <a:r>
              <a:rPr lang="da-DK" dirty="0" smtClean="0"/>
              <a:t>) {</a:t>
            </a:r>
          </a:p>
          <a:p>
            <a:endParaRPr lang="da-DK" dirty="0"/>
          </a:p>
          <a:p>
            <a:r>
              <a:rPr lang="da-DK" dirty="0"/>
              <a:t>        </a:t>
            </a:r>
            <a:r>
              <a:rPr lang="da-DK" i="1" dirty="0"/>
              <a:t>// </a:t>
            </a:r>
            <a:r>
              <a:rPr lang="da-DK" i="1" dirty="0" err="1"/>
              <a:t>Letting</a:t>
            </a:r>
            <a:r>
              <a:rPr lang="da-DK" i="1" dirty="0"/>
              <a:t> </a:t>
            </a:r>
            <a:r>
              <a:rPr lang="da-DK" i="1" dirty="0" err="1"/>
              <a:t>us</a:t>
            </a:r>
            <a:r>
              <a:rPr lang="da-DK" i="1" dirty="0"/>
              <a:t> </a:t>
            </a:r>
            <a:r>
              <a:rPr lang="da-DK" i="1" dirty="0" err="1"/>
              <a:t>know</a:t>
            </a:r>
            <a:r>
              <a:rPr lang="da-DK" i="1" dirty="0"/>
              <a:t> </a:t>
            </a:r>
            <a:r>
              <a:rPr lang="da-DK" i="1" dirty="0" err="1"/>
              <a:t>what</a:t>
            </a:r>
            <a:r>
              <a:rPr lang="da-DK" i="1" dirty="0"/>
              <a:t> changed</a:t>
            </a:r>
            <a:endParaRPr lang="da-DK" dirty="0"/>
          </a:p>
          <a:p>
            <a:r>
              <a:rPr lang="da-DK" dirty="0"/>
              <a:t>        </a:t>
            </a:r>
            <a:r>
              <a:rPr lang="da-DK" dirty="0" err="1"/>
              <a:t>console.log</a:t>
            </a:r>
            <a:r>
              <a:rPr lang="da-DK" dirty="0"/>
              <a:t>(</a:t>
            </a:r>
            <a:r>
              <a:rPr lang="da-DK" dirty="0" err="1"/>
              <a:t>change.type</a:t>
            </a:r>
            <a:r>
              <a:rPr lang="da-DK" dirty="0"/>
              <a:t>, </a:t>
            </a:r>
            <a:r>
              <a:rPr lang="da-DK" dirty="0" err="1"/>
              <a:t>change.name</a:t>
            </a:r>
            <a:r>
              <a:rPr lang="da-DK" dirty="0"/>
              <a:t>, </a:t>
            </a:r>
            <a:r>
              <a:rPr lang="da-DK" dirty="0" err="1"/>
              <a:t>change.oldValue</a:t>
            </a:r>
            <a:r>
              <a:rPr lang="da-DK" dirty="0"/>
              <a:t>)</a:t>
            </a:r>
            <a:r>
              <a:rPr lang="da-DK" dirty="0" smtClean="0"/>
              <a:t>;  //</a:t>
            </a:r>
            <a:r>
              <a:rPr lang="da-DK" dirty="0" err="1" smtClean="0"/>
              <a:t>update</a:t>
            </a:r>
            <a:r>
              <a:rPr lang="da-DK" dirty="0" smtClean="0"/>
              <a:t> </a:t>
            </a:r>
            <a:r>
              <a:rPr lang="da-DK" dirty="0" err="1" smtClean="0"/>
              <a:t>property</a:t>
            </a:r>
            <a:r>
              <a:rPr lang="da-DK" dirty="0" smtClean="0"/>
              <a:t> </a:t>
            </a:r>
            <a:r>
              <a:rPr lang="da-DK" dirty="0" err="1" smtClean="0"/>
              <a:t>newvalue</a:t>
            </a:r>
            <a:endParaRPr lang="da-DK" dirty="0"/>
          </a:p>
          <a:p>
            <a:r>
              <a:rPr lang="da-DK" dirty="0"/>
              <a:t>    });</a:t>
            </a:r>
          </a:p>
          <a:p>
            <a:endParaRPr lang="da-DK" dirty="0"/>
          </a:p>
          <a:p>
            <a:r>
              <a:rPr lang="da-DK" dirty="0"/>
              <a:t>})</a:t>
            </a:r>
            <a:r>
              <a:rPr lang="da-DK" dirty="0" smtClean="0"/>
              <a:t>;</a:t>
            </a:r>
          </a:p>
        </p:txBody>
      </p:sp>
      <p:sp>
        <p:nvSpPr>
          <p:cNvPr id="3" name="Titel 2"/>
          <p:cNvSpPr>
            <a:spLocks noGrp="1"/>
          </p:cNvSpPr>
          <p:nvPr>
            <p:ph type="title"/>
          </p:nvPr>
        </p:nvSpPr>
        <p:spPr/>
        <p:txBody>
          <a:bodyPr/>
          <a:lstStyle/>
          <a:p>
            <a:r>
              <a:rPr lang="de-DE" dirty="0" smtClean="0"/>
              <a:t>Observer in </a:t>
            </a:r>
            <a:r>
              <a:rPr lang="de-DE" strike="sngStrike" dirty="0" smtClean="0"/>
              <a:t>ES6</a:t>
            </a:r>
            <a:r>
              <a:rPr lang="de-DE" dirty="0" smtClean="0"/>
              <a:t> ES7</a:t>
            </a:r>
            <a:endParaRPr lang="de-DE" dirty="0"/>
          </a:p>
        </p:txBody>
      </p:sp>
    </p:spTree>
    <p:extLst>
      <p:ext uri="{BB962C8B-B14F-4D97-AF65-F5344CB8AC3E}">
        <p14:creationId xmlns:p14="http://schemas.microsoft.com/office/powerpoint/2010/main" val="1625910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Template definiert Methoden</a:t>
            </a:r>
          </a:p>
          <a:p>
            <a:r>
              <a:rPr lang="de-DE" dirty="0"/>
              <a:t>stellt das Gerüst für konkrete Implementierungen </a:t>
            </a:r>
            <a:r>
              <a:rPr lang="de-DE" dirty="0" smtClean="0"/>
              <a:t>bereit</a:t>
            </a:r>
          </a:p>
          <a:p>
            <a:r>
              <a:rPr lang="de-DE" dirty="0"/>
              <a:t>abgeleiteten Objekt </a:t>
            </a:r>
            <a:r>
              <a:rPr lang="de-DE" dirty="0" smtClean="0"/>
              <a:t>überschreiben einzelne Methoden</a:t>
            </a:r>
          </a:p>
          <a:p>
            <a:r>
              <a:rPr lang="de-DE" dirty="0"/>
              <a:t>Inversion-</a:t>
            </a:r>
            <a:r>
              <a:rPr lang="de-DE" dirty="0" err="1"/>
              <a:t>of</a:t>
            </a:r>
            <a:r>
              <a:rPr lang="de-DE" dirty="0"/>
              <a:t>-</a:t>
            </a:r>
            <a:r>
              <a:rPr lang="de-DE" dirty="0" err="1"/>
              <a:t>Control</a:t>
            </a:r>
            <a:endParaRPr lang="de-DE" dirty="0" smtClean="0"/>
          </a:p>
          <a:p>
            <a:r>
              <a:rPr lang="de-DE" dirty="0"/>
              <a:t>Entwurf von Darstellungskomponenten</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9801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US" dirty="0" err="1"/>
              <a:t>var</a:t>
            </a:r>
            <a:r>
              <a:rPr lang="en-US" dirty="0"/>
              <a:t> Ad = function () {</a:t>
            </a:r>
          </a:p>
          <a:p>
            <a:r>
              <a:rPr lang="en-US" dirty="0"/>
              <a:t>    </a:t>
            </a:r>
            <a:r>
              <a:rPr lang="en-US" dirty="0" err="1"/>
              <a:t>this.execute</a:t>
            </a:r>
            <a:r>
              <a:rPr lang="en-US" dirty="0"/>
              <a:t> = function () {</a:t>
            </a:r>
          </a:p>
          <a:p>
            <a:r>
              <a:rPr lang="en-US" dirty="0"/>
              <a:t>        // do some heavy stuff</a:t>
            </a:r>
          </a:p>
          <a:p>
            <a:r>
              <a:rPr lang="en-US" dirty="0"/>
              <a:t>        ;</a:t>
            </a:r>
          </a:p>
          <a:p>
            <a:r>
              <a:rPr lang="en-US" dirty="0"/>
              <a:t>        // and display the add</a:t>
            </a:r>
          </a:p>
          <a:p>
            <a:r>
              <a:rPr lang="en-US" dirty="0"/>
              <a:t>        </a:t>
            </a:r>
            <a:r>
              <a:rPr lang="en-US" dirty="0" err="1"/>
              <a:t>this.display</a:t>
            </a:r>
            <a:r>
              <a:rPr lang="en-US" dirty="0"/>
              <a:t>();</a:t>
            </a:r>
          </a:p>
          <a:p>
            <a:r>
              <a:rPr lang="en-US" dirty="0"/>
              <a:t>    },</a:t>
            </a:r>
          </a:p>
          <a:p>
            <a:r>
              <a:rPr lang="en-US" dirty="0"/>
              <a:t>    </a:t>
            </a:r>
            <a:r>
              <a:rPr lang="en-US" dirty="0" err="1"/>
              <a:t>this.display</a:t>
            </a:r>
            <a:r>
              <a:rPr lang="en-US" dirty="0"/>
              <a:t> = function () {</a:t>
            </a:r>
          </a:p>
          <a:p>
            <a:r>
              <a:rPr lang="en-US" dirty="0"/>
              <a:t>        throw "Not implemented yet!";</a:t>
            </a:r>
          </a:p>
          <a:p>
            <a:r>
              <a:rPr lang="en-US" dirty="0"/>
              <a:t>    }</a:t>
            </a:r>
          </a:p>
          <a:p>
            <a:r>
              <a:rPr lang="en-US" dirty="0"/>
              <a:t>}; </a:t>
            </a:r>
          </a:p>
          <a:p>
            <a:endParaRPr lang="de-DE" dirty="0"/>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136521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err="1"/>
              <a:t>FlashAd</a:t>
            </a:r>
            <a:r>
              <a:rPr lang="en-US" dirty="0"/>
              <a:t> = function () {};</a:t>
            </a:r>
          </a:p>
          <a:p>
            <a:r>
              <a:rPr lang="en-US" dirty="0" err="1"/>
              <a:t>FlashAd.prototype</a:t>
            </a:r>
            <a:r>
              <a:rPr lang="en-US" dirty="0"/>
              <a:t> = new Ad();</a:t>
            </a:r>
          </a:p>
          <a:p>
            <a:r>
              <a:rPr lang="en-US" dirty="0" err="1"/>
              <a:t>FlashAd.prototype.display</a:t>
            </a:r>
            <a:r>
              <a:rPr lang="en-US" dirty="0"/>
              <a:t> = function () {</a:t>
            </a:r>
          </a:p>
          <a:p>
            <a:r>
              <a:rPr lang="en-US" dirty="0"/>
              <a:t>    </a:t>
            </a:r>
            <a:r>
              <a:rPr lang="en-US" dirty="0" err="1" smtClean="0"/>
              <a:t>console.log</a:t>
            </a:r>
            <a:r>
              <a:rPr lang="en-US" dirty="0" smtClean="0"/>
              <a:t>(</a:t>
            </a:r>
            <a:r>
              <a:rPr lang="en-US" dirty="0"/>
              <a:t>"Displays a Flash Ad");</a:t>
            </a:r>
          </a:p>
          <a:p>
            <a:r>
              <a:rPr lang="en-US" dirty="0"/>
              <a:t>};</a:t>
            </a:r>
          </a:p>
          <a:p>
            <a:endParaRPr lang="en-US" dirty="0"/>
          </a:p>
          <a:p>
            <a:r>
              <a:rPr lang="en-US" dirty="0" err="1"/>
              <a:t>var</a:t>
            </a:r>
            <a:r>
              <a:rPr lang="en-US" dirty="0"/>
              <a:t> </a:t>
            </a:r>
            <a:r>
              <a:rPr lang="en-US" dirty="0" err="1"/>
              <a:t>BannerAd</a:t>
            </a:r>
            <a:r>
              <a:rPr lang="en-US" dirty="0"/>
              <a:t> = function () {};</a:t>
            </a:r>
          </a:p>
          <a:p>
            <a:r>
              <a:rPr lang="en-US" dirty="0" err="1"/>
              <a:t>BannerAd.prototype</a:t>
            </a:r>
            <a:r>
              <a:rPr lang="en-US" dirty="0"/>
              <a:t> = new Ad();</a:t>
            </a:r>
          </a:p>
          <a:p>
            <a:r>
              <a:rPr lang="en-US" dirty="0" err="1"/>
              <a:t>BannerAd.prototype.display</a:t>
            </a:r>
            <a:r>
              <a:rPr lang="en-US" dirty="0"/>
              <a:t> = function() {</a:t>
            </a:r>
          </a:p>
          <a:p>
            <a:r>
              <a:rPr lang="en-US" dirty="0"/>
              <a:t>  </a:t>
            </a:r>
            <a:r>
              <a:rPr lang="en-US" dirty="0" err="1"/>
              <a:t>console.log</a:t>
            </a:r>
            <a:r>
              <a:rPr lang="en-US" dirty="0"/>
              <a:t> ("Displays a Banner Ad");  </a:t>
            </a:r>
          </a:p>
          <a:p>
            <a:r>
              <a:rPr lang="en-US" dirty="0"/>
              <a:t>};</a:t>
            </a:r>
          </a:p>
          <a:p>
            <a:endParaRPr lang="en-US" dirty="0"/>
          </a:p>
          <a:p>
            <a:r>
              <a:rPr lang="en-US" dirty="0" err="1"/>
              <a:t>var</a:t>
            </a:r>
            <a:r>
              <a:rPr lang="en-US" dirty="0"/>
              <a:t> </a:t>
            </a:r>
            <a:r>
              <a:rPr lang="en-US" dirty="0" err="1"/>
              <a:t>anoyingAd</a:t>
            </a:r>
            <a:r>
              <a:rPr lang="en-US" dirty="0"/>
              <a:t> = new </a:t>
            </a:r>
            <a:r>
              <a:rPr lang="en-US" dirty="0" err="1"/>
              <a:t>BannerAd</a:t>
            </a:r>
            <a:r>
              <a:rPr lang="en-US" dirty="0"/>
              <a:t>();</a:t>
            </a:r>
          </a:p>
          <a:p>
            <a:r>
              <a:rPr lang="en-US" dirty="0" err="1" smtClean="0"/>
              <a:t>anoyingAd.execute</a:t>
            </a:r>
            <a:r>
              <a:rPr lang="en-US" dirty="0" smtClean="0"/>
              <a:t>(</a:t>
            </a:r>
            <a:r>
              <a:rPr lang="en-US" dirty="0"/>
              <a:t>); // Displays a Banner Ad</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28535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629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28" y="-891480"/>
            <a:ext cx="9324528" cy="9324528"/>
          </a:xfrm>
          <a:prstGeom prst="rect">
            <a:avLst/>
          </a:prstGeom>
        </p:spPr>
      </p:pic>
    </p:spTree>
    <p:extLst>
      <p:ext uri="{BB962C8B-B14F-4D97-AF65-F5344CB8AC3E}">
        <p14:creationId xmlns:p14="http://schemas.microsoft.com/office/powerpoint/2010/main" val="240588257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Module werden in JavaScript klassisch über </a:t>
            </a:r>
            <a:r>
              <a:rPr lang="de-DE" dirty="0" err="1" smtClean="0"/>
              <a:t>Closures</a:t>
            </a:r>
            <a:r>
              <a:rPr lang="de-DE" dirty="0" smtClean="0"/>
              <a:t> realisiert.</a:t>
            </a:r>
          </a:p>
          <a:p>
            <a:pPr marL="0" indent="0">
              <a:buNone/>
            </a:pPr>
            <a:r>
              <a:rPr lang="de-DE" dirty="0" err="1" smtClean="0"/>
              <a:t>Repetorium</a:t>
            </a:r>
            <a:r>
              <a:rPr lang="de-DE" dirty="0" smtClean="0"/>
              <a:t> </a:t>
            </a:r>
            <a:r>
              <a:rPr lang="de-DE" dirty="0" err="1" smtClean="0"/>
              <a:t>Closures</a:t>
            </a:r>
            <a:r>
              <a:rPr lang="de-DE" dirty="0" smtClean="0"/>
              <a:t>: </a:t>
            </a:r>
          </a:p>
          <a:p>
            <a:pPr marL="252000" lvl="1" indent="0">
              <a:buNone/>
            </a:pPr>
            <a:r>
              <a:rPr lang="de-DE" dirty="0"/>
              <a:t>„Eine innere Funktion hat immer Zugriff auf alle Variablen und Parameter ihrer äußeren Funktion, auch wenn diese äußere Funktion bereits beendet ist</a:t>
            </a:r>
            <a:r>
              <a:rPr lang="de-DE" dirty="0" smtClean="0"/>
              <a:t>.“ -- frei </a:t>
            </a:r>
            <a:r>
              <a:rPr lang="de-DE" dirty="0"/>
              <a:t>nach Douglas </a:t>
            </a:r>
            <a:r>
              <a:rPr lang="de-DE" dirty="0" err="1"/>
              <a:t>Crockford</a:t>
            </a: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Module (klassisch)</a:t>
            </a:r>
            <a:endParaRPr lang="de-DE" dirty="0"/>
          </a:p>
        </p:txBody>
      </p:sp>
    </p:spTree>
    <p:extLst>
      <p:ext uri="{BB962C8B-B14F-4D97-AF65-F5344CB8AC3E}">
        <p14:creationId xmlns:p14="http://schemas.microsoft.com/office/powerpoint/2010/main" val="222275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p>
          <a:p>
            <a:r>
              <a:rPr lang="en-US" dirty="0"/>
              <a:t>	// ... all </a:t>
            </a:r>
            <a:r>
              <a:rPr lang="en-US" dirty="0" err="1"/>
              <a:t>vars</a:t>
            </a:r>
            <a:r>
              <a:rPr lang="en-US" dirty="0"/>
              <a:t> and functions are in this scope </a:t>
            </a:r>
            <a:r>
              <a:rPr lang="en-US" dirty="0" smtClean="0"/>
              <a:t>only</a:t>
            </a:r>
          </a:p>
          <a:p>
            <a:r>
              <a:rPr lang="en-US" dirty="0"/>
              <a:t>	</a:t>
            </a:r>
            <a:r>
              <a:rPr lang="en-US" dirty="0" err="1" smtClean="0"/>
              <a:t>var</a:t>
            </a:r>
            <a:r>
              <a:rPr lang="en-US" dirty="0" smtClean="0"/>
              <a:t> x, y;</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Immediate </a:t>
            </a:r>
            <a:r>
              <a:rPr lang="de-DE" dirty="0" err="1" smtClean="0"/>
              <a:t>Functions</a:t>
            </a:r>
            <a:r>
              <a:rPr lang="de-DE" dirty="0" smtClean="0"/>
              <a:t> </a:t>
            </a:r>
            <a:r>
              <a:rPr lang="de-DE" dirty="0" err="1" smtClean="0"/>
              <a:t>with</a:t>
            </a:r>
            <a:r>
              <a:rPr lang="de-DE" dirty="0" smtClean="0"/>
              <a:t> </a:t>
            </a:r>
            <a:r>
              <a:rPr lang="de-DE" dirty="0" err="1" smtClean="0"/>
              <a:t>Closures</a:t>
            </a:r>
            <a:endParaRPr lang="de-DE" dirty="0"/>
          </a:p>
        </p:txBody>
      </p:sp>
    </p:spTree>
    <p:extLst>
      <p:ext uri="{BB962C8B-B14F-4D97-AF65-F5344CB8AC3E}">
        <p14:creationId xmlns:p14="http://schemas.microsoft.com/office/powerpoint/2010/main" val="408905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t>In ES6 wird – für Java-Entwickler – alles ganz einfach </a:t>
            </a:r>
            <a:r>
              <a:rPr lang="de-DE" dirty="0" smtClean="0"/>
              <a:t>werden. </a:t>
            </a:r>
            <a:br>
              <a:rPr lang="de-DE" dirty="0" smtClean="0"/>
            </a:br>
            <a:r>
              <a:rPr lang="de-DE" dirty="0" smtClean="0"/>
              <a:t/>
            </a:r>
            <a:br>
              <a:rPr lang="de-DE" dirty="0" smtClean="0"/>
            </a:br>
            <a:r>
              <a:rPr lang="de-DE" sz="1200" dirty="0" smtClean="0"/>
              <a:t>(Im Moment ist man froh, wenn man </a:t>
            </a:r>
            <a:r>
              <a:rPr lang="de-DE" sz="1200" dirty="0"/>
              <a:t>ES5 verwenden </a:t>
            </a:r>
            <a:r>
              <a:rPr lang="de-DE" sz="1200" dirty="0" smtClean="0"/>
              <a:t>darf (IE9+) </a:t>
            </a:r>
            <a:r>
              <a:rPr lang="de-DE" sz="1200" dirty="0"/>
              <a:t>-&gt; http://</a:t>
            </a:r>
            <a:r>
              <a:rPr lang="de-DE" sz="1200" dirty="0" err="1"/>
              <a:t>kangax.github.io</a:t>
            </a:r>
            <a:r>
              <a:rPr lang="de-DE" sz="1200" dirty="0"/>
              <a:t>/</a:t>
            </a:r>
            <a:r>
              <a:rPr lang="de-DE" sz="1200" dirty="0" err="1"/>
              <a:t>compat-table</a:t>
            </a:r>
            <a:r>
              <a:rPr lang="de-DE" sz="1200" dirty="0"/>
              <a:t>/es5</a:t>
            </a:r>
            <a:r>
              <a:rPr lang="de-DE" sz="1200" dirty="0" smtClean="0"/>
              <a:t>/)</a:t>
            </a:r>
            <a:endParaRPr lang="de-DE" sz="1200" dirty="0"/>
          </a:p>
        </p:txBody>
      </p:sp>
      <p:sp>
        <p:nvSpPr>
          <p:cNvPr id="4" name="Titel 3"/>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4863720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p>
          <a:p>
            <a:r>
              <a:rPr lang="en-US" dirty="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err="1" smtClean="0"/>
              <a:t>myModule.getVar</a:t>
            </a:r>
            <a:r>
              <a:rPr lang="en-US" dirty="0" smtClean="0"/>
              <a:t> = </a:t>
            </a:r>
            <a:r>
              <a:rPr lang="en-US" dirty="0"/>
              <a:t>function () {</a:t>
            </a:r>
          </a:p>
          <a:p>
            <a:r>
              <a:rPr lang="en-US" dirty="0"/>
              <a:t>		</a:t>
            </a:r>
            <a:r>
              <a:rPr lang="en-US" dirty="0" smtClean="0"/>
              <a:t>return </a:t>
            </a:r>
            <a:r>
              <a:rPr lang="en-US" dirty="0" err="1" smtClean="0"/>
              <a:t>privateVariable</a:t>
            </a:r>
            <a:r>
              <a:rPr lang="en-US" dirty="0" smtClean="0"/>
              <a:t>;</a:t>
            </a:r>
            <a:endParaRPr lang="en-US" dirty="0"/>
          </a:p>
          <a:p>
            <a:r>
              <a:rPr lang="en-US" dirty="0"/>
              <a:t>	};</a:t>
            </a:r>
          </a:p>
          <a:p>
            <a:endParaRPr lang="en-US" dirty="0"/>
          </a:p>
          <a:p>
            <a:r>
              <a:rPr lang="en-US" dirty="0"/>
              <a:t>	return </a:t>
            </a:r>
            <a:r>
              <a:rPr lang="en-US" dirty="0" err="1" smtClean="0"/>
              <a:t>myModule</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397437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r>
              <a:rPr lang="en-US" dirty="0" err="1" smtClean="0"/>
              <a:t>addressService</a:t>
            </a:r>
            <a:r>
              <a:rPr lang="en-US" dirty="0" smtClean="0"/>
              <a:t>) </a:t>
            </a:r>
            <a:r>
              <a:rPr lang="en-US" dirty="0"/>
              <a:t>{</a:t>
            </a:r>
          </a:p>
          <a:p>
            <a:r>
              <a:rPr lang="en-US" dirty="0"/>
              <a:t>	// now have access to </a:t>
            </a:r>
            <a:r>
              <a:rPr lang="en-US" dirty="0" err="1" smtClean="0"/>
              <a:t>jQuery</a:t>
            </a:r>
            <a:r>
              <a:rPr lang="en-US" dirty="0" smtClean="0"/>
              <a:t> </a:t>
            </a:r>
            <a:r>
              <a:rPr lang="en-US" dirty="0"/>
              <a:t>(as $) and </a:t>
            </a:r>
            <a:r>
              <a:rPr lang="en-US" dirty="0" smtClean="0"/>
              <a:t/>
            </a:r>
            <a:br>
              <a:rPr lang="en-US" dirty="0" smtClean="0"/>
            </a:br>
            <a:r>
              <a:rPr lang="en-US" dirty="0" smtClean="0"/>
              <a:t>	// </a:t>
            </a:r>
            <a:r>
              <a:rPr lang="en-US" dirty="0" err="1" smtClean="0"/>
              <a:t>customerAddressService</a:t>
            </a:r>
            <a:r>
              <a:rPr lang="en-US" dirty="0" smtClean="0"/>
              <a:t> as </a:t>
            </a:r>
            <a:r>
              <a:rPr lang="en-US" dirty="0" err="1" smtClean="0"/>
              <a:t>addressService</a:t>
            </a:r>
            <a:r>
              <a:rPr lang="en-US" dirty="0" smtClean="0"/>
              <a:t> in </a:t>
            </a:r>
            <a:r>
              <a:rPr lang="en-US" dirty="0"/>
              <a:t>this code</a:t>
            </a:r>
          </a:p>
          <a:p>
            <a:r>
              <a:rPr lang="en-US" dirty="0"/>
              <a:t>}(</a:t>
            </a:r>
            <a:r>
              <a:rPr lang="en-US" dirty="0" err="1"/>
              <a:t>jQuery</a:t>
            </a:r>
            <a:r>
              <a:rPr lang="en-US" dirty="0"/>
              <a:t>, </a:t>
            </a:r>
            <a:r>
              <a:rPr lang="en-US" dirty="0" err="1" smtClean="0"/>
              <a:t>customerAddressService</a:t>
            </a:r>
            <a:r>
              <a:rPr lang="en-US" dirty="0" smtClean="0"/>
              <a:t>)</a:t>
            </a:r>
            <a:r>
              <a:rPr lang="en-US" dirty="0"/>
              <a:t>)</a:t>
            </a:r>
          </a:p>
        </p:txBody>
      </p:sp>
      <p:sp>
        <p:nvSpPr>
          <p:cNvPr id="3" name="Titel 2"/>
          <p:cNvSpPr>
            <a:spLocks noGrp="1"/>
          </p:cNvSpPr>
          <p:nvPr>
            <p:ph type="title"/>
          </p:nvPr>
        </p:nvSpPr>
        <p:spPr/>
        <p:txBody>
          <a:bodyPr/>
          <a:lstStyle/>
          <a:p>
            <a:r>
              <a:rPr lang="de-DE" dirty="0" smtClean="0"/>
              <a:t>Module – Import</a:t>
            </a:r>
            <a:endParaRPr lang="de-DE" dirty="0"/>
          </a:p>
        </p:txBody>
      </p:sp>
    </p:spTree>
    <p:extLst>
      <p:ext uri="{BB962C8B-B14F-4D97-AF65-F5344CB8AC3E}">
        <p14:creationId xmlns:p14="http://schemas.microsoft.com/office/powerpoint/2010/main" val="372987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Gliederung von Funktionalitäten sind über </a:t>
            </a:r>
            <a:r>
              <a:rPr lang="de-DE" dirty="0" err="1" smtClean="0"/>
              <a:t>Namespaces</a:t>
            </a:r>
            <a:r>
              <a:rPr lang="de-DE" dirty="0" smtClean="0"/>
              <a:t> möglich.</a:t>
            </a:r>
          </a:p>
          <a:p>
            <a:pPr marL="0" indent="0">
              <a:buNone/>
            </a:pPr>
            <a:endParaRPr lang="de-DE" dirty="0"/>
          </a:p>
        </p:txBody>
      </p:sp>
      <p:sp>
        <p:nvSpPr>
          <p:cNvPr id="3" name="Titel 2"/>
          <p:cNvSpPr>
            <a:spLocks noGrp="1"/>
          </p:cNvSpPr>
          <p:nvPr>
            <p:ph type="title"/>
          </p:nvPr>
        </p:nvSpPr>
        <p:spPr/>
        <p:txBody>
          <a:bodyPr/>
          <a:lstStyle/>
          <a:p>
            <a:r>
              <a:rPr lang="de-DE" dirty="0" err="1" smtClean="0"/>
              <a:t>Namespaces</a:t>
            </a:r>
            <a:endParaRPr lang="de-DE" dirty="0"/>
          </a:p>
        </p:txBody>
      </p:sp>
    </p:spTree>
    <p:extLst>
      <p:ext uri="{BB962C8B-B14F-4D97-AF65-F5344CB8AC3E}">
        <p14:creationId xmlns:p14="http://schemas.microsoft.com/office/powerpoint/2010/main" val="35071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a:t>
            </a:r>
            <a:r>
              <a:rPr lang="de-DE" dirty="0" err="1" smtClean="0"/>
              <a:t>var</a:t>
            </a:r>
            <a:r>
              <a:rPr lang="de-DE" dirty="0" smtClean="0"/>
              <a:t> de = {</a:t>
            </a:r>
            <a:br>
              <a:rPr lang="de-DE" dirty="0" smtClean="0"/>
            </a:br>
            <a:r>
              <a:rPr lang="de-DE" dirty="0" smtClean="0"/>
              <a:t> </a:t>
            </a:r>
            <a:r>
              <a:rPr lang="de-DE" dirty="0"/>
              <a:t>	</a:t>
            </a:r>
            <a:r>
              <a:rPr lang="de-DE" dirty="0" smtClean="0"/>
              <a:t>	</a:t>
            </a:r>
            <a:r>
              <a:rPr lang="de-DE" dirty="0"/>
              <a:t> </a:t>
            </a:r>
            <a:r>
              <a:rPr lang="de-DE" dirty="0" smtClean="0"/>
              <a:t> </a:t>
            </a:r>
            <a:r>
              <a:rPr lang="de-DE" dirty="0" err="1" smtClean="0"/>
              <a:t>immonet</a:t>
            </a:r>
            <a:r>
              <a:rPr lang="de-DE" dirty="0" smtClean="0"/>
              <a:t> : {</a:t>
            </a:r>
            <a:endParaRPr lang="de-DE" dirty="0"/>
          </a:p>
          <a:p>
            <a:pPr lvl="1"/>
            <a:r>
              <a:rPr lang="de-DE" dirty="0" smtClean="0"/>
              <a:t>    	Person : </a:t>
            </a:r>
            <a:r>
              <a:rPr lang="de-DE" dirty="0" err="1" smtClean="0"/>
              <a:t>function</a:t>
            </a:r>
            <a:r>
              <a:rPr lang="de-DE" dirty="0" smtClean="0"/>
              <a:t> (</a:t>
            </a:r>
            <a:r>
              <a:rPr lang="de-DE" dirty="0" err="1"/>
              <a:t>name</a:t>
            </a:r>
            <a:r>
              <a:rPr lang="de-DE" dirty="0"/>
              <a:t>) {</a:t>
            </a:r>
          </a:p>
          <a:p>
            <a:pPr lvl="1"/>
            <a:r>
              <a:rPr lang="de-DE" dirty="0" smtClean="0"/>
              <a:t>         </a:t>
            </a:r>
            <a:r>
              <a:rPr lang="de-DE" dirty="0" err="1"/>
              <a:t>this.name</a:t>
            </a:r>
            <a:r>
              <a:rPr lang="de-DE" dirty="0"/>
              <a:t> = </a:t>
            </a:r>
            <a:r>
              <a:rPr lang="de-DE" dirty="0" err="1"/>
              <a:t>name</a:t>
            </a:r>
            <a:r>
              <a:rPr lang="de-DE" dirty="0"/>
              <a:t>;</a:t>
            </a:r>
          </a:p>
          <a:p>
            <a:pPr lvl="1"/>
            <a:r>
              <a:rPr lang="de-DE" dirty="0" smtClean="0"/>
              <a:t>     	}</a:t>
            </a:r>
          </a:p>
          <a:p>
            <a:pPr lvl="1"/>
            <a:r>
              <a:rPr lang="de-DE" dirty="0" smtClean="0"/>
              <a:t>  	}</a:t>
            </a:r>
            <a:r>
              <a:rPr lang="de-DE" dirty="0"/>
              <a:t/>
            </a:r>
            <a:br>
              <a:rPr lang="de-DE" dirty="0"/>
            </a:br>
            <a:r>
              <a:rPr lang="de-DE" dirty="0" smtClean="0"/>
              <a:t>};</a:t>
            </a:r>
            <a:endParaRPr lang="de-DE" dirty="0"/>
          </a:p>
          <a:p>
            <a:endParaRPr lang="de-DE" dirty="0"/>
          </a:p>
          <a:p>
            <a:r>
              <a:rPr lang="de-DE" dirty="0" err="1"/>
              <a:t>var</a:t>
            </a:r>
            <a:r>
              <a:rPr lang="de-DE" dirty="0"/>
              <a:t> </a:t>
            </a:r>
            <a:r>
              <a:rPr lang="de-DE" dirty="0" err="1" smtClean="0"/>
              <a:t>me</a:t>
            </a:r>
            <a:r>
              <a:rPr lang="de-DE" dirty="0" smtClean="0"/>
              <a:t> </a:t>
            </a:r>
            <a:r>
              <a:rPr lang="de-DE" dirty="0"/>
              <a:t>= </a:t>
            </a:r>
            <a:r>
              <a:rPr lang="de-DE" dirty="0" err="1"/>
              <a:t>new</a:t>
            </a:r>
            <a:r>
              <a:rPr lang="de-DE" dirty="0"/>
              <a:t> </a:t>
            </a:r>
            <a:r>
              <a:rPr lang="de-DE" dirty="0" err="1"/>
              <a:t>de.immonet.Person</a:t>
            </a:r>
            <a:r>
              <a:rPr lang="de-DE" dirty="0"/>
              <a:t>('Oliver')</a:t>
            </a:r>
            <a:r>
              <a:rPr lang="de-DE" dirty="0" smtClean="0"/>
              <a:t>;</a:t>
            </a:r>
          </a:p>
          <a:p>
            <a:r>
              <a:rPr lang="de-DE" dirty="0" err="1" smtClean="0"/>
              <a:t>console.log</a:t>
            </a:r>
            <a:r>
              <a:rPr lang="de-DE" dirty="0" smtClean="0"/>
              <a:t>(</a:t>
            </a:r>
            <a:r>
              <a:rPr lang="de-DE" dirty="0" err="1" smtClean="0"/>
              <a:t>me.name</a:t>
            </a:r>
            <a:r>
              <a:rPr lang="de-DE" dirty="0"/>
              <a:t>);</a:t>
            </a:r>
          </a:p>
        </p:txBody>
      </p:sp>
      <p:sp>
        <p:nvSpPr>
          <p:cNvPr id="3" name="Titel 2"/>
          <p:cNvSpPr>
            <a:spLocks noGrp="1"/>
          </p:cNvSpPr>
          <p:nvPr>
            <p:ph type="title"/>
          </p:nvPr>
        </p:nvSpPr>
        <p:spPr/>
        <p:txBody>
          <a:bodyPr/>
          <a:lstStyle/>
          <a:p>
            <a:r>
              <a:rPr lang="de-DE" dirty="0" err="1" smtClean="0"/>
              <a:t>Namespaces</a:t>
            </a:r>
            <a:r>
              <a:rPr lang="de-DE" dirty="0" smtClean="0"/>
              <a:t> - Verwenden normale Objekte</a:t>
            </a:r>
            <a:endParaRPr lang="de-DE" dirty="0"/>
          </a:p>
        </p:txBody>
      </p:sp>
    </p:spTree>
    <p:extLst>
      <p:ext uri="{BB962C8B-B14F-4D97-AF65-F5344CB8AC3E}">
        <p14:creationId xmlns:p14="http://schemas.microsoft.com/office/powerpoint/2010/main" val="423597811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smtClean="0"/>
              <a:t>de= de |</a:t>
            </a:r>
            <a:r>
              <a:rPr lang="en-US" dirty="0"/>
              <a:t>| {};</a:t>
            </a:r>
          </a:p>
          <a:p>
            <a:r>
              <a:rPr lang="en-US" dirty="0" err="1" smtClean="0"/>
              <a:t>de.immonet</a:t>
            </a:r>
            <a:r>
              <a:rPr lang="en-US" dirty="0" smtClean="0"/>
              <a:t> = </a:t>
            </a:r>
            <a:r>
              <a:rPr lang="en-US" dirty="0"/>
              <a:t>{};</a:t>
            </a:r>
          </a:p>
          <a:p>
            <a:r>
              <a:rPr lang="en-US" dirty="0" err="1" smtClean="0"/>
              <a:t>de.immonet.person</a:t>
            </a:r>
            <a:r>
              <a:rPr lang="en-US" dirty="0" smtClean="0"/>
              <a:t> </a:t>
            </a:r>
            <a:r>
              <a:rPr lang="en-US" dirty="0"/>
              <a:t>= {};</a:t>
            </a:r>
          </a:p>
          <a:p>
            <a:r>
              <a:rPr lang="en-US" dirty="0"/>
              <a:t>(function (person) {</a:t>
            </a:r>
          </a:p>
          <a:p>
            <a:r>
              <a:rPr lang="en-US" dirty="0"/>
              <a:t>    // Constructor</a:t>
            </a:r>
          </a:p>
          <a:p>
            <a:r>
              <a:rPr lang="en-US" dirty="0"/>
              <a:t>    function Person(name) {</a:t>
            </a:r>
          </a:p>
          <a:p>
            <a:r>
              <a:rPr lang="en-US" dirty="0"/>
              <a:t>        </a:t>
            </a:r>
            <a:r>
              <a:rPr lang="en-US" dirty="0" err="1"/>
              <a:t>this.name</a:t>
            </a:r>
            <a:r>
              <a:rPr lang="en-US" dirty="0"/>
              <a:t> = name;</a:t>
            </a:r>
          </a:p>
          <a:p>
            <a:r>
              <a:rPr lang="en-US" dirty="0"/>
              <a:t>    }</a:t>
            </a:r>
          </a:p>
          <a:p>
            <a:r>
              <a:rPr lang="en-US" dirty="0" smtClean="0"/>
              <a:t>	  /</a:t>
            </a:r>
            <a:r>
              <a:rPr lang="en-US" dirty="0"/>
              <a:t>/ Export </a:t>
            </a:r>
            <a:r>
              <a:rPr lang="en-US" dirty="0" err="1" smtClean="0"/>
              <a:t>einer</a:t>
            </a:r>
            <a:r>
              <a:rPr lang="en-US" dirty="0" smtClean="0"/>
              <a:t> Factory</a:t>
            </a:r>
            <a:r>
              <a:rPr lang="en-US" dirty="0"/>
              <a:t>-</a:t>
            </a:r>
            <a:r>
              <a:rPr lang="en-US" dirty="0" err="1"/>
              <a:t>Methode</a:t>
            </a:r>
            <a:endParaRPr lang="en-US" dirty="0"/>
          </a:p>
          <a:p>
            <a:r>
              <a:rPr lang="en-US" dirty="0"/>
              <a:t>    </a:t>
            </a:r>
            <a:r>
              <a:rPr lang="en-US" dirty="0" err="1" smtClean="0"/>
              <a:t>person.create</a:t>
            </a:r>
            <a:r>
              <a:rPr lang="en-US" dirty="0" smtClean="0"/>
              <a:t> </a:t>
            </a:r>
            <a:r>
              <a:rPr lang="en-US" dirty="0"/>
              <a:t>= function </a:t>
            </a:r>
            <a:r>
              <a:rPr lang="en-US" dirty="0" smtClean="0"/>
              <a:t>(</a:t>
            </a:r>
            <a:r>
              <a:rPr lang="en-US" dirty="0"/>
              <a:t>name) {</a:t>
            </a:r>
          </a:p>
          <a:p>
            <a:r>
              <a:rPr lang="en-US" dirty="0"/>
              <a:t>        return new Person(name);</a:t>
            </a:r>
          </a:p>
          <a:p>
            <a:r>
              <a:rPr lang="en-US" dirty="0"/>
              <a:t>    }</a:t>
            </a:r>
          </a:p>
          <a:p>
            <a:r>
              <a:rPr lang="en-US" dirty="0" smtClean="0"/>
              <a:t>;</a:t>
            </a:r>
            <a:endParaRPr lang="en-US" dirty="0"/>
          </a:p>
          <a:p>
            <a:r>
              <a:rPr lang="en-US" dirty="0"/>
              <a:t>})</a:t>
            </a:r>
            <a:r>
              <a:rPr lang="en-US" dirty="0" smtClean="0"/>
              <a:t>(</a:t>
            </a:r>
            <a:r>
              <a:rPr lang="en-US" dirty="0" err="1" smtClean="0"/>
              <a:t>de.immonet.person</a:t>
            </a:r>
            <a:r>
              <a:rPr lang="en-US" dirty="0" smtClean="0"/>
              <a:t>)</a:t>
            </a:r>
            <a:r>
              <a:rPr lang="en-US" dirty="0"/>
              <a:t>;</a:t>
            </a:r>
          </a:p>
        </p:txBody>
      </p:sp>
      <p:sp>
        <p:nvSpPr>
          <p:cNvPr id="3" name="Titel 2"/>
          <p:cNvSpPr>
            <a:spLocks noGrp="1"/>
          </p:cNvSpPr>
          <p:nvPr>
            <p:ph type="title"/>
          </p:nvPr>
        </p:nvSpPr>
        <p:spPr/>
        <p:txBody>
          <a:bodyPr/>
          <a:lstStyle/>
          <a:p>
            <a:r>
              <a:rPr lang="de-DE" dirty="0" err="1" smtClean="0"/>
              <a:t>Namespaces</a:t>
            </a:r>
            <a:r>
              <a:rPr lang="de-DE" dirty="0" smtClean="0"/>
              <a:t> – Definition mit Factory</a:t>
            </a:r>
            <a:endParaRPr lang="de-DE" dirty="0"/>
          </a:p>
        </p:txBody>
      </p:sp>
    </p:spTree>
    <p:extLst>
      <p:ext uri="{BB962C8B-B14F-4D97-AF65-F5344CB8AC3E}">
        <p14:creationId xmlns:p14="http://schemas.microsoft.com/office/powerpoint/2010/main" val="966032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smtClean="0"/>
              <a:t>de.immonet.action</a:t>
            </a:r>
            <a:r>
              <a:rPr lang="en-US" dirty="0" smtClean="0"/>
              <a:t> = </a:t>
            </a:r>
            <a:r>
              <a:rPr lang="en-US" dirty="0"/>
              <a:t>{};</a:t>
            </a:r>
          </a:p>
          <a:p>
            <a:r>
              <a:rPr lang="en-US" dirty="0"/>
              <a:t>(</a:t>
            </a:r>
            <a:r>
              <a:rPr lang="en-US" dirty="0" smtClean="0"/>
              <a:t>function(action, person</a:t>
            </a:r>
            <a:r>
              <a:rPr lang="en-US" dirty="0"/>
              <a:t>) {</a:t>
            </a:r>
          </a:p>
          <a:p>
            <a:r>
              <a:rPr lang="en-US" dirty="0" smtClean="0"/>
              <a:t>		</a:t>
            </a:r>
            <a:r>
              <a:rPr lang="en-US" dirty="0" err="1" smtClean="0"/>
              <a:t>action.doIt</a:t>
            </a:r>
            <a:r>
              <a:rPr lang="en-US" dirty="0" smtClean="0"/>
              <a:t> = function() </a:t>
            </a:r>
            <a:r>
              <a:rPr lang="en-US" dirty="0"/>
              <a:t>{</a:t>
            </a:r>
          </a:p>
          <a:p>
            <a:r>
              <a:rPr lang="en-US" dirty="0"/>
              <a:t> </a:t>
            </a:r>
            <a:r>
              <a:rPr lang="en-US" dirty="0" smtClean="0"/>
              <a:t>			</a:t>
            </a:r>
            <a:r>
              <a:rPr lang="en-US" dirty="0" err="1" smtClean="0"/>
              <a:t>var</a:t>
            </a:r>
            <a:r>
              <a:rPr lang="en-US" dirty="0" smtClean="0"/>
              <a:t> </a:t>
            </a:r>
            <a:r>
              <a:rPr lang="en-US" dirty="0"/>
              <a:t>me = </a:t>
            </a:r>
            <a:r>
              <a:rPr lang="en-US" dirty="0" err="1"/>
              <a:t>person.create</a:t>
            </a:r>
            <a:r>
              <a:rPr lang="en-US" dirty="0"/>
              <a:t>('Oliver');	</a:t>
            </a:r>
            <a:r>
              <a:rPr lang="en-US" dirty="0" smtClean="0"/>
              <a:t>	</a:t>
            </a:r>
            <a:endParaRPr lang="en-US" dirty="0"/>
          </a:p>
          <a:p>
            <a:r>
              <a:rPr lang="en-US" dirty="0" smtClean="0"/>
              <a:t>			</a:t>
            </a:r>
            <a:r>
              <a:rPr lang="en-US" dirty="0" err="1" smtClean="0"/>
              <a:t>console.log</a:t>
            </a:r>
            <a:r>
              <a:rPr lang="en-US" dirty="0" smtClean="0"/>
              <a:t>(</a:t>
            </a:r>
            <a:r>
              <a:rPr lang="en-US" dirty="0" err="1" smtClean="0"/>
              <a:t>me.name</a:t>
            </a:r>
            <a:r>
              <a:rPr lang="en-US" dirty="0" smtClean="0"/>
              <a:t>);</a:t>
            </a:r>
            <a:endParaRPr lang="en-US" dirty="0"/>
          </a:p>
          <a:p>
            <a:r>
              <a:rPr lang="en-US" dirty="0"/>
              <a:t>   </a:t>
            </a:r>
            <a:r>
              <a:rPr lang="en-US" dirty="0" smtClean="0"/>
              <a:t>};</a:t>
            </a:r>
          </a:p>
          <a:p>
            <a:endParaRPr lang="en-US" dirty="0"/>
          </a:p>
          <a:p>
            <a:r>
              <a:rPr lang="en-US" dirty="0"/>
              <a:t>})</a:t>
            </a:r>
            <a:r>
              <a:rPr lang="en-US" dirty="0" smtClean="0"/>
              <a:t>(</a:t>
            </a:r>
            <a:r>
              <a:rPr lang="en-US" dirty="0" err="1" smtClean="0"/>
              <a:t>de.immonet.action</a:t>
            </a:r>
            <a:r>
              <a:rPr lang="en-US" dirty="0" smtClean="0"/>
              <a:t>, </a:t>
            </a:r>
            <a:r>
              <a:rPr lang="en-US" dirty="0" err="1" smtClean="0"/>
              <a:t>de.immonet.person</a:t>
            </a:r>
            <a:r>
              <a:rPr lang="en-US" dirty="0" smtClean="0"/>
              <a:t>);</a:t>
            </a:r>
          </a:p>
          <a:p>
            <a:r>
              <a:rPr lang="en-US" dirty="0" err="1" smtClean="0"/>
              <a:t>de.immonet.action.doIt</a:t>
            </a:r>
            <a:r>
              <a:rPr lang="en-US" dirty="0" smtClean="0"/>
              <a:t>();</a:t>
            </a:r>
            <a:endParaRPr lang="en-US" dirty="0"/>
          </a:p>
        </p:txBody>
      </p:sp>
      <p:sp>
        <p:nvSpPr>
          <p:cNvPr id="3" name="Titel 2"/>
          <p:cNvSpPr>
            <a:spLocks noGrp="1"/>
          </p:cNvSpPr>
          <p:nvPr>
            <p:ph type="title"/>
          </p:nvPr>
        </p:nvSpPr>
        <p:spPr/>
        <p:txBody>
          <a:bodyPr/>
          <a:lstStyle/>
          <a:p>
            <a:r>
              <a:rPr lang="de-DE" dirty="0" err="1" smtClean="0"/>
              <a:t>Namespaces</a:t>
            </a:r>
            <a:r>
              <a:rPr lang="de-DE" dirty="0" smtClean="0"/>
              <a:t> – Import und </a:t>
            </a:r>
            <a:r>
              <a:rPr lang="de-DE" dirty="0" err="1" smtClean="0"/>
              <a:t>Dependency</a:t>
            </a:r>
            <a:r>
              <a:rPr lang="de-DE" dirty="0" smtClean="0"/>
              <a:t> </a:t>
            </a:r>
            <a:r>
              <a:rPr lang="de-DE" dirty="0" err="1" smtClean="0"/>
              <a:t>Injection</a:t>
            </a:r>
            <a:endParaRPr lang="de-DE" dirty="0"/>
          </a:p>
        </p:txBody>
      </p:sp>
    </p:spTree>
    <p:extLst>
      <p:ext uri="{BB962C8B-B14F-4D97-AF65-F5344CB8AC3E}">
        <p14:creationId xmlns:p14="http://schemas.microsoft.com/office/powerpoint/2010/main" val="2026391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Schreibe ein Modul, das </a:t>
            </a:r>
            <a:r>
              <a:rPr lang="de-DE" dirty="0" smtClean="0">
                <a:solidFill>
                  <a:srgbClr val="FFFFFF"/>
                </a:solidFill>
                <a:latin typeface="Consolas"/>
                <a:cs typeface="Consolas"/>
              </a:rPr>
              <a:t>Tasks</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die </a:t>
            </a:r>
            <a:r>
              <a:rPr lang="de-DE" dirty="0" err="1" smtClean="0">
                <a:solidFill>
                  <a:srgbClr val="FFFFFF"/>
                </a:solidFill>
                <a:latin typeface="Consolas"/>
                <a:cs typeface="Consolas"/>
              </a:rPr>
              <a:t>TaskList</a:t>
            </a:r>
            <a:r>
              <a:rPr lang="de-DE" dirty="0" smtClean="0">
                <a:solidFill>
                  <a:srgbClr val="FFFFFF"/>
                </a:solidFill>
              </a:rPr>
              <a:t> zur Verfügung stellt.</a:t>
            </a:r>
          </a:p>
          <a:p>
            <a:pPr marL="0" indent="0">
              <a:buNone/>
            </a:pPr>
            <a:r>
              <a:rPr lang="de-DE" dirty="0" smtClean="0">
                <a:solidFill>
                  <a:srgbClr val="FFFFFF"/>
                </a:solidFill>
                <a:latin typeface="Calibri"/>
                <a:cs typeface="Calibri"/>
              </a:rPr>
              <a:t>Das Modul sollte im Namespace </a:t>
            </a:r>
            <a:r>
              <a:rPr lang="de-DE" dirty="0" err="1" smtClean="0">
                <a:solidFill>
                  <a:srgbClr val="FFFFFF"/>
                </a:solidFill>
                <a:latin typeface="Consolas"/>
                <a:cs typeface="Consolas"/>
              </a:rPr>
              <a:t>de.immonet.todolist</a:t>
            </a:r>
            <a:r>
              <a:rPr lang="de-DE" dirty="0" smtClean="0">
                <a:solidFill>
                  <a:srgbClr val="FFFFFF"/>
                </a:solidFill>
                <a:latin typeface="Consolas"/>
                <a:cs typeface="Consolas"/>
              </a:rPr>
              <a:t> </a:t>
            </a:r>
            <a:r>
              <a:rPr lang="de-DE" dirty="0" smtClean="0">
                <a:solidFill>
                  <a:srgbClr val="FFFFFF"/>
                </a:solidFill>
                <a:latin typeface="Calibri"/>
                <a:cs typeface="Calibri"/>
              </a:rPr>
              <a:t>liegen.</a:t>
            </a:r>
          </a:p>
          <a:p>
            <a:pPr marL="0" indent="0">
              <a:buNone/>
            </a:pPr>
            <a:r>
              <a:rPr lang="de-DE" dirty="0" smtClean="0">
                <a:solidFill>
                  <a:srgbClr val="FFFFFF"/>
                </a:solidFill>
                <a:latin typeface="Calibri"/>
                <a:cs typeface="Calibri"/>
              </a:rPr>
              <a:t>Importiere das Modul in ein </a:t>
            </a:r>
            <a:r>
              <a:rPr lang="de-DE" dirty="0" smtClean="0">
                <a:solidFill>
                  <a:srgbClr val="FFFFFF"/>
                </a:solidFill>
                <a:latin typeface="Consolas"/>
                <a:cs typeface="Consolas"/>
              </a:rPr>
              <a:t>Main</a:t>
            </a:r>
            <a:r>
              <a:rPr lang="de-DE" dirty="0" smtClean="0">
                <a:solidFill>
                  <a:srgbClr val="FFFFFF"/>
                </a:solidFill>
                <a:latin typeface="Calibri"/>
                <a:cs typeface="Calibri"/>
              </a:rPr>
              <a:t>-Programm oder in einen Test und verwende </a:t>
            </a:r>
            <a:r>
              <a:rPr lang="de-DE" dirty="0" smtClean="0">
                <a:solidFill>
                  <a:srgbClr val="FFFFFF"/>
                </a:solidFill>
                <a:latin typeface="Calibri"/>
                <a:cs typeface="Calibri"/>
              </a:rPr>
              <a:t>es (erstelle einen </a:t>
            </a:r>
            <a:r>
              <a:rPr lang="de-DE" dirty="0" smtClean="0">
                <a:solidFill>
                  <a:srgbClr val="FFFFFF"/>
                </a:solidFill>
                <a:latin typeface="Consolas"/>
                <a:cs typeface="Consolas"/>
              </a:rPr>
              <a:t>Task</a:t>
            </a:r>
            <a:r>
              <a:rPr lang="de-DE" dirty="0" smtClean="0">
                <a:solidFill>
                  <a:srgbClr val="FFFFFF"/>
                </a:solidFill>
                <a:latin typeface="Calibri"/>
                <a:cs typeface="Calibri"/>
              </a:rPr>
              <a:t>).</a:t>
            </a:r>
            <a:endParaRPr lang="de-DE" dirty="0" smtClean="0">
              <a:solidFill>
                <a:srgbClr val="FFFFFF"/>
              </a:solidFill>
              <a:latin typeface="Calibri"/>
              <a:cs typeface="Calibri"/>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#10 -  klassische Module</a:t>
            </a:r>
            <a:endParaRPr lang="de-DE" dirty="0">
              <a:solidFill>
                <a:srgbClr val="FFFFFF"/>
              </a:solidFill>
            </a:endParaRPr>
          </a:p>
        </p:txBody>
      </p:sp>
    </p:spTree>
    <p:extLst>
      <p:ext uri="{BB962C8B-B14F-4D97-AF65-F5344CB8AC3E}">
        <p14:creationId xmlns:p14="http://schemas.microsoft.com/office/powerpoint/2010/main" val="130955588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629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036496"/>
          </a:xfrm>
          <a:prstGeom prst="rect">
            <a:avLst/>
          </a:prstGeom>
        </p:spPr>
      </p:pic>
    </p:spTree>
    <p:extLst>
      <p:ext uri="{BB962C8B-B14F-4D97-AF65-F5344CB8AC3E}">
        <p14:creationId xmlns:p14="http://schemas.microsoft.com/office/powerpoint/2010/main" val="1951324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Common JS</a:t>
            </a:r>
            <a:endParaRPr lang="de-DE" dirty="0"/>
          </a:p>
        </p:txBody>
      </p:sp>
      <p:pic>
        <p:nvPicPr>
          <p:cNvPr id="4" name="Bild 3" descr="common-j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20"/>
            <a:ext cx="9146989" cy="7490668"/>
          </a:xfrm>
          <a:prstGeom prst="rect">
            <a:avLst/>
          </a:prstGeom>
        </p:spPr>
      </p:pic>
    </p:spTree>
    <p:extLst>
      <p:ext uri="{BB962C8B-B14F-4D97-AF65-F5344CB8AC3E}">
        <p14:creationId xmlns:p14="http://schemas.microsoft.com/office/powerpoint/2010/main" val="20188607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2000" y="1188000"/>
            <a:ext cx="8532000" cy="5481360"/>
          </a:xfrm>
        </p:spPr>
        <p:txBody>
          <a:bodyPr>
            <a:normAutofit lnSpcReduction="10000"/>
          </a:bodyPr>
          <a:lstStyle/>
          <a:p>
            <a:r>
              <a:rPr lang="de-DE" dirty="0"/>
              <a:t>// </a:t>
            </a:r>
            <a:r>
              <a:rPr lang="de-DE" sz="1300" dirty="0" smtClean="0"/>
              <a:t>@</a:t>
            </a:r>
            <a:r>
              <a:rPr lang="de-DE" sz="1300" dirty="0" err="1" smtClean="0"/>
              <a:t>see</a:t>
            </a:r>
            <a:r>
              <a:rPr lang="de-DE" sz="1300" dirty="0" smtClean="0"/>
              <a:t> http</a:t>
            </a:r>
            <a:r>
              <a:rPr lang="de-DE" sz="1300" dirty="0"/>
              <a:t>://</a:t>
            </a:r>
            <a:r>
              <a:rPr lang="de-DE" sz="1300" dirty="0" err="1"/>
              <a:t>freshbrewedcode.com</a:t>
            </a:r>
            <a:r>
              <a:rPr lang="de-DE" sz="1300" dirty="0"/>
              <a:t>/</a:t>
            </a:r>
            <a:r>
              <a:rPr lang="de-DE" sz="1300" dirty="0" err="1"/>
              <a:t>derekgreer</a:t>
            </a:r>
            <a:r>
              <a:rPr lang="de-DE" sz="1300" dirty="0"/>
              <a:t>/2011/11/28/</a:t>
            </a:r>
            <a:r>
              <a:rPr lang="de-DE" sz="1300" dirty="0" err="1"/>
              <a:t>getting</a:t>
            </a:r>
            <a:r>
              <a:rPr lang="de-DE" sz="1300" dirty="0"/>
              <a:t>-</a:t>
            </a:r>
            <a:r>
              <a:rPr lang="de-DE" sz="1300" dirty="0" err="1"/>
              <a:t>started</a:t>
            </a:r>
            <a:r>
              <a:rPr lang="de-DE" sz="1300" dirty="0"/>
              <a:t>-with-</a:t>
            </a:r>
            <a:r>
              <a:rPr lang="de-DE" sz="1300" dirty="0" err="1"/>
              <a:t>requirejs</a:t>
            </a:r>
            <a:r>
              <a:rPr lang="de-DE" sz="1300" dirty="0" smtClean="0"/>
              <a:t>/</a:t>
            </a:r>
          </a:p>
          <a:p>
            <a:r>
              <a:rPr lang="de-DE" dirty="0" smtClean="0"/>
              <a:t>/</a:t>
            </a:r>
            <a:r>
              <a:rPr lang="de-DE" dirty="0"/>
              <a:t>/ </a:t>
            </a:r>
            <a:r>
              <a:rPr lang="de-DE" dirty="0" err="1"/>
              <a:t>customerModule</a:t>
            </a:r>
            <a:endParaRPr lang="de-DE" dirty="0"/>
          </a:p>
          <a:p>
            <a:r>
              <a:rPr lang="de-DE" dirty="0" err="1"/>
              <a:t>define</a:t>
            </a:r>
            <a:r>
              <a:rPr lang="de-DE" dirty="0"/>
              <a:t>(</a:t>
            </a:r>
            <a:r>
              <a:rPr lang="de-DE" dirty="0" err="1"/>
              <a:t>function</a:t>
            </a:r>
            <a:r>
              <a:rPr lang="de-DE" dirty="0"/>
              <a:t>() {</a:t>
            </a:r>
          </a:p>
          <a:p>
            <a:r>
              <a:rPr lang="de-DE" dirty="0"/>
              <a:t>    return {</a:t>
            </a:r>
          </a:p>
          <a:p>
            <a:r>
              <a:rPr lang="de-DE" dirty="0"/>
              <a:t>         </a:t>
            </a:r>
            <a:r>
              <a:rPr lang="de-DE" dirty="0" err="1"/>
              <a:t>getCustomers</a:t>
            </a:r>
            <a:r>
              <a:rPr lang="de-DE" dirty="0"/>
              <a:t>: </a:t>
            </a:r>
            <a:r>
              <a:rPr lang="de-DE" dirty="0" err="1"/>
              <a:t>function</a:t>
            </a:r>
            <a:r>
              <a:rPr lang="de-DE" dirty="0"/>
              <a:t>() </a:t>
            </a:r>
            <a:r>
              <a:rPr lang="de-DE" dirty="0" smtClean="0"/>
              <a:t>{ /* do </a:t>
            </a:r>
            <a:r>
              <a:rPr lang="de-DE" dirty="0" err="1" smtClean="0"/>
              <a:t>something</a:t>
            </a:r>
            <a:r>
              <a:rPr lang="de-DE" dirty="0" smtClean="0"/>
              <a:t> */ }</a:t>
            </a:r>
            <a:endParaRPr lang="de-DE" dirty="0"/>
          </a:p>
          <a:p>
            <a:r>
              <a:rPr lang="de-DE" dirty="0"/>
              <a:t>    }</a:t>
            </a:r>
          </a:p>
          <a:p>
            <a:r>
              <a:rPr lang="de-DE" dirty="0"/>
              <a:t>});</a:t>
            </a:r>
          </a:p>
          <a:p>
            <a:endParaRPr lang="de-DE" dirty="0"/>
          </a:p>
          <a:p>
            <a:r>
              <a:rPr lang="de-DE" dirty="0"/>
              <a:t>// </a:t>
            </a:r>
            <a:r>
              <a:rPr lang="de-DE" dirty="0" err="1"/>
              <a:t>oderModule</a:t>
            </a:r>
            <a:endParaRPr lang="de-DE" dirty="0"/>
          </a:p>
          <a:p>
            <a:r>
              <a:rPr lang="de-DE" dirty="0" err="1"/>
              <a:t>define</a:t>
            </a:r>
            <a:r>
              <a:rPr lang="de-DE" dirty="0"/>
              <a:t>(</a:t>
            </a:r>
            <a:r>
              <a:rPr lang="de-DE" dirty="0" err="1"/>
              <a:t>function</a:t>
            </a:r>
            <a:r>
              <a:rPr lang="de-DE" dirty="0"/>
              <a:t>() {</a:t>
            </a:r>
          </a:p>
          <a:p>
            <a:r>
              <a:rPr lang="de-DE" dirty="0"/>
              <a:t>    return {</a:t>
            </a:r>
          </a:p>
          <a:p>
            <a:r>
              <a:rPr lang="de-DE" dirty="0"/>
              <a:t>         </a:t>
            </a:r>
            <a:r>
              <a:rPr lang="de-DE" dirty="0" err="1"/>
              <a:t>getOrders</a:t>
            </a:r>
            <a:r>
              <a:rPr lang="de-DE" dirty="0"/>
              <a:t>: </a:t>
            </a:r>
            <a:r>
              <a:rPr lang="de-DE" dirty="0" err="1"/>
              <a:t>function</a:t>
            </a:r>
            <a:r>
              <a:rPr lang="de-DE" dirty="0"/>
              <a:t>() </a:t>
            </a:r>
            <a:r>
              <a:rPr lang="de-DE" dirty="0" smtClean="0"/>
              <a:t>{ /</a:t>
            </a:r>
            <a:r>
              <a:rPr lang="de-DE" dirty="0"/>
              <a:t>* do </a:t>
            </a:r>
            <a:r>
              <a:rPr lang="de-DE" dirty="0" err="1"/>
              <a:t>something</a:t>
            </a:r>
            <a:r>
              <a:rPr lang="de-DE" dirty="0"/>
              <a:t> */ </a:t>
            </a:r>
            <a:r>
              <a:rPr lang="de-DE" dirty="0" smtClean="0"/>
              <a:t>}</a:t>
            </a:r>
            <a:endParaRPr lang="de-DE" dirty="0"/>
          </a:p>
          <a:p>
            <a:r>
              <a:rPr lang="de-DE" dirty="0"/>
              <a:t>    }</a:t>
            </a:r>
          </a:p>
          <a:p>
            <a:r>
              <a:rPr lang="de-DE" dirty="0"/>
              <a:t>});</a:t>
            </a:r>
          </a:p>
          <a:p>
            <a:endParaRPr lang="de-DE" dirty="0"/>
          </a:p>
        </p:txBody>
      </p:sp>
      <p:sp>
        <p:nvSpPr>
          <p:cNvPr id="3" name="Titel 2"/>
          <p:cNvSpPr>
            <a:spLocks noGrp="1"/>
          </p:cNvSpPr>
          <p:nvPr>
            <p:ph type="title"/>
          </p:nvPr>
        </p:nvSpPr>
        <p:spPr/>
        <p:txBody>
          <a:bodyPr>
            <a:normAutofit/>
          </a:bodyPr>
          <a:lstStyle/>
          <a:p>
            <a:r>
              <a:rPr lang="de-DE" dirty="0" err="1"/>
              <a:t>Define</a:t>
            </a:r>
            <a:r>
              <a:rPr lang="de-DE" dirty="0"/>
              <a:t> </a:t>
            </a:r>
            <a:r>
              <a:rPr lang="de-DE" dirty="0" smtClean="0"/>
              <a:t>durch </a:t>
            </a:r>
            <a:r>
              <a:rPr lang="de-DE" dirty="0"/>
              <a:t>AMD (</a:t>
            </a:r>
            <a:r>
              <a:rPr lang="de-DE" dirty="0" err="1"/>
              <a:t>require.js</a:t>
            </a:r>
            <a:r>
              <a:rPr lang="de-DE" dirty="0"/>
              <a:t>)</a:t>
            </a:r>
          </a:p>
        </p:txBody>
      </p:sp>
    </p:spTree>
    <p:extLst>
      <p:ext uri="{BB962C8B-B14F-4D97-AF65-F5344CB8AC3E}">
        <p14:creationId xmlns:p14="http://schemas.microsoft.com/office/powerpoint/2010/main" val="1725677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class</a:t>
            </a:r>
            <a:r>
              <a:rPr lang="de-DE" dirty="0"/>
              <a:t> Monster </a:t>
            </a:r>
            <a:r>
              <a:rPr lang="de-DE" dirty="0" err="1" smtClean="0"/>
              <a:t>extends</a:t>
            </a:r>
            <a:r>
              <a:rPr lang="de-DE" dirty="0" smtClean="0"/>
              <a:t> </a:t>
            </a:r>
            <a:r>
              <a:rPr lang="de-DE" dirty="0" err="1" smtClean="0"/>
              <a:t>Character</a:t>
            </a:r>
            <a:r>
              <a:rPr lang="de-DE" dirty="0" smtClean="0"/>
              <a:t> {</a:t>
            </a:r>
          </a:p>
          <a:p>
            <a:r>
              <a:rPr lang="de-DE" dirty="0" smtClean="0"/>
              <a:t>	</a:t>
            </a:r>
            <a:r>
              <a:rPr lang="de-DE" dirty="0" err="1" smtClean="0"/>
              <a:t>constructor</a:t>
            </a:r>
            <a:r>
              <a:rPr lang="de-DE" dirty="0"/>
              <a:t>(</a:t>
            </a:r>
            <a:r>
              <a:rPr lang="de-DE" dirty="0" err="1"/>
              <a:t>name</a:t>
            </a:r>
            <a:r>
              <a:rPr lang="de-DE" dirty="0"/>
              <a:t>, </a:t>
            </a:r>
            <a:r>
              <a:rPr lang="de-DE" dirty="0" err="1"/>
              <a:t>health</a:t>
            </a:r>
            <a:r>
              <a:rPr lang="de-DE" dirty="0"/>
              <a:t>) {</a:t>
            </a:r>
          </a:p>
          <a:p>
            <a:r>
              <a:rPr lang="de-DE" dirty="0"/>
              <a:t>    </a:t>
            </a:r>
            <a:r>
              <a:rPr lang="de-DE" dirty="0" err="1"/>
              <a:t>this.name</a:t>
            </a:r>
            <a:r>
              <a:rPr lang="de-DE" dirty="0"/>
              <a:t> = </a:t>
            </a:r>
            <a:r>
              <a:rPr lang="de-DE" dirty="0" err="1"/>
              <a:t>name</a:t>
            </a:r>
            <a:r>
              <a:rPr lang="de-DE" dirty="0"/>
              <a:t>;</a:t>
            </a:r>
          </a:p>
          <a:p>
            <a:r>
              <a:rPr lang="de-DE" dirty="0"/>
              <a:t>    </a:t>
            </a:r>
            <a:r>
              <a:rPr lang="de-DE" dirty="0" err="1" smtClean="0"/>
              <a:t>this.health</a:t>
            </a:r>
            <a:r>
              <a:rPr lang="de-DE" dirty="0" smtClean="0"/>
              <a:t> </a:t>
            </a:r>
            <a:r>
              <a:rPr lang="de-DE" dirty="0"/>
              <a:t>= </a:t>
            </a:r>
            <a:r>
              <a:rPr lang="de-DE" dirty="0" err="1"/>
              <a:t>health</a:t>
            </a:r>
            <a:r>
              <a:rPr lang="de-DE" dirty="0"/>
              <a:t>;</a:t>
            </a:r>
          </a:p>
          <a:p>
            <a:r>
              <a:rPr lang="de-DE" dirty="0"/>
              <a:t>  </a:t>
            </a:r>
            <a:r>
              <a:rPr lang="de-DE" dirty="0" smtClean="0"/>
              <a:t>} </a:t>
            </a:r>
            <a:endParaRPr lang="de-DE" dirty="0"/>
          </a:p>
          <a:p>
            <a:r>
              <a:rPr lang="de-DE" dirty="0" smtClean="0"/>
              <a:t>	</a:t>
            </a:r>
            <a:r>
              <a:rPr lang="de-DE" dirty="0" err="1" smtClean="0"/>
              <a:t>attack</a:t>
            </a:r>
            <a:r>
              <a:rPr lang="de-DE" dirty="0"/>
              <a:t>(</a:t>
            </a:r>
            <a:r>
              <a:rPr lang="de-DE" dirty="0" err="1"/>
              <a:t>target</a:t>
            </a:r>
            <a:r>
              <a:rPr lang="de-DE" dirty="0"/>
              <a:t>) {</a:t>
            </a:r>
          </a:p>
          <a:p>
            <a:r>
              <a:rPr lang="de-DE" dirty="0"/>
              <a:t>    </a:t>
            </a:r>
            <a:r>
              <a:rPr lang="de-DE" dirty="0" err="1" smtClean="0"/>
              <a:t>console.log</a:t>
            </a:r>
            <a:r>
              <a:rPr lang="de-DE" dirty="0"/>
              <a:t>('The </a:t>
            </a:r>
            <a:r>
              <a:rPr lang="de-DE" dirty="0" err="1"/>
              <a:t>monster</a:t>
            </a:r>
            <a:r>
              <a:rPr lang="de-DE" dirty="0"/>
              <a:t> </a:t>
            </a:r>
            <a:r>
              <a:rPr lang="de-DE" dirty="0" err="1"/>
              <a:t>attacks</a:t>
            </a:r>
            <a:r>
              <a:rPr lang="de-DE" dirty="0"/>
              <a:t> ' + </a:t>
            </a:r>
            <a:r>
              <a:rPr lang="de-DE" dirty="0" err="1"/>
              <a:t>target</a:t>
            </a:r>
            <a:r>
              <a:rPr lang="de-DE" dirty="0"/>
              <a:t>);</a:t>
            </a:r>
          </a:p>
          <a:p>
            <a:r>
              <a:rPr lang="de-DE" dirty="0"/>
              <a:t>  }</a:t>
            </a:r>
          </a:p>
          <a:p>
            <a:r>
              <a:rPr lang="de-DE" dirty="0" smtClean="0"/>
              <a:t>}</a:t>
            </a:r>
            <a:endParaRPr lang="de-DE" dirty="0"/>
          </a:p>
          <a:p>
            <a:endParaRPr lang="de-DE" dirty="0"/>
          </a:p>
        </p:txBody>
      </p:sp>
      <p:sp>
        <p:nvSpPr>
          <p:cNvPr id="3" name="Titel 2"/>
          <p:cNvSpPr>
            <a:spLocks noGrp="1"/>
          </p:cNvSpPr>
          <p:nvPr>
            <p:ph type="title"/>
          </p:nvPr>
        </p:nvSpPr>
        <p:spPr/>
        <p:txBody>
          <a:bodyPr/>
          <a:lstStyle/>
          <a:p>
            <a:r>
              <a:rPr lang="de-DE" dirty="0" smtClean="0"/>
              <a:t>Ausblick ES6</a:t>
            </a:r>
            <a:endParaRPr lang="de-DE" dirty="0"/>
          </a:p>
        </p:txBody>
      </p:sp>
    </p:spTree>
    <p:extLst>
      <p:ext uri="{BB962C8B-B14F-4D97-AF65-F5344CB8AC3E}">
        <p14:creationId xmlns:p14="http://schemas.microsoft.com/office/powerpoint/2010/main" val="168659288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a:t>
            </a:r>
            <a:r>
              <a:rPr lang="de-DE" sz="1200" dirty="0"/>
              <a:t>@</a:t>
            </a:r>
            <a:r>
              <a:rPr lang="de-DE" sz="1200" dirty="0" err="1"/>
              <a:t>see</a:t>
            </a:r>
            <a:r>
              <a:rPr lang="de-DE" sz="1200" dirty="0"/>
              <a:t> http://</a:t>
            </a:r>
            <a:r>
              <a:rPr lang="de-DE" sz="1200" dirty="0" err="1"/>
              <a:t>freshbrewedcode.com</a:t>
            </a:r>
            <a:r>
              <a:rPr lang="de-DE" sz="1200" dirty="0"/>
              <a:t>/</a:t>
            </a:r>
            <a:r>
              <a:rPr lang="de-DE" sz="1200" dirty="0" err="1"/>
              <a:t>derekgreer</a:t>
            </a:r>
            <a:r>
              <a:rPr lang="de-DE" sz="1200" dirty="0"/>
              <a:t>/2011/11/28/</a:t>
            </a:r>
            <a:r>
              <a:rPr lang="de-DE" sz="1200" dirty="0" err="1"/>
              <a:t>getting</a:t>
            </a:r>
            <a:r>
              <a:rPr lang="de-DE" sz="1200" dirty="0"/>
              <a:t>-</a:t>
            </a:r>
            <a:r>
              <a:rPr lang="de-DE" sz="1200" dirty="0" err="1"/>
              <a:t>started</a:t>
            </a:r>
            <a:r>
              <a:rPr lang="de-DE" sz="1200" dirty="0"/>
              <a:t>-with-</a:t>
            </a:r>
            <a:r>
              <a:rPr lang="de-DE" sz="1200" dirty="0" err="1"/>
              <a:t>requirejs</a:t>
            </a:r>
            <a:r>
              <a:rPr lang="de-DE" sz="1200" dirty="0"/>
              <a:t>/</a:t>
            </a:r>
          </a:p>
          <a:p>
            <a:r>
              <a:rPr lang="de-DE" dirty="0" err="1" smtClean="0"/>
              <a:t>require</a:t>
            </a:r>
            <a:r>
              <a:rPr lang="de-DE" dirty="0"/>
              <a:t>(["</a:t>
            </a:r>
            <a:r>
              <a:rPr lang="de-DE" dirty="0" err="1"/>
              <a:t>customerModule</a:t>
            </a:r>
            <a:r>
              <a:rPr lang="de-DE" dirty="0"/>
              <a:t>", "</a:t>
            </a:r>
            <a:r>
              <a:rPr lang="de-DE" dirty="0" err="1"/>
              <a:t>orderModule</a:t>
            </a:r>
            <a:r>
              <a:rPr lang="de-DE" dirty="0"/>
              <a:t>"</a:t>
            </a:r>
            <a:r>
              <a:rPr lang="de-DE" dirty="0" smtClean="0"/>
              <a:t>], </a:t>
            </a:r>
            <a:r>
              <a:rPr lang="de-DE" dirty="0" err="1"/>
              <a:t>function</a:t>
            </a:r>
            <a:r>
              <a:rPr lang="de-DE" dirty="0"/>
              <a:t>(c, o) </a:t>
            </a:r>
            <a:r>
              <a:rPr lang="de-DE" dirty="0" smtClean="0"/>
              <a:t>{</a:t>
            </a:r>
            <a:endParaRPr lang="de-DE" dirty="0"/>
          </a:p>
          <a:p>
            <a:r>
              <a:rPr lang="de-DE" dirty="0"/>
              <a:t>    var </a:t>
            </a:r>
            <a:r>
              <a:rPr lang="de-DE" dirty="0" err="1"/>
              <a:t>customers</a:t>
            </a:r>
            <a:r>
              <a:rPr lang="de-DE" dirty="0"/>
              <a:t> = </a:t>
            </a:r>
            <a:r>
              <a:rPr lang="de-DE" dirty="0" err="1"/>
              <a:t>c.getCustomers</a:t>
            </a:r>
            <a:r>
              <a:rPr lang="de-DE" dirty="0"/>
              <a:t>();</a:t>
            </a:r>
          </a:p>
          <a:p>
            <a:r>
              <a:rPr lang="de-DE" dirty="0"/>
              <a:t>    // do </a:t>
            </a:r>
            <a:r>
              <a:rPr lang="de-DE" dirty="0" err="1"/>
              <a:t>something</a:t>
            </a:r>
            <a:r>
              <a:rPr lang="de-DE" dirty="0"/>
              <a:t> with </a:t>
            </a:r>
            <a:r>
              <a:rPr lang="de-DE" dirty="0" err="1"/>
              <a:t>customers</a:t>
            </a:r>
            <a:r>
              <a:rPr lang="de-DE" dirty="0"/>
              <a:t> ...</a:t>
            </a:r>
          </a:p>
          <a:p>
            <a:endParaRPr lang="de-DE" dirty="0"/>
          </a:p>
          <a:p>
            <a:r>
              <a:rPr lang="de-DE" dirty="0"/>
              <a:t>    var </a:t>
            </a:r>
            <a:r>
              <a:rPr lang="de-DE" dirty="0" err="1"/>
              <a:t>orders</a:t>
            </a:r>
            <a:r>
              <a:rPr lang="de-DE" dirty="0"/>
              <a:t> = </a:t>
            </a:r>
            <a:r>
              <a:rPr lang="de-DE" dirty="0" err="1"/>
              <a:t>o.getOrders</a:t>
            </a:r>
            <a:r>
              <a:rPr lang="de-DE" dirty="0"/>
              <a:t>();</a:t>
            </a:r>
          </a:p>
          <a:p>
            <a:r>
              <a:rPr lang="de-DE" dirty="0"/>
              <a:t>    // do </a:t>
            </a:r>
            <a:r>
              <a:rPr lang="de-DE" dirty="0" err="1"/>
              <a:t>something</a:t>
            </a:r>
            <a:r>
              <a:rPr lang="de-DE" dirty="0"/>
              <a:t> with </a:t>
            </a:r>
            <a:r>
              <a:rPr lang="de-DE" dirty="0" err="1"/>
              <a:t>orders</a:t>
            </a:r>
            <a:r>
              <a:rPr lang="de-DE" dirty="0"/>
              <a:t> ...    </a:t>
            </a:r>
          </a:p>
          <a:p>
            <a:r>
              <a:rPr lang="de-DE" dirty="0"/>
              <a:t>});</a:t>
            </a:r>
          </a:p>
          <a:p>
            <a:endParaRPr lang="de-DE" dirty="0"/>
          </a:p>
          <a:p>
            <a:endParaRPr lang="de-DE" dirty="0"/>
          </a:p>
        </p:txBody>
      </p:sp>
      <p:sp>
        <p:nvSpPr>
          <p:cNvPr id="3" name="Titel 2"/>
          <p:cNvSpPr>
            <a:spLocks noGrp="1"/>
          </p:cNvSpPr>
          <p:nvPr>
            <p:ph type="title"/>
          </p:nvPr>
        </p:nvSpPr>
        <p:spPr/>
        <p:txBody>
          <a:bodyPr>
            <a:normAutofit/>
          </a:bodyPr>
          <a:lstStyle/>
          <a:p>
            <a:r>
              <a:rPr lang="de-DE" dirty="0" err="1" smtClean="0"/>
              <a:t>Require</a:t>
            </a:r>
            <a:r>
              <a:rPr lang="de-DE" dirty="0" smtClean="0"/>
              <a:t> </a:t>
            </a:r>
            <a:r>
              <a:rPr lang="de-DE" dirty="0"/>
              <a:t>durch AMD (</a:t>
            </a:r>
            <a:r>
              <a:rPr lang="de-DE" dirty="0" err="1"/>
              <a:t>require.js</a:t>
            </a:r>
            <a:r>
              <a:rPr lang="de-DE" dirty="0"/>
              <a:t>)</a:t>
            </a:r>
          </a:p>
        </p:txBody>
      </p:sp>
    </p:spTree>
    <p:extLst>
      <p:ext uri="{BB962C8B-B14F-4D97-AF65-F5344CB8AC3E}">
        <p14:creationId xmlns:p14="http://schemas.microsoft.com/office/powerpoint/2010/main" val="361452631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define</a:t>
            </a:r>
            <a:r>
              <a:rPr lang="de-DE" dirty="0" smtClean="0"/>
              <a:t>(</a:t>
            </a:r>
          </a:p>
          <a:p>
            <a:r>
              <a:rPr lang="de-DE" dirty="0"/>
              <a:t>	</a:t>
            </a:r>
            <a:r>
              <a:rPr lang="de-DE" dirty="0" smtClean="0"/>
              <a:t>‘</a:t>
            </a:r>
            <a:r>
              <a:rPr lang="de-DE" dirty="0" err="1" smtClean="0"/>
              <a:t>meinNeuesModul</a:t>
            </a:r>
            <a:r>
              <a:rPr lang="de-DE" dirty="0" smtClean="0"/>
              <a:t>'</a:t>
            </a:r>
            <a:r>
              <a:rPr lang="de-DE" dirty="0"/>
              <a:t>, </a:t>
            </a:r>
            <a:r>
              <a:rPr lang="de-DE" dirty="0" smtClean="0"/>
              <a:t>// Name des Moduls</a:t>
            </a:r>
          </a:p>
          <a:p>
            <a:r>
              <a:rPr lang="de-DE" dirty="0"/>
              <a:t>	</a:t>
            </a:r>
            <a:r>
              <a:rPr lang="de-DE" dirty="0" smtClean="0"/>
              <a:t>[</a:t>
            </a:r>
            <a:r>
              <a:rPr lang="de-DE" dirty="0"/>
              <a:t>'</a:t>
            </a:r>
            <a:r>
              <a:rPr lang="de-DE" dirty="0" err="1" smtClean="0"/>
              <a:t>modula</a:t>
            </a:r>
            <a:r>
              <a:rPr lang="de-DE" dirty="0"/>
              <a:t>'</a:t>
            </a:r>
            <a:r>
              <a:rPr lang="de-DE" dirty="0" smtClean="0"/>
              <a:t>, </a:t>
            </a:r>
            <a:r>
              <a:rPr lang="de-DE" dirty="0"/>
              <a:t>'</a:t>
            </a:r>
            <a:r>
              <a:rPr lang="de-DE" dirty="0" err="1" smtClean="0"/>
              <a:t>modulb</a:t>
            </a:r>
            <a:r>
              <a:rPr lang="de-DE" dirty="0"/>
              <a:t>'</a:t>
            </a:r>
            <a:r>
              <a:rPr lang="de-DE" dirty="0" smtClean="0"/>
              <a:t>]</a:t>
            </a:r>
            <a:r>
              <a:rPr lang="de-DE" dirty="0"/>
              <a:t>, </a:t>
            </a:r>
            <a:r>
              <a:rPr lang="de-DE" dirty="0" smtClean="0"/>
              <a:t>// Abhängigkeiten</a:t>
            </a:r>
          </a:p>
          <a:p>
            <a:r>
              <a:rPr lang="de-DE" dirty="0"/>
              <a:t>	</a:t>
            </a:r>
            <a:r>
              <a:rPr lang="de-DE" dirty="0" err="1" smtClean="0"/>
              <a:t>function</a:t>
            </a:r>
            <a:r>
              <a:rPr lang="de-DE" dirty="0" smtClean="0"/>
              <a:t>(a, b) {  // </a:t>
            </a:r>
            <a:r>
              <a:rPr lang="de-DE" dirty="0" err="1" smtClean="0"/>
              <a:t>Abhängikeiten</a:t>
            </a:r>
            <a:r>
              <a:rPr lang="de-DE" dirty="0" smtClean="0"/>
              <a:t> werden injiziert</a:t>
            </a:r>
          </a:p>
          <a:p>
            <a:r>
              <a:rPr lang="de-DE" dirty="0" smtClean="0"/>
              <a:t>		// Code</a:t>
            </a:r>
          </a:p>
          <a:p>
            <a:r>
              <a:rPr lang="de-DE" dirty="0"/>
              <a:t>   </a:t>
            </a:r>
            <a:r>
              <a:rPr lang="de-DE" dirty="0" err="1"/>
              <a:t>return</a:t>
            </a:r>
            <a:r>
              <a:rPr lang="de-DE" dirty="0"/>
              <a:t> </a:t>
            </a:r>
            <a:r>
              <a:rPr lang="de-DE" dirty="0" smtClean="0"/>
              <a:t>{</a:t>
            </a:r>
          </a:p>
          <a:p>
            <a:r>
              <a:rPr lang="de-DE" dirty="0"/>
              <a:t>	</a:t>
            </a:r>
            <a:r>
              <a:rPr lang="de-DE" dirty="0" smtClean="0"/>
              <a:t>		// exportiertes Modul</a:t>
            </a:r>
          </a:p>
          <a:p>
            <a:r>
              <a:rPr lang="de-DE" dirty="0"/>
              <a:t> </a:t>
            </a:r>
            <a:r>
              <a:rPr lang="de-DE" dirty="0" smtClean="0"/>
              <a:t>  }</a:t>
            </a:r>
          </a:p>
          <a:p>
            <a:r>
              <a:rPr lang="de-DE" dirty="0" smtClean="0"/>
              <a:t>});</a:t>
            </a:r>
            <a:endParaRPr lang="de-DE" dirty="0"/>
          </a:p>
        </p:txBody>
      </p:sp>
      <p:sp>
        <p:nvSpPr>
          <p:cNvPr id="3" name="Titel 2"/>
          <p:cNvSpPr>
            <a:spLocks noGrp="1"/>
          </p:cNvSpPr>
          <p:nvPr>
            <p:ph type="title"/>
          </p:nvPr>
        </p:nvSpPr>
        <p:spPr/>
        <p:txBody>
          <a:bodyPr/>
          <a:lstStyle/>
          <a:p>
            <a:r>
              <a:rPr lang="de-DE" dirty="0" err="1" smtClean="0"/>
              <a:t>Define</a:t>
            </a:r>
            <a:r>
              <a:rPr lang="de-DE" dirty="0" smtClean="0"/>
              <a:t> komplett</a:t>
            </a:r>
            <a:endParaRPr lang="de-DE" dirty="0"/>
          </a:p>
        </p:txBody>
      </p:sp>
    </p:spTree>
    <p:extLst>
      <p:ext uri="{BB962C8B-B14F-4D97-AF65-F5344CB8AC3E}">
        <p14:creationId xmlns:p14="http://schemas.microsoft.com/office/powerpoint/2010/main" val="5794079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das Modul</a:t>
            </a:r>
            <a:r>
              <a:rPr lang="de-DE" dirty="0" smtClean="0">
                <a:solidFill>
                  <a:srgbClr val="FFFFFF"/>
                </a:solidFill>
              </a:rPr>
              <a:t>, das </a:t>
            </a:r>
            <a:r>
              <a:rPr lang="de-DE" dirty="0" smtClean="0">
                <a:solidFill>
                  <a:srgbClr val="FFFFFF"/>
                </a:solidFill>
                <a:latin typeface="Consolas"/>
                <a:cs typeface="Consolas"/>
              </a:rPr>
              <a:t>Tasks</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die </a:t>
            </a:r>
            <a:r>
              <a:rPr lang="de-DE" dirty="0" err="1" smtClean="0">
                <a:solidFill>
                  <a:srgbClr val="FFFFFF"/>
                </a:solidFill>
                <a:latin typeface="Consolas"/>
                <a:cs typeface="Consolas"/>
              </a:rPr>
              <a:t>TaskList</a:t>
            </a:r>
            <a:r>
              <a:rPr lang="de-DE" dirty="0" smtClean="0">
                <a:solidFill>
                  <a:srgbClr val="FFFFFF"/>
                </a:solidFill>
              </a:rPr>
              <a:t> zur Verfügung </a:t>
            </a:r>
            <a:r>
              <a:rPr lang="de-DE" dirty="0" smtClean="0">
                <a:solidFill>
                  <a:srgbClr val="FFFFFF"/>
                </a:solidFill>
              </a:rPr>
              <a:t>stellt, hin zu einem </a:t>
            </a:r>
            <a:r>
              <a:rPr lang="de-DE" smtClean="0">
                <a:solidFill>
                  <a:srgbClr val="FFFFFF"/>
                </a:solidFill>
              </a:rPr>
              <a:t>(anonymen) AMD</a:t>
            </a:r>
            <a:r>
              <a:rPr lang="de-DE" dirty="0" smtClean="0">
                <a:solidFill>
                  <a:srgbClr val="FFFFFF"/>
                </a:solidFill>
              </a:rPr>
              <a:t>-Modul.</a:t>
            </a:r>
            <a:endParaRPr lang="de-DE" dirty="0" smtClean="0">
              <a:solidFill>
                <a:srgbClr val="FFFFFF"/>
              </a:solidFill>
            </a:endParaRPr>
          </a:p>
          <a:p>
            <a:pPr marL="0" indent="0">
              <a:buNone/>
            </a:pPr>
            <a:r>
              <a:rPr lang="de-DE" dirty="0" smtClean="0">
                <a:solidFill>
                  <a:srgbClr val="FFFFFF"/>
                </a:solidFill>
                <a:latin typeface="Calibri"/>
                <a:cs typeface="Calibri"/>
              </a:rPr>
              <a:t>Importiere </a:t>
            </a:r>
            <a:r>
              <a:rPr lang="de-DE" dirty="0" smtClean="0">
                <a:solidFill>
                  <a:srgbClr val="FFFFFF"/>
                </a:solidFill>
                <a:latin typeface="Calibri"/>
                <a:cs typeface="Calibri"/>
              </a:rPr>
              <a:t>das Modul in </a:t>
            </a:r>
            <a:r>
              <a:rPr lang="de-DE" dirty="0" smtClean="0">
                <a:solidFill>
                  <a:srgbClr val="FFFFFF"/>
                </a:solidFill>
                <a:latin typeface="Calibri"/>
                <a:cs typeface="Calibri"/>
              </a:rPr>
              <a:t>eine </a:t>
            </a:r>
            <a:r>
              <a:rPr lang="de-DE" dirty="0" smtClean="0">
                <a:solidFill>
                  <a:srgbClr val="FFFFFF"/>
                </a:solidFill>
                <a:latin typeface="Consolas"/>
                <a:cs typeface="Consolas"/>
              </a:rPr>
              <a:t>Website</a:t>
            </a:r>
            <a:r>
              <a:rPr lang="de-DE" dirty="0" smtClean="0">
                <a:solidFill>
                  <a:srgbClr val="FFFFFF"/>
                </a:solidFill>
                <a:latin typeface="Calibri"/>
                <a:cs typeface="Calibri"/>
              </a:rPr>
              <a:t>.</a:t>
            </a:r>
          </a:p>
          <a:p>
            <a:pPr marL="0" indent="0">
              <a:buNone/>
            </a:pPr>
            <a:r>
              <a:rPr lang="de-DE" dirty="0" smtClean="0">
                <a:solidFill>
                  <a:srgbClr val="FFFFFF"/>
                </a:solidFill>
                <a:latin typeface="Calibri"/>
                <a:cs typeface="Calibri"/>
              </a:rPr>
              <a:t>Erzeuge in einer </a:t>
            </a:r>
            <a:r>
              <a:rPr lang="de-DE" dirty="0" err="1" smtClean="0">
                <a:solidFill>
                  <a:srgbClr val="FFFFFF"/>
                </a:solidFill>
                <a:latin typeface="Consolas"/>
                <a:cs typeface="Consolas"/>
              </a:rPr>
              <a:t>main.js</a:t>
            </a:r>
            <a:r>
              <a:rPr lang="de-DE" dirty="0" smtClean="0">
                <a:solidFill>
                  <a:srgbClr val="FFFFFF"/>
                </a:solidFill>
                <a:latin typeface="Consolas"/>
                <a:cs typeface="Consolas"/>
              </a:rPr>
              <a:t> </a:t>
            </a:r>
            <a:r>
              <a:rPr lang="de-DE" dirty="0" smtClean="0">
                <a:solidFill>
                  <a:srgbClr val="FFFFFF"/>
                </a:solidFill>
                <a:latin typeface="Calibri"/>
                <a:cs typeface="Calibri"/>
              </a:rPr>
              <a:t>ein Task-Objekt und stelle einen Task dar.</a:t>
            </a:r>
            <a:endParaRPr lang="de-DE" dirty="0" smtClean="0">
              <a:solidFill>
                <a:srgbClr val="FFFFFF"/>
              </a:solidFill>
              <a:latin typeface="Calibri"/>
              <a:cs typeface="Calibri"/>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a:t>
            </a:r>
            <a:r>
              <a:rPr lang="de-DE" dirty="0" smtClean="0">
                <a:solidFill>
                  <a:srgbClr val="FFFFFF"/>
                </a:solidFill>
              </a:rPr>
              <a:t>11 </a:t>
            </a:r>
            <a:r>
              <a:rPr lang="de-DE" dirty="0" smtClean="0">
                <a:solidFill>
                  <a:srgbClr val="FFFFFF"/>
                </a:solidFill>
              </a:rPr>
              <a:t>-  </a:t>
            </a:r>
            <a:r>
              <a:rPr lang="de-DE" dirty="0" smtClean="0">
                <a:solidFill>
                  <a:srgbClr val="FFFFFF"/>
                </a:solidFill>
              </a:rPr>
              <a:t>AMD-Module</a:t>
            </a:r>
            <a:endParaRPr lang="de-DE" dirty="0">
              <a:solidFill>
                <a:srgbClr val="FFFFFF"/>
              </a:solidFill>
            </a:endParaRPr>
          </a:p>
        </p:txBody>
      </p:sp>
    </p:spTree>
    <p:extLst>
      <p:ext uri="{BB962C8B-B14F-4D97-AF65-F5344CB8AC3E}">
        <p14:creationId xmlns:p14="http://schemas.microsoft.com/office/powerpoint/2010/main" val="314645666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a:t>Patterns</a:t>
            </a:r>
          </a:p>
          <a:p>
            <a:pPr marL="0" indent="0">
              <a:buNone/>
            </a:pPr>
            <a:r>
              <a:rPr lang="de-DE" dirty="0" smtClean="0"/>
              <a:t>Module </a:t>
            </a:r>
            <a:r>
              <a:rPr lang="de-DE" dirty="0"/>
              <a:t>(</a:t>
            </a:r>
            <a:r>
              <a:rPr lang="de-DE" dirty="0" err="1"/>
              <a:t>CommonJS</a:t>
            </a:r>
            <a:r>
              <a:rPr lang="de-DE" dirty="0"/>
              <a:t>, AMD)</a:t>
            </a:r>
          </a:p>
          <a:p>
            <a:pPr marL="0" indent="0">
              <a:buNone/>
            </a:pPr>
            <a:r>
              <a:rPr lang="de-DE" dirty="0" err="1"/>
              <a:t>jQuery</a:t>
            </a:r>
            <a:r>
              <a:rPr lang="de-DE" dirty="0"/>
              <a:t> im Einsatz</a:t>
            </a:r>
          </a:p>
          <a:p>
            <a:pPr marL="0" indent="0">
              <a:buNone/>
            </a:pPr>
            <a:r>
              <a:rPr lang="de-DE" dirty="0" smtClean="0"/>
              <a:t>F</a:t>
            </a:r>
            <a:r>
              <a:rPr lang="de-DE" dirty="0"/>
              <a:t>&amp;A</a:t>
            </a:r>
          </a:p>
        </p:txBody>
      </p:sp>
      <p:sp>
        <p:nvSpPr>
          <p:cNvPr id="3" name="Titel 2"/>
          <p:cNvSpPr>
            <a:spLocks noGrp="1"/>
          </p:cNvSpPr>
          <p:nvPr>
            <p:ph type="title"/>
          </p:nvPr>
        </p:nvSpPr>
        <p:spPr/>
        <p:txBody>
          <a:bodyPr/>
          <a:lstStyle/>
          <a:p>
            <a:r>
              <a:rPr lang="de-DE" dirty="0" smtClean="0"/>
              <a:t>Fazit Tag 2</a:t>
            </a:r>
            <a:endParaRPr lang="de-DE" dirty="0"/>
          </a:p>
        </p:txBody>
      </p:sp>
    </p:spTree>
    <p:extLst>
      <p:ext uri="{BB962C8B-B14F-4D97-AF65-F5344CB8AC3E}">
        <p14:creationId xmlns:p14="http://schemas.microsoft.com/office/powerpoint/2010/main" val="32212150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a:t>Objekte </a:t>
            </a:r>
            <a:r>
              <a:rPr lang="de-DE" dirty="0" smtClean="0"/>
              <a:t>in ES5 sind klassenfrei. </a:t>
            </a:r>
          </a:p>
          <a:p>
            <a:pPr marL="0" indent="0">
              <a:buNone/>
            </a:pPr>
            <a:r>
              <a:rPr lang="de-DE" dirty="0" smtClean="0"/>
              <a:t>ES5 setzt der prototypischen Vererbung mit </a:t>
            </a:r>
            <a:r>
              <a:rPr lang="de-DE" dirty="0" err="1" smtClean="0"/>
              <a:t>Konstruktoren</a:t>
            </a:r>
            <a:r>
              <a:rPr lang="de-DE" dirty="0" smtClean="0"/>
              <a:t> eine objektbasierte Vererbung gegenüber, die ohne Konstruktor-Funktionen und das </a:t>
            </a:r>
            <a:r>
              <a:rPr lang="de-DE" dirty="0" err="1" smtClean="0"/>
              <a:t>new-Keyword</a:t>
            </a:r>
            <a:r>
              <a:rPr lang="de-DE" dirty="0" smtClean="0"/>
              <a:t> auskommt.</a:t>
            </a:r>
          </a:p>
          <a:p>
            <a:pPr marL="0" indent="0">
              <a:buNone/>
            </a:pPr>
            <a:r>
              <a:rPr lang="de-DE" dirty="0" smtClean="0"/>
              <a:t>Damit lässt </a:t>
            </a:r>
            <a:r>
              <a:rPr lang="de-DE" dirty="0"/>
              <a:t>sich </a:t>
            </a:r>
            <a:r>
              <a:rPr lang="de-DE" dirty="0" smtClean="0"/>
              <a:t>Vererbung </a:t>
            </a:r>
            <a:r>
              <a:rPr lang="de-DE" b="1" dirty="0" smtClean="0"/>
              <a:t>von Objekten</a:t>
            </a:r>
            <a:r>
              <a:rPr lang="de-DE" dirty="0"/>
              <a:t> </a:t>
            </a:r>
            <a:r>
              <a:rPr lang="de-DE" dirty="0" smtClean="0"/>
              <a:t>implementieren.</a:t>
            </a:r>
          </a:p>
          <a:p>
            <a:pPr marL="0" indent="0">
              <a:buNone/>
            </a:pPr>
            <a:r>
              <a:rPr lang="de-DE" dirty="0" smtClean="0"/>
              <a:t>Eine Verbindung wird über die __</a:t>
            </a:r>
            <a:r>
              <a:rPr lang="de-DE" dirty="0" err="1" smtClean="0"/>
              <a:t>proto</a:t>
            </a:r>
            <a:r>
              <a:rPr lang="de-DE" dirty="0" smtClean="0"/>
              <a:t>__-Referenz hergestellt.</a:t>
            </a:r>
          </a:p>
          <a:p>
            <a:pPr marL="0" indent="0">
              <a:buNone/>
            </a:pPr>
            <a:r>
              <a:rPr lang="de-DE" dirty="0" err="1" smtClean="0"/>
              <a:t>instanceof</a:t>
            </a:r>
            <a:r>
              <a:rPr lang="de-DE" dirty="0" smtClean="0"/>
              <a:t> steht dann nicht mehr zur Verfügung.</a:t>
            </a:r>
            <a:endParaRPr lang="de-DE" dirty="0"/>
          </a:p>
        </p:txBody>
      </p:sp>
      <p:sp>
        <p:nvSpPr>
          <p:cNvPr id="4" name="Titel 3"/>
          <p:cNvSpPr>
            <a:spLocks noGrp="1"/>
          </p:cNvSpPr>
          <p:nvPr>
            <p:ph type="title"/>
          </p:nvPr>
        </p:nvSpPr>
        <p:spPr/>
        <p:txBody>
          <a:bodyPr/>
          <a:lstStyle/>
          <a:p>
            <a:r>
              <a:rPr lang="de-DE" dirty="0" smtClean="0"/>
              <a:t>Objekte in ES5</a:t>
            </a:r>
            <a:endParaRPr lang="de-DE" dirty="0"/>
          </a:p>
        </p:txBody>
      </p:sp>
    </p:spTree>
    <p:extLst>
      <p:ext uri="{BB962C8B-B14F-4D97-AF65-F5344CB8AC3E}">
        <p14:creationId xmlns:p14="http://schemas.microsoft.com/office/powerpoint/2010/main" val="1079805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a:t>
            </a:r>
            <a:r>
              <a:rPr lang="de-DE" dirty="0" smtClean="0"/>
              <a:t>*</a:t>
            </a:r>
            <a:br>
              <a:rPr lang="de-DE" dirty="0" smtClean="0"/>
            </a:br>
            <a:r>
              <a:rPr lang="de-DE" dirty="0" smtClean="0"/>
              <a:t>* </a:t>
            </a:r>
            <a:r>
              <a:rPr lang="de-DE" dirty="0"/>
              <a:t>A Task </a:t>
            </a:r>
            <a:r>
              <a:rPr lang="de-DE" dirty="0" err="1" smtClean="0"/>
              <a:t>Object</a:t>
            </a:r>
            <a:r>
              <a:rPr lang="de-DE" dirty="0" smtClean="0"/>
              <a:t/>
            </a:r>
            <a:br>
              <a:rPr lang="de-DE" dirty="0" smtClean="0"/>
            </a:br>
            <a:r>
              <a:rPr lang="de-DE" dirty="0" smtClean="0"/>
              <a:t>* </a:t>
            </a:r>
            <a:r>
              <a:rPr lang="de-DE" dirty="0"/>
              <a:t>@</a:t>
            </a:r>
            <a:r>
              <a:rPr lang="de-DE" dirty="0" err="1"/>
              <a:t>extends</a:t>
            </a:r>
            <a:r>
              <a:rPr lang="de-DE" dirty="0"/>
              <a:t> </a:t>
            </a:r>
            <a:r>
              <a:rPr lang="de-DE" dirty="0" err="1" smtClean="0"/>
              <a:t>Object</a:t>
            </a:r>
            <a:r>
              <a:rPr lang="de-DE" dirty="0" smtClean="0"/>
              <a:t/>
            </a:r>
            <a:br>
              <a:rPr lang="de-DE" dirty="0" smtClean="0"/>
            </a:br>
            <a:r>
              <a:rPr lang="de-DE" dirty="0" smtClean="0"/>
              <a:t>*</a:t>
            </a:r>
            <a:r>
              <a:rPr lang="de-DE" dirty="0"/>
              <a:t>/</a:t>
            </a:r>
          </a:p>
          <a:p>
            <a:r>
              <a:rPr lang="de-DE" dirty="0" err="1"/>
              <a:t>var</a:t>
            </a:r>
            <a:r>
              <a:rPr lang="de-DE" dirty="0"/>
              <a:t> </a:t>
            </a:r>
            <a:r>
              <a:rPr lang="de-DE" dirty="0" err="1"/>
              <a:t>task</a:t>
            </a:r>
            <a:r>
              <a:rPr lang="de-DE" dirty="0"/>
              <a:t> =  </a:t>
            </a:r>
            <a:r>
              <a:rPr lang="de-DE" dirty="0" err="1"/>
              <a:t>Object.create</a:t>
            </a:r>
            <a:r>
              <a:rPr lang="de-DE" dirty="0"/>
              <a:t>({}, {</a:t>
            </a:r>
          </a:p>
          <a:p>
            <a:r>
              <a:rPr lang="de-DE" dirty="0"/>
              <a:t>    /*</a:t>
            </a:r>
            <a:r>
              <a:rPr lang="de-DE" dirty="0" smtClean="0"/>
              <a:t>*</a:t>
            </a:r>
            <a:br>
              <a:rPr lang="de-DE" dirty="0" smtClean="0"/>
            </a:br>
            <a:r>
              <a:rPr lang="de-DE" dirty="0" smtClean="0"/>
              <a:t>     </a:t>
            </a:r>
            <a:r>
              <a:rPr lang="de-DE" dirty="0"/>
              <a:t>* The </a:t>
            </a:r>
            <a:r>
              <a:rPr lang="de-DE" dirty="0" err="1"/>
              <a:t>subject</a:t>
            </a:r>
            <a:r>
              <a:rPr lang="de-DE" dirty="0"/>
              <a:t> </a:t>
            </a:r>
            <a:r>
              <a:rPr lang="de-DE" dirty="0" err="1"/>
              <a:t>of</a:t>
            </a:r>
            <a:r>
              <a:rPr lang="de-DE" dirty="0"/>
              <a:t> a Task </a:t>
            </a:r>
            <a:r>
              <a:rPr lang="de-DE" dirty="0" err="1" smtClean="0"/>
              <a:t>Object</a:t>
            </a:r>
            <a:r>
              <a:rPr lang="de-DE" dirty="0" smtClean="0"/>
              <a:t/>
            </a:r>
            <a:br>
              <a:rPr lang="de-DE" dirty="0" smtClean="0"/>
            </a:br>
            <a:r>
              <a:rPr lang="de-DE" dirty="0" smtClean="0"/>
              <a:t>     </a:t>
            </a:r>
            <a:r>
              <a:rPr lang="de-DE" dirty="0"/>
              <a:t>* @type {String</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task</a:t>
            </a:r>
            <a:r>
              <a:rPr lang="de-DE" dirty="0" smtClean="0"/>
              <a:t/>
            </a:r>
            <a:br>
              <a:rPr lang="de-DE" dirty="0" smtClean="0"/>
            </a:br>
            <a:r>
              <a:rPr lang="de-DE" dirty="0" smtClean="0"/>
              <a:t>			*</a:t>
            </a:r>
            <a:r>
              <a:rPr lang="de-DE" dirty="0"/>
              <a:t>/</a:t>
            </a:r>
          </a:p>
          <a:p>
            <a:r>
              <a:rPr lang="de-DE" dirty="0"/>
              <a:t>    </a:t>
            </a:r>
            <a:r>
              <a:rPr lang="de-DE" dirty="0" err="1"/>
              <a:t>subject</a:t>
            </a:r>
            <a:r>
              <a:rPr lang="de-DE" dirty="0"/>
              <a:t> :	{</a:t>
            </a:r>
          </a:p>
          <a:p>
            <a:r>
              <a:rPr lang="de-DE" dirty="0"/>
              <a:t>        </a:t>
            </a:r>
            <a:r>
              <a:rPr lang="de-DE" dirty="0" err="1"/>
              <a:t>value</a:t>
            </a:r>
            <a:r>
              <a:rPr lang="de-DE" dirty="0"/>
              <a:t>: '',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err="1" smtClean="0"/>
              <a:t>Object.create</a:t>
            </a:r>
            <a:r>
              <a:rPr lang="de-DE" dirty="0" smtClean="0"/>
              <a:t> in ES5</a:t>
            </a:r>
            <a:endParaRPr lang="de-DE" dirty="0"/>
          </a:p>
        </p:txBody>
      </p:sp>
    </p:spTree>
    <p:extLst>
      <p:ext uri="{BB962C8B-B14F-4D97-AF65-F5344CB8AC3E}">
        <p14:creationId xmlns:p14="http://schemas.microsoft.com/office/powerpoint/2010/main" val="1705549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a:t>
            </a:r>
            <a:r>
              <a:rPr lang="de-DE" dirty="0"/>
              <a:t>);</a:t>
            </a:r>
          </a:p>
          <a:p>
            <a:r>
              <a:rPr lang="de-DE" dirty="0" err="1" smtClean="0"/>
              <a:t>myTask.subject</a:t>
            </a:r>
            <a:r>
              <a:rPr lang="de-DE" dirty="0" smtClean="0"/>
              <a:t> </a:t>
            </a:r>
            <a:r>
              <a:rPr lang="de-DE" dirty="0"/>
              <a:t>= '</a:t>
            </a:r>
            <a:r>
              <a:rPr lang="de-DE" dirty="0" err="1"/>
              <a:t>My</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p>
          <a:p>
            <a:endParaRPr lang="de-DE" dirty="0"/>
          </a:p>
          <a:p>
            <a:r>
              <a:rPr lang="de-DE" dirty="0" err="1" smtClean="0"/>
              <a:t>var</a:t>
            </a:r>
            <a:r>
              <a:rPr lang="de-DE" dirty="0" smtClean="0"/>
              <a:t> </a:t>
            </a:r>
            <a:r>
              <a:rPr lang="de-DE" dirty="0" err="1"/>
              <a:t>myOtherTask</a:t>
            </a:r>
            <a:r>
              <a:rPr lang="de-DE" dirty="0"/>
              <a:t> = </a:t>
            </a:r>
            <a:r>
              <a:rPr lang="de-DE" dirty="0" err="1"/>
              <a:t>Object.create</a:t>
            </a:r>
            <a:r>
              <a:rPr lang="de-DE" dirty="0"/>
              <a:t>(</a:t>
            </a:r>
            <a:r>
              <a:rPr lang="de-DE" dirty="0" err="1"/>
              <a:t>myTask</a:t>
            </a:r>
            <a:r>
              <a:rPr lang="de-DE" dirty="0"/>
              <a:t>);</a:t>
            </a:r>
          </a:p>
          <a:p>
            <a:r>
              <a:rPr lang="de-DE" dirty="0" err="1" smtClean="0"/>
              <a:t>assert</a:t>
            </a:r>
            <a:r>
              <a:rPr lang="de-DE" dirty="0"/>
              <a:t>(</a:t>
            </a:r>
            <a:r>
              <a:rPr lang="de-DE" dirty="0" err="1"/>
              <a:t>myOtherTask.subject</a:t>
            </a:r>
            <a:r>
              <a:rPr lang="de-DE" dirty="0"/>
              <a:t> === '</a:t>
            </a:r>
            <a:r>
              <a:rPr lang="de-DE" dirty="0" err="1"/>
              <a:t>My</a:t>
            </a:r>
            <a:r>
              <a:rPr lang="de-DE" dirty="0"/>
              <a:t> Task');</a:t>
            </a:r>
          </a:p>
          <a:p>
            <a:endParaRPr lang="de-DE" dirty="0"/>
          </a:p>
          <a:p>
            <a:r>
              <a:rPr lang="de-DE" dirty="0" err="1" smtClean="0"/>
              <a:t>myOtherTask.subject</a:t>
            </a:r>
            <a:r>
              <a:rPr lang="de-DE" dirty="0" smtClean="0"/>
              <a:t> </a:t>
            </a:r>
            <a:r>
              <a:rPr lang="de-DE" dirty="0"/>
              <a:t>=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myOtherTask.subject</a:t>
            </a:r>
            <a:r>
              <a:rPr lang="de-DE" dirty="0"/>
              <a:t> ===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r>
              <a:rPr lang="de-DE" dirty="0" smtClean="0"/>
              <a:t>;</a:t>
            </a:r>
            <a:endParaRPr lang="de-DE" dirty="0"/>
          </a:p>
        </p:txBody>
      </p:sp>
      <p:sp>
        <p:nvSpPr>
          <p:cNvPr id="3" name="Titel 2"/>
          <p:cNvSpPr>
            <a:spLocks noGrp="1"/>
          </p:cNvSpPr>
          <p:nvPr>
            <p:ph type="title"/>
          </p:nvPr>
        </p:nvSpPr>
        <p:spPr/>
        <p:txBody>
          <a:bodyPr/>
          <a:lstStyle/>
          <a:p>
            <a:r>
              <a:rPr lang="de-DE" dirty="0" smtClean="0"/>
              <a:t>Objekt-Erzeugung durch „Kopieren“</a:t>
            </a:r>
            <a:endParaRPr lang="de-DE" dirty="0"/>
          </a:p>
        </p:txBody>
      </p:sp>
    </p:spTree>
    <p:extLst>
      <p:ext uri="{BB962C8B-B14F-4D97-AF65-F5344CB8AC3E}">
        <p14:creationId xmlns:p14="http://schemas.microsoft.com/office/powerpoint/2010/main" val="8919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2595</Words>
  <Application>Microsoft Macintosh PowerPoint</Application>
  <PresentationFormat>Bildschirmpräsentation (4:3)</PresentationFormat>
  <Paragraphs>513</Paragraphs>
  <Slides>63</Slides>
  <Notes>20</Notes>
  <HiddenSlides>0</HiddenSlides>
  <MMClips>0</MMClips>
  <ScaleCrop>false</ScaleCrop>
  <HeadingPairs>
    <vt:vector size="4" baseType="variant">
      <vt:variant>
        <vt:lpstr>Design</vt:lpstr>
      </vt:variant>
      <vt:variant>
        <vt:i4>1</vt:i4>
      </vt:variant>
      <vt:variant>
        <vt:lpstr>Folientitel</vt:lpstr>
      </vt:variant>
      <vt:variant>
        <vt:i4>63</vt:i4>
      </vt:variant>
    </vt:vector>
  </HeadingPairs>
  <TitlesOfParts>
    <vt:vector size="64" baseType="lpstr">
      <vt:lpstr>Präsentation v3.0 (4x3)</vt:lpstr>
      <vt:lpstr>PowerPoint-Präsentation</vt:lpstr>
      <vt:lpstr>Roadmap Tag 2</vt:lpstr>
      <vt:lpstr>JS Core</vt:lpstr>
      <vt:lpstr>PowerPoint-Präsentation</vt:lpstr>
      <vt:lpstr>Ausblick</vt:lpstr>
      <vt:lpstr>Ausblick ES6</vt:lpstr>
      <vt:lpstr>Objekte in ES5</vt:lpstr>
      <vt:lpstr>Object.create in ES5</vt:lpstr>
      <vt:lpstr>Objekt-Erzeugung durch „Kopieren“</vt:lpstr>
      <vt:lpstr>Objekt-Vererbung in ES5</vt:lpstr>
      <vt:lpstr>Objekt-Vererbung in ES5</vt:lpstr>
      <vt:lpstr>Erweiterung und Vererbung</vt:lpstr>
      <vt:lpstr>Übung #8 -  Refactoring</vt:lpstr>
      <vt:lpstr>Getter und Setter</vt:lpstr>
      <vt:lpstr>Getter und Setter - Deklaration</vt:lpstr>
      <vt:lpstr>Getter und Setter - Verwendung</vt:lpstr>
      <vt:lpstr>Getter und Setter - Verwendung</vt:lpstr>
      <vt:lpstr>Weitere Methoden eines ES5-Objekts</vt:lpstr>
      <vt:lpstr>Weitere Methoden eines ES5-Objekts</vt:lpstr>
      <vt:lpstr>Weitere Methoden eines ES5-Objekts</vt:lpstr>
      <vt:lpstr>Übung #9 -  Parametervalidierung</vt:lpstr>
      <vt:lpstr>PowerPoint-Präsentation</vt:lpstr>
      <vt:lpstr>Entwurfsmuster</vt:lpstr>
      <vt:lpstr>Static</vt:lpstr>
      <vt:lpstr>Static</vt:lpstr>
      <vt:lpstr>Singleton</vt:lpstr>
      <vt:lpstr>Singleton</vt:lpstr>
      <vt:lpstr>Factory</vt:lpstr>
      <vt:lpstr>Eingebaute Factory</vt:lpstr>
      <vt:lpstr>Eingebaute Factory</vt:lpstr>
      <vt:lpstr>Selbst erstellte Factory</vt:lpstr>
      <vt:lpstr>Selbst erstellte Factory</vt:lpstr>
      <vt:lpstr>Strategy</vt:lpstr>
      <vt:lpstr>Strategy</vt:lpstr>
      <vt:lpstr>Strategy</vt:lpstr>
      <vt:lpstr>Strategy</vt:lpstr>
      <vt:lpstr>Facade</vt:lpstr>
      <vt:lpstr>Facade</vt:lpstr>
      <vt:lpstr>Proxy</vt:lpstr>
      <vt:lpstr>Proxy</vt:lpstr>
      <vt:lpstr>Observer</vt:lpstr>
      <vt:lpstr>Observer im Browser</vt:lpstr>
      <vt:lpstr>Observer in ES6 ES7</vt:lpstr>
      <vt:lpstr>Template Method</vt:lpstr>
      <vt:lpstr>Template Method</vt:lpstr>
      <vt:lpstr>Template Method</vt:lpstr>
      <vt:lpstr>PowerPoint-Präsentation</vt:lpstr>
      <vt:lpstr>Module (klassisch)</vt:lpstr>
      <vt:lpstr>Module – Immediate Functions with Closures</vt:lpstr>
      <vt:lpstr>Module – Export</vt:lpstr>
      <vt:lpstr>Module – Import</vt:lpstr>
      <vt:lpstr>Namespaces</vt:lpstr>
      <vt:lpstr>Namespaces - Verwenden normale Objekte</vt:lpstr>
      <vt:lpstr>Namespaces – Definition mit Factory</vt:lpstr>
      <vt:lpstr>Namespaces – Import und Dependency Injection</vt:lpstr>
      <vt:lpstr>Übung #10 -  klassische Module</vt:lpstr>
      <vt:lpstr>PowerPoint-Präsentation</vt:lpstr>
      <vt:lpstr>Common JS</vt:lpstr>
      <vt:lpstr>Define durch AMD (require.js)</vt:lpstr>
      <vt:lpstr>Require durch AMD (require.js)</vt:lpstr>
      <vt:lpstr>Define komplett</vt:lpstr>
      <vt:lpstr>Übung #11 -  AMD-Module</vt:lpstr>
      <vt:lpstr>Fazit Tag 2</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543</cp:revision>
  <dcterms:created xsi:type="dcterms:W3CDTF">2007-11-03T16:56:34Z</dcterms:created>
  <dcterms:modified xsi:type="dcterms:W3CDTF">2014-05-21T08:01:16Z</dcterms:modified>
  <cp:category/>
  <cp:contentStatus>Endgültig (v2.0)</cp:contentStatus>
</cp:coreProperties>
</file>