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6327"/>
  </p:normalViewPr>
  <p:slideViewPr>
    <p:cSldViewPr snapToGrid="0">
      <p:cViewPr varScale="1">
        <p:scale>
          <a:sx n="135" d="100"/>
          <a:sy n="135" d="100"/>
        </p:scale>
        <p:origin x="1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58119"/>
            <a:ext cx="10515600" cy="1325563"/>
          </a:xfrm>
        </p:spPr>
        <p:txBody>
          <a:bodyPr anchor="b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monperne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CC30F-0F53-19F2-EBD6-C9DEB6F49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nl-BE" dirty="0"/>
              <a:t>Data processing, analysis and visualisation in Python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D9B8C6-629D-11CC-749A-26CC4F1EA5E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indent="0" algn="ctr">
              <a:buNone/>
            </a:pPr>
            <a:r>
              <a:rPr lang="nl-BE" dirty="0"/>
              <a:t>Workshop UWC, 26th august</a:t>
            </a:r>
          </a:p>
          <a:p>
            <a:pPr marL="0" indent="0" algn="ctr">
              <a:buNone/>
            </a:pPr>
            <a:endParaRPr lang="nl-BE" dirty="0"/>
          </a:p>
          <a:p>
            <a:pPr marL="0" indent="0" algn="ctr">
              <a:buNone/>
            </a:pPr>
            <a:r>
              <a:rPr lang="nl-BE" dirty="0"/>
              <a:t>Simon Perneel</a:t>
            </a:r>
          </a:p>
        </p:txBody>
      </p:sp>
    </p:spTree>
    <p:extLst>
      <p:ext uri="{BB962C8B-B14F-4D97-AF65-F5344CB8AC3E}">
        <p14:creationId xmlns:p14="http://schemas.microsoft.com/office/powerpoint/2010/main" val="707849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2701D-D9A9-23EC-E35D-F4F088B8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658" y="1420928"/>
            <a:ext cx="5883112" cy="2557184"/>
          </a:xfrm>
        </p:spPr>
        <p:txBody>
          <a:bodyPr>
            <a:normAutofit/>
          </a:bodyPr>
          <a:lstStyle/>
          <a:p>
            <a:r>
              <a:rPr lang="nl-BE" sz="6000" dirty="0"/>
              <a:t>Let’s get started!</a:t>
            </a:r>
          </a:p>
        </p:txBody>
      </p:sp>
    </p:spTree>
    <p:extLst>
      <p:ext uri="{BB962C8B-B14F-4D97-AF65-F5344CB8AC3E}">
        <p14:creationId xmlns:p14="http://schemas.microsoft.com/office/powerpoint/2010/main" val="136508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30240-C65A-5E11-A8BD-3FFF3592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/>
              <a:t>Simon Perneel</a:t>
            </a:r>
            <a:br>
              <a:rPr lang="nl-BE" sz="3200" dirty="0"/>
            </a:br>
            <a:endParaRPr lang="nl-BE" sz="32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27360E-9BA3-175D-9761-7C0B4ECCB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Data scientist @Imec-mict-Ugent</a:t>
            </a:r>
          </a:p>
          <a:p>
            <a:r>
              <a:rPr lang="nl-BE" dirty="0"/>
              <a:t>Research topics: smartphone behaviour</a:t>
            </a:r>
          </a:p>
          <a:p>
            <a:r>
              <a:rPr lang="nl-BE" dirty="0"/>
              <a:t>Python enthousiast</a:t>
            </a:r>
          </a:p>
          <a:p>
            <a:endParaRPr lang="nl-BE" dirty="0"/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5EFA1302-7A54-A745-2AB8-02B85408397B}"/>
              </a:ext>
            </a:extLst>
          </p:cNvPr>
          <p:cNvGrpSpPr/>
          <p:nvPr/>
        </p:nvGrpSpPr>
        <p:grpSpPr>
          <a:xfrm>
            <a:off x="3193093" y="1036340"/>
            <a:ext cx="2880177" cy="307777"/>
            <a:chOff x="1136602" y="4685975"/>
            <a:chExt cx="2880177" cy="307777"/>
          </a:xfrm>
        </p:grpSpPr>
        <p:pic>
          <p:nvPicPr>
            <p:cNvPr id="4" name="Afbeelding 3" descr="Afbeelding met kat, zoogdier, silhouet&#10;&#10;Automatisch gegenereerde beschrijving">
              <a:extLst>
                <a:ext uri="{FF2B5EF4-FFF2-40B4-BE49-F238E27FC236}">
                  <a16:creationId xmlns:a16="http://schemas.microsoft.com/office/drawing/2014/main" id="{76FD3880-AF25-9ECF-7A39-954245CBE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6602" y="4720007"/>
              <a:ext cx="239711" cy="239711"/>
            </a:xfrm>
            <a:prstGeom prst="rect">
              <a:avLst/>
            </a:prstGeom>
          </p:spPr>
        </p:pic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78C9F06E-CE9C-A41C-8883-F5F22EE972A0}"/>
                </a:ext>
              </a:extLst>
            </p:cNvPr>
            <p:cNvSpPr txBox="1"/>
            <p:nvPr/>
          </p:nvSpPr>
          <p:spPr>
            <a:xfrm>
              <a:off x="1376313" y="4685975"/>
              <a:ext cx="2640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dirty="0">
                  <a:hlinkClick r:id="rId3"/>
                </a:rPr>
                <a:t>https://github.com/simonperneel</a:t>
              </a:r>
              <a:endParaRPr lang="nl-BE" sz="1400" dirty="0"/>
            </a:p>
          </p:txBody>
        </p:sp>
      </p:grpSp>
      <p:grpSp>
        <p:nvGrpSpPr>
          <p:cNvPr id="10" name="Groep 9">
            <a:extLst>
              <a:ext uri="{FF2B5EF4-FFF2-40B4-BE49-F238E27FC236}">
                <a16:creationId xmlns:a16="http://schemas.microsoft.com/office/drawing/2014/main" id="{0B375C49-FF1D-F361-4CA9-07BA48E8952B}"/>
              </a:ext>
            </a:extLst>
          </p:cNvPr>
          <p:cNvGrpSpPr/>
          <p:nvPr/>
        </p:nvGrpSpPr>
        <p:grpSpPr>
          <a:xfrm>
            <a:off x="838200" y="1027906"/>
            <a:ext cx="2354893" cy="316211"/>
            <a:chOff x="3899720" y="1027906"/>
            <a:chExt cx="2354893" cy="316211"/>
          </a:xfrm>
        </p:grpSpPr>
        <p:pic>
          <p:nvPicPr>
            <p:cNvPr id="8" name="Graphic 7" descr="Envelop met effen opvulling">
              <a:extLst>
                <a:ext uri="{FF2B5EF4-FFF2-40B4-BE49-F238E27FC236}">
                  <a16:creationId xmlns:a16="http://schemas.microsoft.com/office/drawing/2014/main" id="{F448EEE0-5CFB-749B-8B5C-34551A267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99720" y="1027906"/>
              <a:ext cx="316211" cy="316211"/>
            </a:xfrm>
            <a:prstGeom prst="rect">
              <a:avLst/>
            </a:prstGeom>
          </p:spPr>
        </p:pic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E9F2A484-1359-3682-5644-79D2EB525C09}"/>
                </a:ext>
              </a:extLst>
            </p:cNvPr>
            <p:cNvSpPr txBox="1"/>
            <p:nvPr/>
          </p:nvSpPr>
          <p:spPr>
            <a:xfrm>
              <a:off x="4157564" y="1027906"/>
              <a:ext cx="20970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dirty="0">
                  <a:hlinkClick r:id="rId3"/>
                </a:rPr>
                <a:t>simon.perneel@ugent.be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635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BCBAB-05E1-E17E-D84E-60C28419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811965"/>
            <a:ext cx="10515600" cy="1325563"/>
          </a:xfrm>
        </p:spPr>
        <p:txBody>
          <a:bodyPr>
            <a:normAutofit/>
          </a:bodyPr>
          <a:lstStyle/>
          <a:p>
            <a:r>
              <a:rPr lang="nl-BE" sz="6000" dirty="0">
                <a:solidFill>
                  <a:schemeClr val="bg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3281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30240-C65A-5E11-A8BD-3FFF3592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/>
              <a:t>Data</a:t>
            </a:r>
          </a:p>
        </p:txBody>
      </p:sp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853E0D3B-4C7B-32C8-1B47-E3B985F76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92479"/>
              </p:ext>
            </p:extLst>
          </p:nvPr>
        </p:nvGraphicFramePr>
        <p:xfrm>
          <a:off x="3405975" y="1436164"/>
          <a:ext cx="4531394" cy="4560488"/>
        </p:xfrm>
        <a:graphic>
          <a:graphicData uri="http://schemas.openxmlformats.org/drawingml/2006/table">
            <a:tbl>
              <a:tblPr/>
              <a:tblGrid>
                <a:gridCol w="2265697">
                  <a:extLst>
                    <a:ext uri="{9D8B030D-6E8A-4147-A177-3AD203B41FA5}">
                      <a16:colId xmlns:a16="http://schemas.microsoft.com/office/drawing/2014/main" val="3018543891"/>
                    </a:ext>
                  </a:extLst>
                </a:gridCol>
                <a:gridCol w="2265697">
                  <a:extLst>
                    <a:ext uri="{9D8B030D-6E8A-4147-A177-3AD203B41FA5}">
                      <a16:colId xmlns:a16="http://schemas.microsoft.com/office/drawing/2014/main" val="3977204666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43188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19930000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2912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1992-930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06589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20050500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84840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201405.01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04046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162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7/9/2287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3535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1400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0818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2800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 of the year 2015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97294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3777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Summer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29701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8733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2013-2016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98396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26766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26/09/2002 and later 1/1/2016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254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40788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5148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41277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4459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51002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-999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5009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51007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-9999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68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80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2701D-D9A9-23EC-E35D-F4F088B8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60" y="270857"/>
            <a:ext cx="10515600" cy="1325563"/>
          </a:xfrm>
        </p:spPr>
        <p:txBody>
          <a:bodyPr>
            <a:normAutofit/>
          </a:bodyPr>
          <a:lstStyle/>
          <a:p>
            <a:r>
              <a:rPr lang="nl-BE" sz="3200" dirty="0"/>
              <a:t>What data scientist spend the most time doing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94D8299-B248-2572-3AD5-7703799F8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195" y="1753257"/>
            <a:ext cx="6535609" cy="3544607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694E41B3-DC80-ABBF-EBF1-7728A0A62EF5}"/>
              </a:ext>
            </a:extLst>
          </p:cNvPr>
          <p:cNvSpPr txBox="1"/>
          <p:nvPr/>
        </p:nvSpPr>
        <p:spPr>
          <a:xfrm>
            <a:off x="10061543" y="6174557"/>
            <a:ext cx="2130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dirty="0"/>
              <a:t>Sarih, Houda &amp; Tchangani, Ayeley &amp; Medjaher, Kamal &amp; PERE, Eric. (2019). Data preparation and preprocessing for broadcast systems monitoring in PHM framework. </a:t>
            </a:r>
          </a:p>
        </p:txBody>
      </p:sp>
    </p:spTree>
    <p:extLst>
      <p:ext uri="{BB962C8B-B14F-4D97-AF65-F5344CB8AC3E}">
        <p14:creationId xmlns:p14="http://schemas.microsoft.com/office/powerpoint/2010/main" val="414924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2701D-D9A9-23EC-E35D-F4F088B8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60" y="270857"/>
            <a:ext cx="10515600" cy="1325563"/>
          </a:xfrm>
        </p:spPr>
        <p:txBody>
          <a:bodyPr>
            <a:normAutofit/>
          </a:bodyPr>
          <a:lstStyle/>
          <a:p>
            <a:r>
              <a:rPr lang="nl-BE" sz="3200" dirty="0"/>
              <a:t>What’s the least enjoyable part of data science? 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3BD4709-E9CF-A7F9-9C72-387F2C6E6BFD}"/>
              </a:ext>
            </a:extLst>
          </p:cNvPr>
          <p:cNvSpPr txBox="1"/>
          <p:nvPr/>
        </p:nvSpPr>
        <p:spPr>
          <a:xfrm>
            <a:off x="10061543" y="6174557"/>
            <a:ext cx="2130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dirty="0"/>
              <a:t>Sarih, Houda &amp; Tchangani, Ayeley &amp; Medjaher, Kamal &amp; PERE, Eric. (2019). Data preparation and preprocessing for broadcast systems monitoring in PHM framework.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8778692-17F0-B992-C681-F4BCC4E16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009" y="1727396"/>
            <a:ext cx="8734581" cy="372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7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BCBAB-05E1-E17E-D84E-60C28419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811965"/>
            <a:ext cx="10515600" cy="1325563"/>
          </a:xfrm>
        </p:spPr>
        <p:txBody>
          <a:bodyPr>
            <a:normAutofit/>
          </a:bodyPr>
          <a:lstStyle/>
          <a:p>
            <a:r>
              <a:rPr lang="nl-BE" sz="6000" dirty="0">
                <a:solidFill>
                  <a:schemeClr val="bg1"/>
                </a:solidFill>
              </a:rPr>
              <a:t>Working with Python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6B05CCF-6EC4-9F77-BC61-2AE96A0532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00" r="28199" b="34667"/>
          <a:stretch/>
        </p:blipFill>
        <p:spPr>
          <a:xfrm>
            <a:off x="10124388" y="5182006"/>
            <a:ext cx="1785200" cy="157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7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2701D-D9A9-23EC-E35D-F4F088B8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60" y="270857"/>
            <a:ext cx="10515600" cy="1325563"/>
          </a:xfrm>
        </p:spPr>
        <p:txBody>
          <a:bodyPr>
            <a:normAutofit/>
          </a:bodyPr>
          <a:lstStyle/>
          <a:p>
            <a:r>
              <a:rPr lang="nl-BE" sz="3200" dirty="0"/>
              <a:t>Setup workshop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FF60132E-3EAA-1510-DC5F-A0E26EFCD71F}"/>
              </a:ext>
            </a:extLst>
          </p:cNvPr>
          <p:cNvSpPr txBox="1"/>
          <p:nvPr/>
        </p:nvSpPr>
        <p:spPr>
          <a:xfrm>
            <a:off x="1293828" y="2315828"/>
            <a:ext cx="83215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nl-BE" sz="2400" b="0" i="0" u="none" strike="noStrike" dirty="0">
                <a:effectLst/>
              </a:rPr>
              <a:t>Install Python and the required Python packages</a:t>
            </a:r>
          </a:p>
          <a:p>
            <a:pPr algn="l">
              <a:buFont typeface="+mj-lt"/>
              <a:buAutoNum type="arabicPeriod"/>
            </a:pPr>
            <a:r>
              <a:rPr lang="nl-BE" sz="2400" b="0" i="0" u="none" strike="noStrike" dirty="0">
                <a:effectLst/>
              </a:rPr>
              <a:t>Download the course material to your computer</a:t>
            </a:r>
          </a:p>
          <a:p>
            <a:pPr algn="l">
              <a:buFont typeface="+mj-lt"/>
              <a:buAutoNum type="arabicPeriod"/>
            </a:pPr>
            <a:r>
              <a:rPr lang="nl-BE" sz="2400" b="0" i="0" u="none" strike="noStrike" dirty="0">
                <a:effectLst/>
              </a:rPr>
              <a:t>Test your configuration and installation</a:t>
            </a:r>
          </a:p>
          <a:p>
            <a:pPr algn="l">
              <a:buFont typeface="+mj-lt"/>
              <a:buAutoNum type="arabicPeriod"/>
            </a:pPr>
            <a:r>
              <a:rPr lang="nl-BE" sz="2400" b="0" i="0" u="none" strike="noStrike" dirty="0">
                <a:effectLst/>
              </a:rPr>
              <a:t>Start Jupyter lab</a:t>
            </a:r>
          </a:p>
        </p:txBody>
      </p:sp>
    </p:spTree>
    <p:extLst>
      <p:ext uri="{BB962C8B-B14F-4D97-AF65-F5344CB8AC3E}">
        <p14:creationId xmlns:p14="http://schemas.microsoft.com/office/powerpoint/2010/main" val="259842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2701D-D9A9-23EC-E35D-F4F088B8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60" y="270857"/>
            <a:ext cx="10515600" cy="1325563"/>
          </a:xfrm>
        </p:spPr>
        <p:txBody>
          <a:bodyPr>
            <a:normAutofit/>
          </a:bodyPr>
          <a:lstStyle/>
          <a:p>
            <a:r>
              <a:rPr lang="nl-BE" sz="3200" dirty="0"/>
              <a:t>Python ecosystem</a:t>
            </a:r>
          </a:p>
        </p:txBody>
      </p:sp>
    </p:spTree>
    <p:extLst>
      <p:ext uri="{BB962C8B-B14F-4D97-AF65-F5344CB8AC3E}">
        <p14:creationId xmlns:p14="http://schemas.microsoft.com/office/powerpoint/2010/main" val="234719658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Kantoorthema</Template>
  <TotalTime>39</TotalTime>
  <Words>196</Words>
  <Application>Microsoft Macintosh PowerPoint</Application>
  <PresentationFormat>Breedbeeld</PresentationFormat>
  <Paragraphs>54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3" baseType="lpstr">
      <vt:lpstr>Arial</vt:lpstr>
      <vt:lpstr>Corbel</vt:lpstr>
      <vt:lpstr>Kantoorthema</vt:lpstr>
      <vt:lpstr>Data processing, analysis and visualisation in Python</vt:lpstr>
      <vt:lpstr>Simon Perneel </vt:lpstr>
      <vt:lpstr>Introduction</vt:lpstr>
      <vt:lpstr>Data</vt:lpstr>
      <vt:lpstr>What data scientist spend the most time doing</vt:lpstr>
      <vt:lpstr>What’s the least enjoyable part of data science? </vt:lpstr>
      <vt:lpstr>Working with Python</vt:lpstr>
      <vt:lpstr>Setup workshop</vt:lpstr>
      <vt:lpstr>Python ecosystem</vt:lpstr>
      <vt:lpstr>Let’s get started!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processing, analysis and visualisation in Python</dc:title>
  <dc:creator>Simon Perneel (UGent-imec)</dc:creator>
  <cp:lastModifiedBy>Simon Perneel (UGent-imec)</cp:lastModifiedBy>
  <cp:revision>1</cp:revision>
  <dcterms:created xsi:type="dcterms:W3CDTF">2023-07-19T08:38:29Z</dcterms:created>
  <dcterms:modified xsi:type="dcterms:W3CDTF">2023-07-19T09:18:27Z</dcterms:modified>
</cp:coreProperties>
</file>