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/>
    <p:restoredTop sz="92653"/>
  </p:normalViewPr>
  <p:slideViewPr>
    <p:cSldViewPr snapToGrid="0">
      <p:cViewPr varScale="1">
        <p:scale>
          <a:sx n="114" d="100"/>
          <a:sy n="114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FCC84-D0D2-484F-A5F4-D96D07BCECAE}" type="datetimeFigureOut">
              <a:rPr lang="nl-BE" smtClean="0"/>
              <a:t>7/08/2023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2C4AA-7579-3F4B-B91D-C80ABA5FB2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496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Whichever team that solves the cases or get closest, wins some real belgian chocolate!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2C4AA-7579-3F4B-B91D-C80ABA5FB27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0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2C4AA-7579-3F4B-B91D-C80ABA5FB27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53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perne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perneel/DS-python-data-analys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CC30F-0F53-19F2-EBD6-C9DEB6F4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l-BE" dirty="0"/>
              <a:t>Data processing, analysis and visualisation in Python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D9B8C6-629D-11CC-749A-26CC4F1EA5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 algn="ctr">
              <a:buNone/>
            </a:pPr>
            <a:r>
              <a:rPr lang="nl-BE" dirty="0"/>
              <a:t>Workshop UWC, 26th august</a:t>
            </a:r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dirty="0"/>
              <a:t>Simon Perneel</a:t>
            </a:r>
          </a:p>
        </p:txBody>
      </p:sp>
    </p:spTree>
    <p:extLst>
      <p:ext uri="{BB962C8B-B14F-4D97-AF65-F5344CB8AC3E}">
        <p14:creationId xmlns:p14="http://schemas.microsoft.com/office/powerpoint/2010/main" val="70784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658" y="1420928"/>
            <a:ext cx="7356442" cy="2557184"/>
          </a:xfrm>
        </p:spPr>
        <p:txBody>
          <a:bodyPr>
            <a:normAutofit/>
          </a:bodyPr>
          <a:lstStyle/>
          <a:p>
            <a:r>
              <a:rPr lang="nl-BE" sz="6600" dirty="0"/>
              <a:t>Let’s get started!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BA30CBE-BBF4-EDE3-B4E8-E80F12E67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96" b="90000" l="8021" r="90365">
                        <a14:foregroundMark x1="13594" y1="28426" x2="22292" y2="30463"/>
                        <a14:foregroundMark x1="71823" y1="61481" x2="75990" y2="70463"/>
                        <a14:foregroundMark x1="75990" y1="70463" x2="80521" y2="73889"/>
                        <a14:foregroundMark x1="78177" y1="28889" x2="78490" y2="28426"/>
                        <a14:foregroundMark x1="89688" y1="78519" x2="90365" y2="78981"/>
                        <a14:foregroundMark x1="9167" y1="78981" x2="8021" y2="79167"/>
                        <a14:foregroundMark x1="10990" y1="23426" x2="10625" y2="32685"/>
                        <a14:foregroundMark x1="11094" y1="38148" x2="15833" y2="41574"/>
                        <a14:foregroundMark x1="28750" y1="42500" x2="18229" y2="42778"/>
                        <a14:foregroundMark x1="75938" y1="24074" x2="74271" y2="24352"/>
                        <a14:foregroundMark x1="76250" y1="25093" x2="78646" y2="32315"/>
                        <a14:foregroundMark x1="28802" y1="6296" x2="28802" y2="6296"/>
                        <a14:foregroundMark x1="30677" y1="6296" x2="31979" y2="7222"/>
                        <a14:foregroundMark x1="38021" y1="6852" x2="40729" y2="7222"/>
                        <a14:foregroundMark x1="45104" y1="6667" x2="41719" y2="7222"/>
                        <a14:foregroundMark x1="43333" y1="6296" x2="42031" y2="7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585586"/>
            <a:ext cx="6308692" cy="3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8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30240-C65A-5E11-A8BD-3FFF3592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Simon Perneel</a:t>
            </a:r>
            <a:br>
              <a:rPr lang="nl-BE" sz="3200" dirty="0"/>
            </a:br>
            <a:endParaRPr lang="nl-BE" sz="32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27360E-9BA3-175D-9761-7C0B4ECC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 scientist @Imec-mict-Ugent</a:t>
            </a:r>
          </a:p>
          <a:p>
            <a:r>
              <a:rPr lang="nl-BE" dirty="0"/>
              <a:t>Research topics: </a:t>
            </a:r>
          </a:p>
          <a:p>
            <a:pPr lvl="2"/>
            <a:r>
              <a:rPr lang="nl-BE" dirty="0"/>
              <a:t>smartphone behaviour</a:t>
            </a:r>
          </a:p>
          <a:p>
            <a:pPr lvl="2"/>
            <a:r>
              <a:rPr lang="nl-BE" dirty="0"/>
              <a:t>digital media use</a:t>
            </a:r>
          </a:p>
          <a:p>
            <a:r>
              <a:rPr lang="nl-BE" dirty="0"/>
              <a:t>Python enthousiast</a:t>
            </a:r>
          </a:p>
          <a:p>
            <a:endParaRPr lang="nl-BE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5EFA1302-7A54-A745-2AB8-02B85408397B}"/>
              </a:ext>
            </a:extLst>
          </p:cNvPr>
          <p:cNvGrpSpPr/>
          <p:nvPr/>
        </p:nvGrpSpPr>
        <p:grpSpPr>
          <a:xfrm>
            <a:off x="3193093" y="1036340"/>
            <a:ext cx="2880177" cy="307777"/>
            <a:chOff x="1136602" y="4685975"/>
            <a:chExt cx="2880177" cy="307777"/>
          </a:xfrm>
        </p:grpSpPr>
        <p:pic>
          <p:nvPicPr>
            <p:cNvPr id="4" name="Afbeelding 3" descr="Afbeelding met kat, zoogdier, silhouet&#10;&#10;Automatisch gegenereerde beschrijving">
              <a:extLst>
                <a:ext uri="{FF2B5EF4-FFF2-40B4-BE49-F238E27FC236}">
                  <a16:creationId xmlns:a16="http://schemas.microsoft.com/office/drawing/2014/main" id="{76FD3880-AF25-9ECF-7A39-954245CB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602" y="4720007"/>
              <a:ext cx="239711" cy="239711"/>
            </a:xfrm>
            <a:prstGeom prst="rect">
              <a:avLst/>
            </a:prstGeom>
          </p:spPr>
        </p:pic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78C9F06E-CE9C-A41C-8883-F5F22EE972A0}"/>
                </a:ext>
              </a:extLst>
            </p:cNvPr>
            <p:cNvSpPr txBox="1"/>
            <p:nvPr/>
          </p:nvSpPr>
          <p:spPr>
            <a:xfrm>
              <a:off x="1376313" y="4685975"/>
              <a:ext cx="2640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>
                  <a:hlinkClick r:id="rId3"/>
                </a:rPr>
                <a:t>https://github.com/simonperneel</a:t>
              </a:r>
              <a:endParaRPr lang="nl-BE" sz="1400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0B375C49-FF1D-F361-4CA9-07BA48E8952B}"/>
              </a:ext>
            </a:extLst>
          </p:cNvPr>
          <p:cNvGrpSpPr/>
          <p:nvPr/>
        </p:nvGrpSpPr>
        <p:grpSpPr>
          <a:xfrm>
            <a:off x="838200" y="1027906"/>
            <a:ext cx="2354893" cy="316211"/>
            <a:chOff x="3899720" y="1027906"/>
            <a:chExt cx="2354893" cy="316211"/>
          </a:xfrm>
        </p:grpSpPr>
        <p:pic>
          <p:nvPicPr>
            <p:cNvPr id="8" name="Graphic 7" descr="Envelop met effen opvulling">
              <a:extLst>
                <a:ext uri="{FF2B5EF4-FFF2-40B4-BE49-F238E27FC236}">
                  <a16:creationId xmlns:a16="http://schemas.microsoft.com/office/drawing/2014/main" id="{F448EEE0-5CFB-749B-8B5C-34551A267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9720" y="1027906"/>
              <a:ext cx="316211" cy="316211"/>
            </a:xfrm>
            <a:prstGeom prst="rect">
              <a:avLst/>
            </a:prstGeom>
          </p:spPr>
        </p:pic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E9F2A484-1359-3682-5644-79D2EB525C09}"/>
                </a:ext>
              </a:extLst>
            </p:cNvPr>
            <p:cNvSpPr txBox="1"/>
            <p:nvPr/>
          </p:nvSpPr>
          <p:spPr>
            <a:xfrm>
              <a:off x="4157564" y="1027906"/>
              <a:ext cx="2097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>
                  <a:hlinkClick r:id="rId3"/>
                </a:rPr>
                <a:t>simon.perneel@ugent.be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63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CBAB-05E1-E17E-D84E-60C28419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811965"/>
            <a:ext cx="10515600" cy="1325563"/>
          </a:xfrm>
        </p:spPr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3281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30240-C65A-5E11-A8BD-3FFF3592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Data</a:t>
            </a:r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3E0D3B-4C7B-32C8-1B47-E3B985F76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92479"/>
              </p:ext>
            </p:extLst>
          </p:nvPr>
        </p:nvGraphicFramePr>
        <p:xfrm>
          <a:off x="3405975" y="1436164"/>
          <a:ext cx="4531394" cy="4560488"/>
        </p:xfrm>
        <a:graphic>
          <a:graphicData uri="http://schemas.openxmlformats.org/drawingml/2006/table">
            <a:tbl>
              <a:tblPr/>
              <a:tblGrid>
                <a:gridCol w="2265697">
                  <a:extLst>
                    <a:ext uri="{9D8B030D-6E8A-4147-A177-3AD203B41FA5}">
                      <a16:colId xmlns:a16="http://schemas.microsoft.com/office/drawing/2014/main" val="3018543891"/>
                    </a:ext>
                  </a:extLst>
                </a:gridCol>
                <a:gridCol w="2265697">
                  <a:extLst>
                    <a:ext uri="{9D8B030D-6E8A-4147-A177-3AD203B41FA5}">
                      <a16:colId xmlns:a16="http://schemas.microsoft.com/office/drawing/2014/main" val="3977204666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43188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19930000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2912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1992-930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658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20050500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4840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201405.01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04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7/9/2287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3535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0818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of the year 2015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7294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3777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Summer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2970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8733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2013-2016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9839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26766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26/09/2002 and later 1/1/2016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40788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5148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41277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4459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51002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-999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5009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51007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-9999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6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What data scientist spend the most time doing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94D8299-B248-2572-3AD5-7703799F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95" y="1753257"/>
            <a:ext cx="6535609" cy="3544607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94E41B3-DC80-ABBF-EBF1-7728A0A62EF5}"/>
              </a:ext>
            </a:extLst>
          </p:cNvPr>
          <p:cNvSpPr txBox="1"/>
          <p:nvPr/>
        </p:nvSpPr>
        <p:spPr>
          <a:xfrm>
            <a:off x="10061543" y="6174557"/>
            <a:ext cx="213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Sarih, Houda &amp; Tchangani, Ayeley &amp; Medjaher, Kamal &amp; PERE, Eric. (2019). Data preparation and preprocessing for broadcast systems monitoring in PHM framework. </a:t>
            </a:r>
          </a:p>
        </p:txBody>
      </p:sp>
    </p:spTree>
    <p:extLst>
      <p:ext uri="{BB962C8B-B14F-4D97-AF65-F5344CB8AC3E}">
        <p14:creationId xmlns:p14="http://schemas.microsoft.com/office/powerpoint/2010/main" val="414924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What’s the least enjoyable part of data science?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3BD4709-E9CF-A7F9-9C72-387F2C6E6BFD}"/>
              </a:ext>
            </a:extLst>
          </p:cNvPr>
          <p:cNvSpPr txBox="1"/>
          <p:nvPr/>
        </p:nvSpPr>
        <p:spPr>
          <a:xfrm>
            <a:off x="10061543" y="6174557"/>
            <a:ext cx="213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Sarih, Houda &amp; Tchangani, Ayeley &amp; Medjaher, Kamal &amp; PERE, Eric. (2019). Data preparation and preprocessing for broadcast systems monitoring in PHM framework.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778692-17F0-B992-C681-F4BCC4E1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09" y="1727396"/>
            <a:ext cx="8734581" cy="37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7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CBAB-05E1-E17E-D84E-60C28419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811965"/>
            <a:ext cx="10515600" cy="1325563"/>
          </a:xfrm>
        </p:spPr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</a:rPr>
              <a:t>Working with Python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6B05CCF-6EC4-9F77-BC61-2AE96A053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0" r="28199" b="34667"/>
          <a:stretch/>
        </p:blipFill>
        <p:spPr>
          <a:xfrm>
            <a:off x="10124388" y="5182006"/>
            <a:ext cx="1785200" cy="15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7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Setup workshop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F60132E-3EAA-1510-DC5F-A0E26EFCD71F}"/>
              </a:ext>
            </a:extLst>
          </p:cNvPr>
          <p:cNvSpPr txBox="1"/>
          <p:nvPr/>
        </p:nvSpPr>
        <p:spPr>
          <a:xfrm>
            <a:off x="1135632" y="3429000"/>
            <a:ext cx="102943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 Install Python and the required Python packages (if on own computer)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 Download the course material to your computer:  </a:t>
            </a:r>
            <a:r>
              <a:rPr lang="nl-BE" sz="2400" b="0" i="0" u="none" strike="noStrike" dirty="0">
                <a:effectLst/>
                <a:hlinkClick r:id="rId3"/>
              </a:rPr>
              <a:t>here</a:t>
            </a:r>
            <a:r>
              <a:rPr lang="nl-BE" sz="2400" b="0" i="0" u="none" strike="noStrike" dirty="0">
                <a:effectLst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 Test your configuration and installation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 Start Jupyter notebook/Anaconda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1C0B4CD-3DA3-8E18-3CE6-A348830BFF37}"/>
              </a:ext>
            </a:extLst>
          </p:cNvPr>
          <p:cNvSpPr txBox="1"/>
          <p:nvPr/>
        </p:nvSpPr>
        <p:spPr>
          <a:xfrm>
            <a:off x="1276309" y="1596420"/>
            <a:ext cx="8324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Day 1: Introduction and exercises on working with pandas library</a:t>
            </a:r>
          </a:p>
          <a:p>
            <a:r>
              <a:rPr lang="nl-BE" sz="2400" dirty="0"/>
              <a:t>Day 2: Solve the case!</a:t>
            </a:r>
          </a:p>
        </p:txBody>
      </p:sp>
    </p:spTree>
    <p:extLst>
      <p:ext uri="{BB962C8B-B14F-4D97-AF65-F5344CB8AC3E}">
        <p14:creationId xmlns:p14="http://schemas.microsoft.com/office/powerpoint/2010/main" val="259842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Python ecosystem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5A95601-7A36-DFBC-30AB-7A9D04DD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135" y="5778775"/>
            <a:ext cx="3924453" cy="1079225"/>
          </a:xfrm>
          <a:prstGeom prst="rect">
            <a:avLst/>
          </a:prstGeom>
        </p:spPr>
      </p:pic>
      <p:sp>
        <p:nvSpPr>
          <p:cNvPr id="13" name="Blokboog 12">
            <a:extLst>
              <a:ext uri="{FF2B5EF4-FFF2-40B4-BE49-F238E27FC236}">
                <a16:creationId xmlns:a16="http://schemas.microsoft.com/office/drawing/2014/main" id="{71C72964-48E5-8C3E-2BDC-D4E7B02A9EF7}"/>
              </a:ext>
            </a:extLst>
          </p:cNvPr>
          <p:cNvSpPr/>
          <p:nvPr/>
        </p:nvSpPr>
        <p:spPr>
          <a:xfrm>
            <a:off x="2690530" y="5679624"/>
            <a:ext cx="6431435" cy="1079225"/>
          </a:xfrm>
          <a:prstGeom prst="blockArc">
            <a:avLst>
              <a:gd name="adj1" fmla="val 10800000"/>
              <a:gd name="adj2" fmla="val 30596"/>
              <a:gd name="adj3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CA50E7F-AC5C-2979-DB2C-599CDBF3D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139" y="4516205"/>
            <a:ext cx="1746710" cy="661723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9C0622AF-E6CD-7586-CB61-6A0AF0EE5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660" y="4504896"/>
            <a:ext cx="1286678" cy="673032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8EAF638-B5FC-86F3-34C3-7D367CB76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244" y="3197378"/>
            <a:ext cx="1746710" cy="52018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FA30C886-FE4D-9C60-53BE-57DA4E17D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2695" y="3022600"/>
            <a:ext cx="647700" cy="812800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69229260-B5D5-4AE0-4CF0-0D6905E25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7828" y="3331973"/>
            <a:ext cx="2046229" cy="406343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4662BDD3-C83E-FC81-D4F1-40CC51563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329" y="4017875"/>
            <a:ext cx="1159524" cy="440247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407B6AB6-1C0B-7A75-99E2-F95C2F9DB4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2247" y="3653741"/>
            <a:ext cx="1286678" cy="584257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BA24B259-6B11-DAF5-4CDC-4912050581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5648" y="4841412"/>
            <a:ext cx="661028" cy="765691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2D7F3F5C-C59A-FF33-207A-C46C47B546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9873" y="5393345"/>
            <a:ext cx="1367357" cy="770859"/>
          </a:xfrm>
          <a:prstGeom prst="rect">
            <a:avLst/>
          </a:prstGeom>
        </p:spPr>
      </p:pic>
      <p:sp>
        <p:nvSpPr>
          <p:cNvPr id="25" name="Tekstvak 24">
            <a:extLst>
              <a:ext uri="{FF2B5EF4-FFF2-40B4-BE49-F238E27FC236}">
                <a16:creationId xmlns:a16="http://schemas.microsoft.com/office/drawing/2014/main" id="{258163BC-BFC2-6D31-AFCC-F342425B0A41}"/>
              </a:ext>
            </a:extLst>
          </p:cNvPr>
          <p:cNvSpPr txBox="1"/>
          <p:nvPr/>
        </p:nvSpPr>
        <p:spPr>
          <a:xfrm>
            <a:off x="2719137" y="61649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BBFFD0C2-3B67-1878-0BC7-99B70E633F2C}"/>
              </a:ext>
            </a:extLst>
          </p:cNvPr>
          <p:cNvSpPr txBox="1"/>
          <p:nvPr/>
        </p:nvSpPr>
        <p:spPr>
          <a:xfrm>
            <a:off x="6120030" y="56836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6262A01-AA29-80BD-1CB6-50C437B73F8E}"/>
              </a:ext>
            </a:extLst>
          </p:cNvPr>
          <p:cNvSpPr txBox="1"/>
          <p:nvPr/>
        </p:nvSpPr>
        <p:spPr>
          <a:xfrm>
            <a:off x="5918200" y="5667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655BAD7A-EB74-8645-DE99-4E23A3F29E26}"/>
              </a:ext>
            </a:extLst>
          </p:cNvPr>
          <p:cNvSpPr txBox="1"/>
          <p:nvPr/>
        </p:nvSpPr>
        <p:spPr>
          <a:xfrm>
            <a:off x="5753100" y="5683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71965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1259</TotalTime>
  <Words>249</Words>
  <Application>Microsoft Macintosh PowerPoint</Application>
  <PresentationFormat>Breedbeeld</PresentationFormat>
  <Paragraphs>61</Paragraphs>
  <Slides>10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Kantoorthema</vt:lpstr>
      <vt:lpstr>Data processing, analysis and visualisation in Python</vt:lpstr>
      <vt:lpstr>Simon Perneel </vt:lpstr>
      <vt:lpstr>Introduction</vt:lpstr>
      <vt:lpstr>Data</vt:lpstr>
      <vt:lpstr>What data scientist spend the most time doing</vt:lpstr>
      <vt:lpstr>What’s the least enjoyable part of data science? </vt:lpstr>
      <vt:lpstr>Working with Python</vt:lpstr>
      <vt:lpstr>Setup workshop</vt:lpstr>
      <vt:lpstr>Python ecosystem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processing, analysis and visualisation in Python</dc:title>
  <dc:creator>Simon Perneel (UGent-imec)</dc:creator>
  <cp:lastModifiedBy>Simon Perneel (UGent-imec)</cp:lastModifiedBy>
  <cp:revision>7</cp:revision>
  <dcterms:created xsi:type="dcterms:W3CDTF">2023-07-19T08:38:29Z</dcterms:created>
  <dcterms:modified xsi:type="dcterms:W3CDTF">2023-08-07T14:38:09Z</dcterms:modified>
</cp:coreProperties>
</file>