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83975" cy="4824413"/>
  <p:notesSz cx="6858000" cy="9144000"/>
  <p:defaultTextStyle>
    <a:defPPr>
      <a:defRPr lang="en-US"/>
    </a:defPPr>
    <a:lvl1pPr marL="0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1pPr>
    <a:lvl2pPr marL="353584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2pPr>
    <a:lvl3pPr marL="707168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3pPr>
    <a:lvl4pPr marL="1060751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4pPr>
    <a:lvl5pPr marL="1414335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5pPr>
    <a:lvl6pPr marL="1767919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6pPr>
    <a:lvl7pPr marL="2121503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7pPr>
    <a:lvl8pPr marL="2475087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8pPr>
    <a:lvl9pPr marL="2828671" algn="l" defTabSz="35358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112" d="100"/>
          <a:sy n="112" d="100"/>
        </p:scale>
        <p:origin x="13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keninzhu/Google%20Drive%20(keninzhu@gapps.cityu.edu.hk)/ThermoRing/Pilot-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keninzhu/Google%20Drive%20(keninzhu@gapps.cityu.edu.hk)/ThermoRing/Pilot-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Graph!$A$4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Graph!$B$7:$G$7</c:f>
                <c:numCache>
                  <c:formatCode>General</c:formatCode>
                  <c:ptCount val="6"/>
                  <c:pt idx="0">
                    <c:v>2.777777777777779E-2</c:v>
                  </c:pt>
                  <c:pt idx="1">
                    <c:v>0.14357537697556039</c:v>
                  </c:pt>
                  <c:pt idx="2">
                    <c:v>0.11534606997210055</c:v>
                  </c:pt>
                  <c:pt idx="3">
                    <c:v>0.11534606997210055</c:v>
                  </c:pt>
                  <c:pt idx="4">
                    <c:v>7.1552703606932999E-2</c:v>
                  </c:pt>
                  <c:pt idx="5">
                    <c:v>9.4521792830225354E-2</c:v>
                  </c:pt>
                </c:numCache>
              </c:numRef>
            </c:plus>
            <c:minus>
              <c:numRef>
                <c:f>Graph!$B$6:$G$6</c:f>
                <c:numCache>
                  <c:formatCode>General</c:formatCode>
                  <c:ptCount val="6"/>
                  <c:pt idx="0">
                    <c:v>6.5146265776174758E-2</c:v>
                  </c:pt>
                  <c:pt idx="1">
                    <c:v>0.14357537697556039</c:v>
                  </c:pt>
                  <c:pt idx="2">
                    <c:v>0.11534606997210055</c:v>
                  </c:pt>
                  <c:pt idx="3">
                    <c:v>0.11534606997210055</c:v>
                  </c:pt>
                  <c:pt idx="4">
                    <c:v>7.1552703606932999E-2</c:v>
                  </c:pt>
                  <c:pt idx="5">
                    <c:v>9.4521792830225354E-2</c:v>
                  </c:pt>
                </c:numCache>
              </c:numRef>
            </c:minus>
          </c:errBars>
          <c:cat>
            <c:multiLvlStrRef>
              <c:f>Graph!$B$2:$G$3</c:f>
              <c:multiLvlStrCache>
                <c:ptCount val="6"/>
                <c:lvl>
                  <c:pt idx="0">
                    <c:v>Cold</c:v>
                  </c:pt>
                  <c:pt idx="1">
                    <c:v>Hot</c:v>
                  </c:pt>
                  <c:pt idx="2">
                    <c:v>Cold</c:v>
                  </c:pt>
                  <c:pt idx="3">
                    <c:v>Hot</c:v>
                  </c:pt>
                  <c:pt idx="4">
                    <c:v>Cold</c:v>
                  </c:pt>
                  <c:pt idx="5">
                    <c:v>Hot</c:v>
                  </c:pt>
                </c:lvl>
                <c:lvl>
                  <c:pt idx="0">
                    <c:v>4 TEC</c:v>
                  </c:pt>
                  <c:pt idx="2">
                    <c:v>6 TEC</c:v>
                  </c:pt>
                  <c:pt idx="4">
                    <c:v>8 TEC</c:v>
                  </c:pt>
                </c:lvl>
              </c:multiLvlStrCache>
            </c:multiLvlStrRef>
          </c:cat>
          <c:val>
            <c:numRef>
              <c:f>Graph!$B$4:$G$4</c:f>
              <c:numCache>
                <c:formatCode>General</c:formatCode>
                <c:ptCount val="6"/>
                <c:pt idx="0">
                  <c:v>0.97222222222222221</c:v>
                </c:pt>
                <c:pt idx="1">
                  <c:v>0.82638888888888884</c:v>
                </c:pt>
                <c:pt idx="2">
                  <c:v>0.81944444444444442</c:v>
                </c:pt>
                <c:pt idx="3">
                  <c:v>0.65740740740740744</c:v>
                </c:pt>
                <c:pt idx="4">
                  <c:v>0.56944444444444442</c:v>
                </c:pt>
                <c:pt idx="5">
                  <c:v>0.48495370370370372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3-3343-B949-068B8D259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64791568"/>
        <c:axId val="-1163624272"/>
      </c:barChart>
      <c:catAx>
        <c:axId val="-116479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1163624272"/>
        <c:crosses val="autoZero"/>
        <c:auto val="1"/>
        <c:lblAlgn val="ctr"/>
        <c:lblOffset val="100"/>
        <c:noMultiLvlLbl val="0"/>
      </c:catAx>
      <c:valAx>
        <c:axId val="-11636242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/>
                  <a:t>Accuracy (in %)</a:t>
                </a:r>
              </a:p>
            </c:rich>
          </c:tx>
          <c:layout>
            <c:manualLayout>
              <c:xMode val="edge"/>
              <c:yMode val="edge"/>
              <c:x val="1.6666666666666701E-2"/>
              <c:y val="0.319891003207932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1164791568"/>
        <c:crosses val="autoZero"/>
        <c:crossBetween val="between"/>
        <c:majorUnit val="0.2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Graph!$B$15:$G$15</c:f>
                <c:numCache>
                  <c:formatCode>General</c:formatCode>
                  <c:ptCount val="6"/>
                  <c:pt idx="0">
                    <c:v>0.52270058307987954</c:v>
                  </c:pt>
                  <c:pt idx="1">
                    <c:v>0.34203290814438414</c:v>
                  </c:pt>
                  <c:pt idx="2">
                    <c:v>0.86239809093021269</c:v>
                  </c:pt>
                  <c:pt idx="3">
                    <c:v>0.56817356092052296</c:v>
                  </c:pt>
                  <c:pt idx="4">
                    <c:v>0.94930924355500812</c:v>
                  </c:pt>
                  <c:pt idx="5">
                    <c:v>0.44774666616051967</c:v>
                  </c:pt>
                </c:numCache>
              </c:numRef>
            </c:plus>
            <c:minus>
              <c:numRef>
                <c:f>Graph!$B$15:$G$15</c:f>
                <c:numCache>
                  <c:formatCode>General</c:formatCode>
                  <c:ptCount val="6"/>
                  <c:pt idx="0">
                    <c:v>0.52270058307987954</c:v>
                  </c:pt>
                  <c:pt idx="1">
                    <c:v>0.34203290814438414</c:v>
                  </c:pt>
                  <c:pt idx="2">
                    <c:v>0.86239809093021269</c:v>
                  </c:pt>
                  <c:pt idx="3">
                    <c:v>0.56817356092052296</c:v>
                  </c:pt>
                  <c:pt idx="4">
                    <c:v>0.94930924355500812</c:v>
                  </c:pt>
                  <c:pt idx="5">
                    <c:v>0.44774666616051967</c:v>
                  </c:pt>
                </c:numCache>
              </c:numRef>
            </c:minus>
          </c:errBars>
          <c:cat>
            <c:multiLvlStrRef>
              <c:f>Graph!$B$11:$G$12</c:f>
              <c:multiLvlStrCache>
                <c:ptCount val="6"/>
                <c:lvl>
                  <c:pt idx="0">
                    <c:v>Cold</c:v>
                  </c:pt>
                  <c:pt idx="1">
                    <c:v>Hot</c:v>
                  </c:pt>
                  <c:pt idx="2">
                    <c:v>Cold</c:v>
                  </c:pt>
                  <c:pt idx="3">
                    <c:v>Hot</c:v>
                  </c:pt>
                  <c:pt idx="4">
                    <c:v>Cold</c:v>
                  </c:pt>
                  <c:pt idx="5">
                    <c:v>Hot</c:v>
                  </c:pt>
                </c:lvl>
                <c:lvl>
                  <c:pt idx="0">
                    <c:v>4 TEC</c:v>
                  </c:pt>
                  <c:pt idx="2">
                    <c:v>6 TEC</c:v>
                  </c:pt>
                  <c:pt idx="4">
                    <c:v>8 TEC</c:v>
                  </c:pt>
                </c:lvl>
              </c:multiLvlStrCache>
            </c:multiLvlStrRef>
          </c:cat>
          <c:val>
            <c:numRef>
              <c:f>Graph!$B$13:$G$13</c:f>
              <c:numCache>
                <c:formatCode>General</c:formatCode>
                <c:ptCount val="6"/>
                <c:pt idx="0">
                  <c:v>2.6980630830824381</c:v>
                </c:pt>
                <c:pt idx="1">
                  <c:v>4.0473553357356131</c:v>
                </c:pt>
                <c:pt idx="2">
                  <c:v>2.701676788259435</c:v>
                </c:pt>
                <c:pt idx="3">
                  <c:v>4.3677191542994089</c:v>
                </c:pt>
                <c:pt idx="4">
                  <c:v>3.8814325723465952</c:v>
                </c:pt>
                <c:pt idx="5">
                  <c:v>4.3965282960898344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5-F349-8C8D-D546D2259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64447008"/>
        <c:axId val="-1164381008"/>
      </c:barChart>
      <c:catAx>
        <c:axId val="-116444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64381008"/>
        <c:crosses val="autoZero"/>
        <c:auto val="1"/>
        <c:lblAlgn val="ctr"/>
        <c:lblOffset val="100"/>
        <c:noMultiLvlLbl val="0"/>
      </c:catAx>
      <c:valAx>
        <c:axId val="-1164381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Time (in s)</a:t>
                </a:r>
              </a:p>
            </c:rich>
          </c:tx>
          <c:layout>
            <c:manualLayout>
              <c:xMode val="edge"/>
              <c:yMode val="edge"/>
              <c:x val="2.2222222222222199E-2"/>
              <c:y val="0.300586176727908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1164447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97" y="789552"/>
            <a:ext cx="8612981" cy="1679610"/>
          </a:xfrm>
        </p:spPr>
        <p:txBody>
          <a:bodyPr anchor="b"/>
          <a:lstStyle>
            <a:lvl1pPr algn="ctr"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497" y="2533934"/>
            <a:ext cx="8612981" cy="1164783"/>
          </a:xfrm>
        </p:spPr>
        <p:txBody>
          <a:bodyPr/>
          <a:lstStyle>
            <a:lvl1pPr marL="0" indent="0" algn="ctr">
              <a:buNone/>
              <a:defRPr sz="1688"/>
            </a:lvl1pPr>
            <a:lvl2pPr marL="321640" indent="0" algn="ctr">
              <a:buNone/>
              <a:defRPr sz="1407"/>
            </a:lvl2pPr>
            <a:lvl3pPr marL="643280" indent="0" algn="ctr">
              <a:buNone/>
              <a:defRPr sz="1266"/>
            </a:lvl3pPr>
            <a:lvl4pPr marL="964921" indent="0" algn="ctr">
              <a:buNone/>
              <a:defRPr sz="1126"/>
            </a:lvl4pPr>
            <a:lvl5pPr marL="1286561" indent="0" algn="ctr">
              <a:buNone/>
              <a:defRPr sz="1126"/>
            </a:lvl5pPr>
            <a:lvl6pPr marL="1608201" indent="0" algn="ctr">
              <a:buNone/>
              <a:defRPr sz="1126"/>
            </a:lvl6pPr>
            <a:lvl7pPr marL="1929841" indent="0" algn="ctr">
              <a:buNone/>
              <a:defRPr sz="1126"/>
            </a:lvl7pPr>
            <a:lvl8pPr marL="2251481" indent="0" algn="ctr">
              <a:buNone/>
              <a:defRPr sz="1126"/>
            </a:lvl8pPr>
            <a:lvl9pPr marL="2573122" indent="0" algn="ctr">
              <a:buNone/>
              <a:defRPr sz="11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8220" y="256855"/>
            <a:ext cx="2476232" cy="4088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523" y="256855"/>
            <a:ext cx="7285147" cy="4088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42" y="1202754"/>
            <a:ext cx="9904928" cy="2006821"/>
          </a:xfrm>
        </p:spPr>
        <p:txBody>
          <a:bodyPr anchor="b"/>
          <a:lstStyle>
            <a:lvl1pPr>
              <a:defRPr sz="4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542" y="3228560"/>
            <a:ext cx="9904928" cy="1055340"/>
          </a:xfrm>
        </p:spPr>
        <p:txBody>
          <a:bodyPr/>
          <a:lstStyle>
            <a:lvl1pPr marL="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1pPr>
            <a:lvl2pPr marL="321640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2pPr>
            <a:lvl3pPr marL="6432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92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28656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60820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192984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25148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57312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7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523" y="1284276"/>
            <a:ext cx="4880689" cy="3061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3763" y="1284276"/>
            <a:ext cx="4880689" cy="3061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256856"/>
            <a:ext cx="9904928" cy="932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020" y="1182652"/>
            <a:ext cx="4858259" cy="579599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020" y="1762251"/>
            <a:ext cx="4858259" cy="2592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3762" y="1182652"/>
            <a:ext cx="4882185" cy="579599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3762" y="1762251"/>
            <a:ext cx="4882185" cy="2592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21628"/>
            <a:ext cx="3703881" cy="1125696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185" y="694627"/>
            <a:ext cx="5813762" cy="3428460"/>
          </a:xfrm>
        </p:spPr>
        <p:txBody>
          <a:bodyPr/>
          <a:lstStyle>
            <a:lvl1pPr>
              <a:defRPr sz="2251"/>
            </a:lvl1pPr>
            <a:lvl2pPr>
              <a:defRPr sz="1970"/>
            </a:lvl2pPr>
            <a:lvl3pPr>
              <a:defRPr sz="1688"/>
            </a:lvl3pPr>
            <a:lvl4pPr>
              <a:defRPr sz="1407"/>
            </a:lvl4pPr>
            <a:lvl5pPr>
              <a:defRPr sz="1407"/>
            </a:lvl5pPr>
            <a:lvl6pPr>
              <a:defRPr sz="1407"/>
            </a:lvl6pPr>
            <a:lvl7pPr>
              <a:defRPr sz="1407"/>
            </a:lvl7pPr>
            <a:lvl8pPr>
              <a:defRPr sz="1407"/>
            </a:lvl8pPr>
            <a:lvl9pPr>
              <a:defRPr sz="14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447324"/>
            <a:ext cx="3703881" cy="2681347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9" y="321628"/>
            <a:ext cx="3703881" cy="1125696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82185" y="694627"/>
            <a:ext cx="5813762" cy="3428460"/>
          </a:xfrm>
        </p:spPr>
        <p:txBody>
          <a:bodyPr anchor="t"/>
          <a:lstStyle>
            <a:lvl1pPr marL="0" indent="0">
              <a:buNone/>
              <a:defRPr sz="2251"/>
            </a:lvl1pPr>
            <a:lvl2pPr marL="321640" indent="0">
              <a:buNone/>
              <a:defRPr sz="1970"/>
            </a:lvl2pPr>
            <a:lvl3pPr marL="643280" indent="0">
              <a:buNone/>
              <a:defRPr sz="1688"/>
            </a:lvl3pPr>
            <a:lvl4pPr marL="964921" indent="0">
              <a:buNone/>
              <a:defRPr sz="1407"/>
            </a:lvl4pPr>
            <a:lvl5pPr marL="1286561" indent="0">
              <a:buNone/>
              <a:defRPr sz="1407"/>
            </a:lvl5pPr>
            <a:lvl6pPr marL="1608201" indent="0">
              <a:buNone/>
              <a:defRPr sz="1407"/>
            </a:lvl6pPr>
            <a:lvl7pPr marL="1929841" indent="0">
              <a:buNone/>
              <a:defRPr sz="1407"/>
            </a:lvl7pPr>
            <a:lvl8pPr marL="2251481" indent="0">
              <a:buNone/>
              <a:defRPr sz="1407"/>
            </a:lvl8pPr>
            <a:lvl9pPr marL="2573122" indent="0">
              <a:buNone/>
              <a:defRPr sz="14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019" y="1447324"/>
            <a:ext cx="3703881" cy="2681347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9524" y="256856"/>
            <a:ext cx="9904928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524" y="1284276"/>
            <a:ext cx="9904928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9523" y="4471517"/>
            <a:ext cx="2583894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9D4D-C5B8-4723-81FE-0F894B445265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4067" y="4471517"/>
            <a:ext cx="3875842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0558" y="4471517"/>
            <a:ext cx="2583894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CB1D-481D-432B-AE50-F2294AF4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643784" y="1071688"/>
          <a:ext cx="4196409" cy="268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50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3643784" y="1071688"/>
          <a:ext cx="4196409" cy="268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0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41FEF7-0181-3C44-9221-EDDD2D024531}"/>
              </a:ext>
            </a:extLst>
          </p:cNvPr>
          <p:cNvGrpSpPr/>
          <p:nvPr/>
        </p:nvGrpSpPr>
        <p:grpSpPr>
          <a:xfrm>
            <a:off x="-898185" y="-4141188"/>
            <a:ext cx="13326231" cy="13101385"/>
            <a:chOff x="-4948488" y="-5725958"/>
            <a:chExt cx="14518970" cy="14274801"/>
          </a:xfrm>
        </p:grpSpPr>
        <p:sp>
          <p:nvSpPr>
            <p:cNvPr id="26" name="Oval 25"/>
            <p:cNvSpPr/>
            <p:nvPr/>
          </p:nvSpPr>
          <p:spPr>
            <a:xfrm>
              <a:off x="-3186885" y="-3910887"/>
              <a:ext cx="10965848" cy="1096584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7161" tIns="118581" rIns="237161" bIns="1185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669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4948488" y="-5725958"/>
              <a:ext cx="14518970" cy="14274801"/>
              <a:chOff x="1941397" y="292070"/>
              <a:chExt cx="5788964" cy="5691611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 flipV="1">
                <a:off x="3937309" y="292072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4" name="Freeform 23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 rot="16200000" flipV="1">
                <a:off x="3937308" y="4197322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2" name="Freeform 21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 dirty="0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16200000" flipV="1">
                <a:off x="1941395" y="2307031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20" name="Freeform 19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6200000" flipV="1">
                <a:off x="5944001" y="2307031"/>
                <a:ext cx="1786361" cy="1786358"/>
                <a:chOff x="4182460" y="783092"/>
                <a:chExt cx="1218237" cy="1218235"/>
              </a:xfrm>
            </p:grpSpPr>
            <p:sp>
              <p:nvSpPr>
                <p:cNvPr id="18" name="Freeform 17"/>
                <p:cNvSpPr/>
                <p:nvPr/>
              </p:nvSpPr>
              <p:spPr>
                <a:xfrm rot="16200000">
                  <a:off x="4487020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 rot="5400000" flipH="1">
                  <a:off x="3877901" y="1087651"/>
                  <a:ext cx="1218235" cy="609118"/>
                </a:xfrm>
                <a:custGeom>
                  <a:avLst/>
                  <a:gdLst>
                    <a:gd name="connsiteX0" fmla="*/ 0 w 2304000"/>
                    <a:gd name="connsiteY0" fmla="*/ 0 h 1152000"/>
                    <a:gd name="connsiteX1" fmla="*/ 2304000 w 2304000"/>
                    <a:gd name="connsiteY1" fmla="*/ 0 h 1152000"/>
                    <a:gd name="connsiteX2" fmla="*/ 1152000 w 2304000"/>
                    <a:gd name="connsiteY2" fmla="*/ 1152000 h 1152000"/>
                    <a:gd name="connsiteX3" fmla="*/ 0 w 2304000"/>
                    <a:gd name="connsiteY3" fmla="*/ 0 h 11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4000" h="1152000">
                      <a:moveTo>
                        <a:pt x="0" y="0"/>
                      </a:moveTo>
                      <a:lnTo>
                        <a:pt x="2304000" y="0"/>
                      </a:lnTo>
                      <a:cubicBezTo>
                        <a:pt x="2304000" y="636232"/>
                        <a:pt x="1788232" y="1152000"/>
                        <a:pt x="1152000" y="1152000"/>
                      </a:cubicBezTo>
                      <a:cubicBezTo>
                        <a:pt x="515768" y="1152000"/>
                        <a:pt x="0" y="636232"/>
                        <a:pt x="0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7262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221185" y="4470984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7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2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21185" y="5089149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8300" b="1" dirty="0">
                    <a:solidFill>
                      <a:schemeClr val="bg1"/>
                    </a:solidFill>
                  </a:rPr>
                  <a:t>63.9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52418" y="2547303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4.4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252418" y="3165468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8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3.3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98096" y="2547303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7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2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8096" y="3165468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" sz="8300" b="1" dirty="0">
                    <a:solidFill>
                      <a:schemeClr val="bg1"/>
                    </a:solidFill>
                  </a:rPr>
                  <a:t>80.6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21185" y="566410"/>
                <a:ext cx="1121264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100%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21185" y="1184575"/>
                <a:ext cx="1244518" cy="59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300" b="1" dirty="0">
                    <a:solidFill>
                      <a:schemeClr val="bg1"/>
                    </a:solidFill>
                  </a:rPr>
                  <a:t>9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.</a:t>
                </a:r>
                <a:r>
                  <a:rPr lang="en-US" altLang="zh-Hans" sz="8300" b="1" dirty="0">
                    <a:solidFill>
                      <a:schemeClr val="bg1"/>
                    </a:solidFill>
                  </a:rPr>
                  <a:t>4</a:t>
                </a:r>
                <a:r>
                  <a:rPr lang="en-US" sz="8300" b="1" dirty="0">
                    <a:solidFill>
                      <a:schemeClr val="bg1"/>
                    </a:solidFill>
                  </a:rPr>
                  <a:t>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6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07755" y="641831"/>
            <a:ext cx="14099488" cy="3540750"/>
            <a:chOff x="779999" y="1118638"/>
            <a:chExt cx="10703961" cy="2688045"/>
          </a:xfrm>
        </p:grpSpPr>
        <p:grpSp>
          <p:nvGrpSpPr>
            <p:cNvPr id="5" name="Group 4"/>
            <p:cNvGrpSpPr/>
            <p:nvPr/>
          </p:nvGrpSpPr>
          <p:grpSpPr>
            <a:xfrm>
              <a:off x="779999" y="1118638"/>
              <a:ext cx="10703961" cy="2688045"/>
              <a:chOff x="-1773255" y="1181753"/>
              <a:chExt cx="10703961" cy="268804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267394" y="1181753"/>
                <a:ext cx="1259630" cy="1373204"/>
                <a:chOff x="2496405" y="1181753"/>
                <a:chExt cx="1259630" cy="1373204"/>
              </a:xfrm>
            </p:grpSpPr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2496405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93" name="Oval 92"/>
                <p:cNvSpPr/>
                <p:nvPr/>
              </p:nvSpPr>
              <p:spPr>
                <a:xfrm>
                  <a:off x="3396481" y="168662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-1729046" y="1181753"/>
                <a:ext cx="1316295" cy="1373204"/>
                <a:chOff x="-1729046" y="1181753"/>
                <a:chExt cx="1316295" cy="1373204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1729046" y="1181753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90" name="Oval 89"/>
                <p:cNvSpPr/>
                <p:nvPr/>
              </p:nvSpPr>
              <p:spPr>
                <a:xfrm>
                  <a:off x="-1279008" y="118175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615468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-394990" y="1181753"/>
                <a:ext cx="1259630" cy="1373204"/>
                <a:chOff x="-320562" y="1181753"/>
                <a:chExt cx="1259630" cy="1373204"/>
              </a:xfrm>
            </p:grpSpPr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32056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7" name="Oval 86"/>
                <p:cNvSpPr/>
                <p:nvPr/>
              </p:nvSpPr>
              <p:spPr>
                <a:xfrm>
                  <a:off x="129475" y="118175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9876" y="1200515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37330" y="1181753"/>
                <a:ext cx="1334056" cy="1373204"/>
                <a:chOff x="1087921" y="1181753"/>
                <a:chExt cx="1334056" cy="137320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1087921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4" name="Oval 83"/>
                <p:cNvSpPr/>
                <p:nvPr/>
              </p:nvSpPr>
              <p:spPr>
                <a:xfrm>
                  <a:off x="1987997" y="168662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2192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698904" y="1181753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43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97648" y="1181753"/>
                <a:ext cx="1360988" cy="1373204"/>
                <a:chOff x="3904889" y="1181753"/>
                <a:chExt cx="1360988" cy="1373204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904889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0" name="Oval 79"/>
                <p:cNvSpPr/>
                <p:nvPr/>
              </p:nvSpPr>
              <p:spPr>
                <a:xfrm>
                  <a:off x="4804964" y="168662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4354926" y="1191134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50631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926213" y="1181753"/>
                <a:ext cx="1408484" cy="1373204"/>
                <a:chOff x="5313372" y="1181753"/>
                <a:chExt cx="1408484" cy="1373204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531337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6" name="Oval 75"/>
                <p:cNvSpPr/>
                <p:nvPr/>
              </p:nvSpPr>
              <p:spPr>
                <a:xfrm>
                  <a:off x="6213448" y="168662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5763410" y="119113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51913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252783" y="1181753"/>
                <a:ext cx="1383290" cy="1373204"/>
                <a:chOff x="6721856" y="1191134"/>
                <a:chExt cx="1383290" cy="1373204"/>
              </a:xfrm>
            </p:grpSpPr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6721856" y="1191134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2" name="Oval 71"/>
                <p:cNvSpPr/>
                <p:nvPr/>
              </p:nvSpPr>
              <p:spPr>
                <a:xfrm>
                  <a:off x="7621932" y="169600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171894" y="1200515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90242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579353" y="1181753"/>
                <a:ext cx="1351353" cy="1373204"/>
                <a:chOff x="8187470" y="1200515"/>
                <a:chExt cx="1351353" cy="1373204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8187470" y="120051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8" name="Oval 67"/>
                <p:cNvSpPr/>
                <p:nvPr/>
              </p:nvSpPr>
              <p:spPr>
                <a:xfrm>
                  <a:off x="9087546" y="170538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637508" y="1209896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336106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-1773255" y="2496594"/>
                <a:ext cx="1303839" cy="1373204"/>
                <a:chOff x="-1773255" y="2812691"/>
                <a:chExt cx="1303839" cy="1373204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1729046" y="2812691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 flipH="1" flipV="1">
                  <a:off x="-1279008" y="3822428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-1773255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-430900" y="2496594"/>
                <a:ext cx="1306978" cy="1373204"/>
                <a:chOff x="-367911" y="2813593"/>
                <a:chExt cx="1306978" cy="1373204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320563" y="281359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2" name="Oval 61"/>
                <p:cNvSpPr/>
                <p:nvPr/>
              </p:nvSpPr>
              <p:spPr>
                <a:xfrm flipH="1" flipV="1">
                  <a:off x="129475" y="382333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-367911" y="3904828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894012" y="2496594"/>
                <a:ext cx="1343228" cy="1373204"/>
                <a:chOff x="1004323" y="2812691"/>
                <a:chExt cx="1343228" cy="1373204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108792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9" name="Oval 58"/>
                <p:cNvSpPr/>
                <p:nvPr/>
              </p:nvSpPr>
              <p:spPr>
                <a:xfrm flipH="1" flipV="1">
                  <a:off x="108792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0043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255738" y="2496594"/>
                <a:ext cx="1272068" cy="1373204"/>
                <a:chOff x="2483967" y="2812691"/>
                <a:chExt cx="1272068" cy="1373204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2496405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6" name="Oval 55"/>
                <p:cNvSpPr/>
                <p:nvPr/>
              </p:nvSpPr>
              <p:spPr>
                <a:xfrm flipH="1" flipV="1">
                  <a:off x="2496405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967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531214" y="2496594"/>
                <a:ext cx="1316295" cy="1373204"/>
                <a:chOff x="3848223" y="2812691"/>
                <a:chExt cx="1316295" cy="1373204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3904888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2" name="Oval 51"/>
                <p:cNvSpPr/>
                <p:nvPr/>
              </p:nvSpPr>
              <p:spPr>
                <a:xfrm flipH="1" flipV="1">
                  <a:off x="3904888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 flipH="1" flipV="1">
                  <a:off x="4354926" y="381304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8482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936279" y="2496594"/>
                <a:ext cx="1268799" cy="1373204"/>
                <a:chOff x="5304202" y="2812691"/>
                <a:chExt cx="1268799" cy="137320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531337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8" name="Oval 47"/>
                <p:cNvSpPr/>
                <p:nvPr/>
              </p:nvSpPr>
              <p:spPr>
                <a:xfrm flipH="1" flipV="1">
                  <a:off x="531337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 flipH="1" flipV="1">
                  <a:off x="5763409" y="3813047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30420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229635" y="2496594"/>
                <a:ext cx="1293992" cy="1373204"/>
                <a:chOff x="6687492" y="2803310"/>
                <a:chExt cx="1293992" cy="137320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721854" y="280331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4" name="Oval 43"/>
                <p:cNvSpPr/>
                <p:nvPr/>
              </p:nvSpPr>
              <p:spPr>
                <a:xfrm flipH="1" flipV="1">
                  <a:off x="6721854" y="330817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flipH="1" flipV="1">
                  <a:off x="7171892" y="3803666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68749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524504" y="2496594"/>
                <a:ext cx="1325931" cy="1373204"/>
                <a:chOff x="8121169" y="2793929"/>
                <a:chExt cx="1325931" cy="137320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8187470" y="2793929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0" name="Oval 39"/>
                <p:cNvSpPr/>
                <p:nvPr/>
              </p:nvSpPr>
              <p:spPr>
                <a:xfrm flipH="1" flipV="1">
                  <a:off x="8187470" y="329879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 flipH="1" flipV="1">
                  <a:off x="8637508" y="3794285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8121169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43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207945" y="1529256"/>
              <a:ext cx="477291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Th</a:t>
              </a:r>
              <a:endParaRPr lang="en-US" sz="3365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61123" y="1529256"/>
              <a:ext cx="411089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Tc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3494" y="1529256"/>
              <a:ext cx="500413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Rh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2043" y="1529256"/>
              <a:ext cx="462688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Rc</a:t>
              </a:r>
              <a:endParaRPr lang="en-US" sz="3365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7945" y="2926616"/>
              <a:ext cx="499196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Bh</a:t>
              </a:r>
              <a:endParaRPr lang="en-US" sz="3365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1123" y="2926616"/>
              <a:ext cx="461471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Bc</a:t>
              </a:r>
              <a:endParaRPr lang="en-US" sz="3365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4135" y="2938348"/>
              <a:ext cx="454169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Lh</a:t>
              </a:r>
              <a:endParaRPr lang="en-US" sz="3365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2043" y="2926616"/>
              <a:ext cx="416443" cy="46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Lc</a:t>
              </a:r>
              <a:endParaRPr lang="en-US" sz="3365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99924" y="1589796"/>
              <a:ext cx="634278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ThRc</a:t>
              </a:r>
              <a:endParaRPr lang="en-US" sz="2524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8457" y="1589796"/>
              <a:ext cx="612909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TcRh</a:t>
              </a:r>
              <a:endParaRPr lang="en-US" sz="2524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8065" y="1589796"/>
              <a:ext cx="663485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ThRh</a:t>
              </a:r>
              <a:endParaRPr lang="en-US" sz="2524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20669" y="1582176"/>
              <a:ext cx="583702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TcRc</a:t>
              </a:r>
              <a:endParaRPr lang="en-US" sz="2524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404" y="2916064"/>
              <a:ext cx="614807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BcLh</a:t>
              </a:r>
              <a:endParaRPr lang="en-US" sz="2524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94177" y="2916064"/>
              <a:ext cx="614807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BhLc</a:t>
              </a:r>
              <a:endParaRPr lang="en-US" sz="2524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17300" y="2916064"/>
              <a:ext cx="644014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BhLh</a:t>
              </a:r>
              <a:endParaRPr lang="en-US" sz="2524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8769" y="2908444"/>
              <a:ext cx="585600" cy="36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24" b="1" dirty="0" err="1"/>
                <a:t>BcLc</a:t>
              </a:r>
              <a:endParaRPr lang="en-US" sz="2524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6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758791" y="600876"/>
            <a:ext cx="15006783" cy="3768596"/>
            <a:chOff x="779999" y="1118638"/>
            <a:chExt cx="10703961" cy="2688045"/>
          </a:xfrm>
        </p:grpSpPr>
        <p:grpSp>
          <p:nvGrpSpPr>
            <p:cNvPr id="5" name="Group 4"/>
            <p:cNvGrpSpPr/>
            <p:nvPr/>
          </p:nvGrpSpPr>
          <p:grpSpPr>
            <a:xfrm>
              <a:off x="779999" y="1118638"/>
              <a:ext cx="10703961" cy="2688045"/>
              <a:chOff x="-1773255" y="1181753"/>
              <a:chExt cx="10703961" cy="268804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267394" y="1181753"/>
                <a:ext cx="1259630" cy="1373204"/>
                <a:chOff x="2496405" y="1181753"/>
                <a:chExt cx="1259630" cy="1373204"/>
              </a:xfrm>
            </p:grpSpPr>
            <p:pic>
              <p:nvPicPr>
                <p:cNvPr id="92" name="Picture 9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2496405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93" name="Oval 92"/>
                <p:cNvSpPr/>
                <p:nvPr/>
              </p:nvSpPr>
              <p:spPr>
                <a:xfrm>
                  <a:off x="2961037" y="209747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-1729046" y="1181753"/>
                <a:ext cx="1316295" cy="1373204"/>
                <a:chOff x="-1729046" y="1181753"/>
                <a:chExt cx="1316295" cy="1373204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1729046" y="1181753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90" name="Oval 89"/>
                <p:cNvSpPr/>
                <p:nvPr/>
              </p:nvSpPr>
              <p:spPr>
                <a:xfrm>
                  <a:off x="-1279008" y="118175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615468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-394990" y="1181753"/>
                <a:ext cx="1259630" cy="1373204"/>
                <a:chOff x="-320562" y="1181753"/>
                <a:chExt cx="1259630" cy="1373204"/>
              </a:xfrm>
            </p:grpSpPr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-32056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7" name="Oval 86"/>
                <p:cNvSpPr/>
                <p:nvPr/>
              </p:nvSpPr>
              <p:spPr>
                <a:xfrm>
                  <a:off x="129475" y="118175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9876" y="1200515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937330" y="1181753"/>
                <a:ext cx="1334056" cy="1373204"/>
                <a:chOff x="1087921" y="1181753"/>
                <a:chExt cx="1334056" cy="1373204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1087921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4" name="Oval 83"/>
                <p:cNvSpPr/>
                <p:nvPr/>
              </p:nvSpPr>
              <p:spPr>
                <a:xfrm>
                  <a:off x="1578239" y="2101188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2192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698904" y="1181753"/>
                <a:ext cx="202717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24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597648" y="1181753"/>
                <a:ext cx="1360988" cy="1373204"/>
                <a:chOff x="3904889" y="1181753"/>
                <a:chExt cx="1360988" cy="1373204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904889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80" name="Oval 79"/>
                <p:cNvSpPr/>
                <p:nvPr/>
              </p:nvSpPr>
              <p:spPr>
                <a:xfrm>
                  <a:off x="4354926" y="208379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4354926" y="1191134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5063160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926213" y="1181753"/>
                <a:ext cx="1408484" cy="1373204"/>
                <a:chOff x="5313372" y="1181753"/>
                <a:chExt cx="1408484" cy="1373204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5313372" y="118175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6" name="Oval 75"/>
                <p:cNvSpPr/>
                <p:nvPr/>
              </p:nvSpPr>
              <p:spPr>
                <a:xfrm>
                  <a:off x="5754124" y="2097474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5763410" y="119113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651913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252783" y="1181753"/>
                <a:ext cx="1383290" cy="1373204"/>
                <a:chOff x="6721856" y="1191134"/>
                <a:chExt cx="1383290" cy="1373204"/>
              </a:xfrm>
            </p:grpSpPr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6721856" y="1191134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72" name="Oval 71"/>
                <p:cNvSpPr/>
                <p:nvPr/>
              </p:nvSpPr>
              <p:spPr>
                <a:xfrm>
                  <a:off x="7163604" y="213235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171894" y="1200515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7902429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579353" y="1181753"/>
                <a:ext cx="1351353" cy="1373204"/>
                <a:chOff x="8187470" y="1200515"/>
                <a:chExt cx="1351353" cy="1373204"/>
              </a:xfrm>
            </p:grpSpPr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8187470" y="120051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8" name="Oval 67"/>
                <p:cNvSpPr/>
                <p:nvPr/>
              </p:nvSpPr>
              <p:spPr>
                <a:xfrm>
                  <a:off x="8648960" y="212532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637508" y="1209896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336106" y="1200515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-1773255" y="2496594"/>
                <a:ext cx="1310842" cy="1373204"/>
                <a:chOff x="-1773255" y="2812691"/>
                <a:chExt cx="1310842" cy="1373204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1729046" y="2812691"/>
                  <a:ext cx="1259630" cy="1373204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 flipH="1" flipV="1">
                  <a:off x="-821967" y="332129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-1773255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-430900" y="2496594"/>
                <a:ext cx="1306978" cy="1373204"/>
                <a:chOff x="-367911" y="2813593"/>
                <a:chExt cx="1306978" cy="1373204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-320563" y="2813593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62" name="Oval 61"/>
                <p:cNvSpPr/>
                <p:nvPr/>
              </p:nvSpPr>
              <p:spPr>
                <a:xfrm flipH="1" flipV="1">
                  <a:off x="564530" y="331457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-367911" y="3904828"/>
                  <a:ext cx="149191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894012" y="2496594"/>
                <a:ext cx="1343228" cy="1373204"/>
                <a:chOff x="1004323" y="2812691"/>
                <a:chExt cx="1343228" cy="1373204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108792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9" name="Oval 58"/>
                <p:cNvSpPr/>
                <p:nvPr/>
              </p:nvSpPr>
              <p:spPr>
                <a:xfrm flipH="1" flipV="1">
                  <a:off x="108792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0043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255738" y="2496594"/>
                <a:ext cx="1272068" cy="1373204"/>
                <a:chOff x="2483967" y="2812691"/>
                <a:chExt cx="1272068" cy="1373204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2496405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6" name="Oval 55"/>
                <p:cNvSpPr/>
                <p:nvPr/>
              </p:nvSpPr>
              <p:spPr>
                <a:xfrm flipH="1" flipV="1">
                  <a:off x="2496405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967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531214" y="2496594"/>
                <a:ext cx="1335530" cy="1373204"/>
                <a:chOff x="3848223" y="2812691"/>
                <a:chExt cx="1335530" cy="1373204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3904888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52" name="Oval 51"/>
                <p:cNvSpPr/>
                <p:nvPr/>
              </p:nvSpPr>
              <p:spPr>
                <a:xfrm flipH="1" flipV="1">
                  <a:off x="3904888" y="33175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 flipH="1" flipV="1">
                  <a:off x="4824199" y="334221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848223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936279" y="2496594"/>
                <a:ext cx="1292310" cy="1373204"/>
                <a:chOff x="5304202" y="2812691"/>
                <a:chExt cx="1292310" cy="137320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5313371" y="28126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8" name="Oval 47"/>
                <p:cNvSpPr/>
                <p:nvPr/>
              </p:nvSpPr>
              <p:spPr>
                <a:xfrm flipH="1" flipV="1">
                  <a:off x="5313371" y="33175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 flipH="1" flipV="1">
                  <a:off x="6236958" y="333081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30420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6229635" y="2496594"/>
                <a:ext cx="1315505" cy="1373204"/>
                <a:chOff x="6687492" y="2803310"/>
                <a:chExt cx="1315505" cy="137320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721854" y="280331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4" name="Oval 43"/>
                <p:cNvSpPr/>
                <p:nvPr/>
              </p:nvSpPr>
              <p:spPr>
                <a:xfrm flipH="1" flipV="1">
                  <a:off x="6721854" y="331452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flipH="1" flipV="1">
                  <a:off x="7643443" y="331505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687492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524504" y="2496594"/>
                <a:ext cx="1357419" cy="1373204"/>
                <a:chOff x="8121169" y="2793929"/>
                <a:chExt cx="1357419" cy="137320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8187470" y="2793929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</p:spPr>
            </p:pic>
            <p:sp>
              <p:nvSpPr>
                <p:cNvPr id="40" name="Oval 39"/>
                <p:cNvSpPr/>
                <p:nvPr/>
              </p:nvSpPr>
              <p:spPr>
                <a:xfrm flipH="1" flipV="1">
                  <a:off x="8187470" y="330514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 flipH="1" flipV="1">
                  <a:off x="9119034" y="332348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8121169" y="3904828"/>
                  <a:ext cx="202717" cy="2188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24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1207945" y="1529256"/>
              <a:ext cx="448434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Th</a:t>
              </a:r>
              <a:endParaRPr lang="en-US" sz="3365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61123" y="1529256"/>
              <a:ext cx="38623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Tc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3494" y="1529256"/>
              <a:ext cx="46901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Bh</a:t>
              </a:r>
              <a:endParaRPr lang="en-US" sz="3365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2042" y="1529256"/>
              <a:ext cx="433571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Bc</a:t>
              </a:r>
              <a:endParaRPr lang="en-US" sz="3365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7945" y="2926616"/>
              <a:ext cx="470159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/>
                <a:t>Rh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1123" y="2926616"/>
              <a:ext cx="434714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Rc</a:t>
              </a:r>
              <a:endParaRPr lang="en-US" sz="3365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4135" y="2938348"/>
              <a:ext cx="426710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Lh</a:t>
              </a:r>
              <a:endParaRPr lang="en-US" sz="3365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2042" y="2926616"/>
              <a:ext cx="391265" cy="435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5" b="1" dirty="0" err="1"/>
                <a:t>Lc</a:t>
              </a:r>
              <a:endParaRPr lang="en-US" sz="3365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12624" y="1589796"/>
              <a:ext cx="673680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BcTh</a:t>
              </a:r>
              <a:endParaRPr lang="en-US" sz="2944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3857" y="1589796"/>
              <a:ext cx="650264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BhTc</a:t>
              </a:r>
              <a:endParaRPr lang="en-US" sz="2944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69947" y="1589796"/>
              <a:ext cx="704552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BhTh</a:t>
              </a:r>
              <a:endParaRPr lang="en-US" sz="2944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3369" y="1582176"/>
              <a:ext cx="619393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BcTc</a:t>
              </a:r>
              <a:endParaRPr lang="en-US" sz="2944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404" y="2916064"/>
              <a:ext cx="65538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LhRc</a:t>
              </a:r>
              <a:endParaRPr lang="en-US" sz="2944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94177" y="2916064"/>
              <a:ext cx="65538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LcRh</a:t>
              </a:r>
              <a:endParaRPr lang="en-US" sz="2944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90267" y="2916064"/>
              <a:ext cx="686258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LhRh</a:t>
              </a:r>
              <a:endParaRPr lang="en-US" sz="2944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8769" y="2908444"/>
              <a:ext cx="624516" cy="389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944" b="1" dirty="0" err="1"/>
                <a:t>LcRc</a:t>
              </a:r>
              <a:endParaRPr lang="en-US" sz="2944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2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1665337" y="638578"/>
            <a:ext cx="8150664" cy="3544808"/>
            <a:chOff x="0" y="0"/>
            <a:chExt cx="9433227" cy="4102608"/>
          </a:xfrm>
        </p:grpSpPr>
        <p:grpSp>
          <p:nvGrpSpPr>
            <p:cNvPr id="154" name="Group 153"/>
            <p:cNvGrpSpPr/>
            <p:nvPr/>
          </p:nvGrpSpPr>
          <p:grpSpPr>
            <a:xfrm>
              <a:off x="0" y="0"/>
              <a:ext cx="9433227" cy="4102608"/>
              <a:chOff x="740220" y="386005"/>
              <a:chExt cx="9433227" cy="410260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40220" y="386005"/>
                <a:ext cx="9433227" cy="4102608"/>
                <a:chOff x="1062555" y="3096192"/>
                <a:chExt cx="6577293" cy="2860533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1062555" y="4488271"/>
                  <a:ext cx="6576578" cy="1468454"/>
                  <a:chOff x="1062555" y="5335762"/>
                  <a:chExt cx="6576578" cy="1468454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2379166" y="5395476"/>
                    <a:ext cx="1259630" cy="1373204"/>
                    <a:chOff x="2338040" y="5517495"/>
                    <a:chExt cx="1259630" cy="1373204"/>
                  </a:xfrm>
                </p:grpSpPr>
                <p:pic>
                  <p:nvPicPr>
                    <p:cNvPr id="202" name="Picture 20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2338040" y="5517495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238116" y="6022364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062555" y="5335762"/>
                    <a:ext cx="1268845" cy="1373204"/>
                    <a:chOff x="1040679" y="5459132"/>
                    <a:chExt cx="1268845" cy="1373204"/>
                  </a:xfrm>
                </p:grpSpPr>
                <p:pic>
                  <p:nvPicPr>
                    <p:cNvPr id="200" name="Picture 199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1049894" y="5459132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201" name="Oval 200"/>
                    <p:cNvSpPr/>
                    <p:nvPr/>
                  </p:nvSpPr>
                  <p:spPr>
                    <a:xfrm flipH="1" flipV="1">
                      <a:off x="1040679" y="5964001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3689354" y="5431012"/>
                    <a:ext cx="1259630" cy="1373204"/>
                    <a:chOff x="3657207" y="5543600"/>
                    <a:chExt cx="1259630" cy="1373204"/>
                  </a:xfrm>
                </p:grpSpPr>
                <p:pic>
                  <p:nvPicPr>
                    <p:cNvPr id="197" name="Picture 196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3657207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8" name="Oval 197"/>
                    <p:cNvSpPr/>
                    <p:nvPr/>
                  </p:nvSpPr>
                  <p:spPr>
                    <a:xfrm>
                      <a:off x="4557282" y="6048469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9" name="Oval 198"/>
                    <p:cNvSpPr/>
                    <p:nvPr/>
                  </p:nvSpPr>
                  <p:spPr>
                    <a:xfrm>
                      <a:off x="4107244" y="5552981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5037642" y="5411962"/>
                    <a:ext cx="1291118" cy="1373204"/>
                    <a:chOff x="5026735" y="5543600"/>
                    <a:chExt cx="1291118" cy="1373204"/>
                  </a:xfrm>
                </p:grpSpPr>
                <p:pic>
                  <p:nvPicPr>
                    <p:cNvPr id="194" name="Picture 193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5026735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5" name="Oval 194"/>
                    <p:cNvSpPr/>
                    <p:nvPr/>
                  </p:nvSpPr>
                  <p:spPr>
                    <a:xfrm flipH="1" flipV="1">
                      <a:off x="5026735" y="6054819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6" name="Oval 195"/>
                    <p:cNvSpPr/>
                    <p:nvPr/>
                  </p:nvSpPr>
                  <p:spPr>
                    <a:xfrm flipH="1" flipV="1">
                      <a:off x="5958299" y="6073152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6360268" y="5421487"/>
                    <a:ext cx="1278865" cy="1373204"/>
                    <a:chOff x="6550768" y="5543600"/>
                    <a:chExt cx="1278865" cy="1373204"/>
                  </a:xfrm>
                </p:grpSpPr>
                <p:pic>
                  <p:nvPicPr>
                    <p:cNvPr id="191" name="Picture 190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6550768" y="5543600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92" name="Oval 191"/>
                    <p:cNvSpPr/>
                    <p:nvPr/>
                  </p:nvSpPr>
                  <p:spPr>
                    <a:xfrm flipH="1" flipV="1">
                      <a:off x="6550768" y="6048469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93" name="Oval 192"/>
                    <p:cNvSpPr/>
                    <p:nvPr/>
                  </p:nvSpPr>
                  <p:spPr>
                    <a:xfrm flipH="1" flipV="1">
                      <a:off x="7470079" y="6073121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078411" y="3096192"/>
                  <a:ext cx="6561437" cy="1420829"/>
                  <a:chOff x="1078411" y="3096192"/>
                  <a:chExt cx="6561437" cy="1420829"/>
                </a:xfrm>
              </p:grpSpPr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1078411" y="3143817"/>
                    <a:ext cx="1259630" cy="1373204"/>
                    <a:chOff x="1078411" y="4128538"/>
                    <a:chExt cx="1259630" cy="1373204"/>
                  </a:xfrm>
                </p:grpSpPr>
                <p:pic>
                  <p:nvPicPr>
                    <p:cNvPr id="184" name="Picture 183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1078411" y="4128538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5" name="Oval 184"/>
                    <p:cNvSpPr/>
                    <p:nvPr/>
                  </p:nvSpPr>
                  <p:spPr>
                    <a:xfrm>
                      <a:off x="1528448" y="4128538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2378935" y="3096192"/>
                    <a:ext cx="1259630" cy="1373204"/>
                    <a:chOff x="2338040" y="4070175"/>
                    <a:chExt cx="1259630" cy="1373204"/>
                  </a:xfrm>
                </p:grpSpPr>
                <p:pic>
                  <p:nvPicPr>
                    <p:cNvPr id="182" name="Picture 181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2338040" y="4070175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3" name="Oval 182"/>
                    <p:cNvSpPr/>
                    <p:nvPr/>
                  </p:nvSpPr>
                  <p:spPr>
                    <a:xfrm flipH="1" flipV="1">
                      <a:off x="2788078" y="5079913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3679459" y="3143817"/>
                    <a:ext cx="1259630" cy="1373204"/>
                    <a:chOff x="3645232" y="4144291"/>
                    <a:chExt cx="1259630" cy="1373204"/>
                  </a:xfrm>
                </p:grpSpPr>
                <p:pic>
                  <p:nvPicPr>
                    <p:cNvPr id="179" name="Picture 178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3645232" y="4144291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4545308" y="4649160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81" name="Oval 180"/>
                    <p:cNvSpPr/>
                    <p:nvPr/>
                  </p:nvSpPr>
                  <p:spPr>
                    <a:xfrm>
                      <a:off x="4095270" y="4153672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5008558" y="3143817"/>
                    <a:ext cx="1259630" cy="1373204"/>
                    <a:chOff x="4965717" y="4170396"/>
                    <a:chExt cx="1259630" cy="1373204"/>
                  </a:xfrm>
                </p:grpSpPr>
                <p:pic>
                  <p:nvPicPr>
                    <p:cNvPr id="176" name="Picture 175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>
                      <a:off x="4965717" y="4170396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5427207" y="5095203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5415755" y="4179777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356707" y="3105717"/>
                    <a:ext cx="1283141" cy="1373204"/>
                    <a:chOff x="6280507" y="4128538"/>
                    <a:chExt cx="1283141" cy="1373204"/>
                  </a:xfrm>
                </p:grpSpPr>
                <p:pic>
                  <p:nvPicPr>
                    <p:cNvPr id="173" name="Picture 172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66644"/>
                    <a:stretch/>
                  </p:blipFill>
                  <p:spPr>
                    <a:xfrm flipH="1" flipV="1">
                      <a:off x="6280507" y="4128538"/>
                      <a:ext cx="1259630" cy="1373204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</p:spPr>
                </p:pic>
                <p:sp>
                  <p:nvSpPr>
                    <p:cNvPr id="174" name="Oval 173"/>
                    <p:cNvSpPr/>
                    <p:nvPr/>
                  </p:nvSpPr>
                  <p:spPr>
                    <a:xfrm flipH="1" flipV="1">
                      <a:off x="6280507" y="4633407"/>
                      <a:ext cx="359554" cy="363466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 flipH="1" flipV="1">
                      <a:off x="7204094" y="4646660"/>
                      <a:ext cx="359554" cy="36346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78"/>
                    </a:p>
                  </p:txBody>
                </p:sp>
              </p:grpSp>
            </p:grpSp>
          </p:grpSp>
          <p:sp>
            <p:nvSpPr>
              <p:cNvPr id="156" name="Rectangle 155"/>
              <p:cNvSpPr/>
              <p:nvPr/>
            </p:nvSpPr>
            <p:spPr>
              <a:xfrm>
                <a:off x="2492430" y="553200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492430" y="1997903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40220" y="4034260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354408" y="2534973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209448" y="521786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141788" y="559364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247180" y="2034017"/>
                <a:ext cx="149191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flipH="1">
                <a:off x="6079925" y="2554048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flipH="1">
                <a:off x="6251710" y="4143687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flipH="1">
                <a:off x="8103461" y="4143687"/>
                <a:ext cx="379248" cy="2188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78"/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70549" y="783426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90%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353470" y="812296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91.7%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81622" y="2784166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86.7%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303425" y="2782530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83.3%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160466" y="807808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83.3%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60466" y="2809280"/>
              <a:ext cx="1033743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2" b="1" dirty="0"/>
                <a:t>8</a:t>
              </a:r>
              <a:r>
                <a:rPr lang="en-US" altLang="zh-CN" sz="2202" b="1" dirty="0"/>
                <a:t>6</a:t>
              </a:r>
              <a:r>
                <a:rPr lang="en-US" sz="2202" b="1" dirty="0"/>
                <a:t>.</a:t>
              </a:r>
              <a:r>
                <a:rPr lang="en-US" altLang="zh-CN" sz="2202" b="1" dirty="0"/>
                <a:t>7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207210" y="785532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90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268170" y="2846728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90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170788" y="769844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80</a:t>
              </a:r>
              <a:r>
                <a:rPr lang="en-US" sz="2202" b="1" dirty="0"/>
                <a:t>%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170788" y="2841301"/>
              <a:ext cx="781430" cy="499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2" b="1" dirty="0"/>
                <a:t>80</a:t>
              </a:r>
              <a:r>
                <a:rPr lang="en-US" sz="2202" b="1" dirty="0"/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7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F14CF-8FE0-834F-98BC-2C338E96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7" t="22810" r="31928" b="13618"/>
          <a:stretch/>
        </p:blipFill>
        <p:spPr>
          <a:xfrm>
            <a:off x="3329781" y="57927"/>
            <a:ext cx="4813994" cy="47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44">
            <a:extLst>
              <a:ext uri="{FF2B5EF4-FFF2-40B4-BE49-F238E27FC236}">
                <a16:creationId xmlns:a16="http://schemas.microsoft.com/office/drawing/2014/main" id="{553080A1-7FC9-4747-9D9C-471E7A22114A}"/>
              </a:ext>
            </a:extLst>
          </p:cNvPr>
          <p:cNvSpPr/>
          <p:nvPr/>
        </p:nvSpPr>
        <p:spPr>
          <a:xfrm>
            <a:off x="0" y="274320"/>
            <a:ext cx="11483975" cy="422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8C505C88-8847-684C-9FED-F2D19B810B90}"/>
              </a:ext>
            </a:extLst>
          </p:cNvPr>
          <p:cNvGrpSpPr/>
          <p:nvPr/>
        </p:nvGrpSpPr>
        <p:grpSpPr>
          <a:xfrm>
            <a:off x="-5216" y="379257"/>
            <a:ext cx="11405202" cy="4118397"/>
            <a:chOff x="-5216" y="379257"/>
            <a:chExt cx="11405202" cy="4118397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C20B0A8-6E21-1442-9E2D-BA25809C9FF3}"/>
                </a:ext>
              </a:extLst>
            </p:cNvPr>
            <p:cNvGrpSpPr/>
            <p:nvPr/>
          </p:nvGrpSpPr>
          <p:grpSpPr>
            <a:xfrm>
              <a:off x="57305" y="379257"/>
              <a:ext cx="11342681" cy="4102608"/>
              <a:chOff x="900048" y="-4470570"/>
              <a:chExt cx="11342681" cy="4102608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757A54A-960C-7E44-83D4-FF9D4D278044}"/>
                  </a:ext>
                </a:extLst>
              </p:cNvPr>
              <p:cNvGrpSpPr/>
              <p:nvPr/>
            </p:nvGrpSpPr>
            <p:grpSpPr>
              <a:xfrm>
                <a:off x="2788346" y="-2388393"/>
                <a:ext cx="1806575" cy="1969464"/>
                <a:chOff x="2338040" y="5517495"/>
                <a:chExt cx="1259630" cy="1373204"/>
              </a:xfrm>
            </p:grpSpPr>
            <p:pic>
              <p:nvPicPr>
                <p:cNvPr id="327" name="Picture 326">
                  <a:extLst>
                    <a:ext uri="{FF2B5EF4-FFF2-40B4-BE49-F238E27FC236}">
                      <a16:creationId xmlns:a16="http://schemas.microsoft.com/office/drawing/2014/main" id="{BF25BBFD-C406-6942-8BEF-56047C1EE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2338040" y="551749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125FDF74-3D9B-EA4F-9EF3-27D3BFFB2A98}"/>
                    </a:ext>
                  </a:extLst>
                </p:cNvPr>
                <p:cNvSpPr/>
                <p:nvPr/>
              </p:nvSpPr>
              <p:spPr>
                <a:xfrm>
                  <a:off x="3238116" y="6022364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1EEA978A-A95C-0341-AC4A-15A550F0BFFA}"/>
                  </a:ext>
                </a:extLst>
              </p:cNvPr>
              <p:cNvGrpSpPr/>
              <p:nvPr/>
            </p:nvGrpSpPr>
            <p:grpSpPr>
              <a:xfrm>
                <a:off x="900048" y="-2474035"/>
                <a:ext cx="1819792" cy="1969464"/>
                <a:chOff x="1040679" y="5459132"/>
                <a:chExt cx="1268845" cy="1373204"/>
              </a:xfrm>
            </p:grpSpPr>
            <p:pic>
              <p:nvPicPr>
                <p:cNvPr id="325" name="Picture 324">
                  <a:extLst>
                    <a:ext uri="{FF2B5EF4-FFF2-40B4-BE49-F238E27FC236}">
                      <a16:creationId xmlns:a16="http://schemas.microsoft.com/office/drawing/2014/main" id="{4F3F34DC-3598-604E-9289-38963ADE9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1049894" y="5459132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952E96EC-409E-EC47-BFA7-32ED8CD35085}"/>
                    </a:ext>
                  </a:extLst>
                </p:cNvPr>
                <p:cNvSpPr/>
                <p:nvPr/>
              </p:nvSpPr>
              <p:spPr>
                <a:xfrm flipH="1" flipV="1">
                  <a:off x="1040679" y="596400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BD15FA46-92FF-0143-B5A7-32458264D020}"/>
                  </a:ext>
                </a:extLst>
              </p:cNvPr>
              <p:cNvGrpSpPr/>
              <p:nvPr/>
            </p:nvGrpSpPr>
            <p:grpSpPr>
              <a:xfrm>
                <a:off x="4667433" y="-2337426"/>
                <a:ext cx="1806575" cy="1969464"/>
                <a:chOff x="3657207" y="5543600"/>
                <a:chExt cx="1259630" cy="1373204"/>
              </a:xfrm>
            </p:grpSpPr>
            <p:pic>
              <p:nvPicPr>
                <p:cNvPr id="322" name="Picture 321">
                  <a:extLst>
                    <a:ext uri="{FF2B5EF4-FFF2-40B4-BE49-F238E27FC236}">
                      <a16:creationId xmlns:a16="http://schemas.microsoft.com/office/drawing/2014/main" id="{5FB5FFC3-DD65-0142-9229-215C7880D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657207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72CDD15D-A48A-5143-9584-2918C5C878EC}"/>
                    </a:ext>
                  </a:extLst>
                </p:cNvPr>
                <p:cNvSpPr/>
                <p:nvPr/>
              </p:nvSpPr>
              <p:spPr>
                <a:xfrm>
                  <a:off x="4557282" y="6048469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ABB970C0-D25F-F14B-B947-E19F2BAAC0F7}"/>
                    </a:ext>
                  </a:extLst>
                </p:cNvPr>
                <p:cNvSpPr/>
                <p:nvPr/>
              </p:nvSpPr>
              <p:spPr>
                <a:xfrm>
                  <a:off x="4107244" y="5552981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4B18B11-A3D1-9E47-94F8-D5AFCE88044D}"/>
                  </a:ext>
                </a:extLst>
              </p:cNvPr>
              <p:cNvGrpSpPr/>
              <p:nvPr/>
            </p:nvGrpSpPr>
            <p:grpSpPr>
              <a:xfrm>
                <a:off x="8510616" y="-2364748"/>
                <a:ext cx="1851736" cy="1969464"/>
                <a:chOff x="5026735" y="5543600"/>
                <a:chExt cx="1291118" cy="1373204"/>
              </a:xfrm>
            </p:grpSpPr>
            <p:pic>
              <p:nvPicPr>
                <p:cNvPr id="319" name="Picture 318">
                  <a:extLst>
                    <a:ext uri="{FF2B5EF4-FFF2-40B4-BE49-F238E27FC236}">
                      <a16:creationId xmlns:a16="http://schemas.microsoft.com/office/drawing/2014/main" id="{FCF8AF0B-F351-9D44-B88D-5252C97F6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5026735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2EA42AF5-D277-4146-A473-84043F4E84D2}"/>
                    </a:ext>
                  </a:extLst>
                </p:cNvPr>
                <p:cNvSpPr/>
                <p:nvPr/>
              </p:nvSpPr>
              <p:spPr>
                <a:xfrm flipH="1" flipV="1">
                  <a:off x="5026735" y="6054819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EDFC6190-3B6F-2F4C-A3BE-1D4E7552AE32}"/>
                    </a:ext>
                  </a:extLst>
                </p:cNvPr>
                <p:cNvSpPr/>
                <p:nvPr/>
              </p:nvSpPr>
              <p:spPr>
                <a:xfrm flipH="1" flipV="1">
                  <a:off x="5958299" y="607315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CDC3F3F2-C05A-2743-B8CF-0DA2FD70CFE3}"/>
                  </a:ext>
                </a:extLst>
              </p:cNvPr>
              <p:cNvGrpSpPr/>
              <p:nvPr/>
            </p:nvGrpSpPr>
            <p:grpSpPr>
              <a:xfrm>
                <a:off x="10407541" y="-2351087"/>
                <a:ext cx="1834163" cy="1969464"/>
                <a:chOff x="6550768" y="5543600"/>
                <a:chExt cx="1278865" cy="1373204"/>
              </a:xfrm>
            </p:grpSpPr>
            <p:pic>
              <p:nvPicPr>
                <p:cNvPr id="316" name="Picture 315">
                  <a:extLst>
                    <a:ext uri="{FF2B5EF4-FFF2-40B4-BE49-F238E27FC236}">
                      <a16:creationId xmlns:a16="http://schemas.microsoft.com/office/drawing/2014/main" id="{D4020B27-9BC4-3E4C-BB9F-FF6E3C343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550768" y="5543600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E734363A-9505-7D4B-A82E-90191874D366}"/>
                    </a:ext>
                  </a:extLst>
                </p:cNvPr>
                <p:cNvSpPr/>
                <p:nvPr/>
              </p:nvSpPr>
              <p:spPr>
                <a:xfrm flipH="1" flipV="1">
                  <a:off x="6550768" y="6048469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3284624D-B1DC-AE4A-AD21-C717BE34F308}"/>
                    </a:ext>
                  </a:extLst>
                </p:cNvPr>
                <p:cNvSpPr/>
                <p:nvPr/>
              </p:nvSpPr>
              <p:spPr>
                <a:xfrm flipH="1" flipV="1">
                  <a:off x="7470079" y="6073121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DE64A76F-15F9-4E44-B4F4-7989E5683F2E}"/>
                  </a:ext>
                </a:extLst>
              </p:cNvPr>
              <p:cNvGrpSpPr/>
              <p:nvPr/>
            </p:nvGrpSpPr>
            <p:grpSpPr>
              <a:xfrm>
                <a:off x="922789" y="-4402266"/>
                <a:ext cx="1806575" cy="1969465"/>
                <a:chOff x="1078411" y="4128538"/>
                <a:chExt cx="1259630" cy="1373204"/>
              </a:xfrm>
            </p:grpSpPr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35DBE144-505A-B542-89BA-43C4110CF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1078411" y="4128538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8A9C307F-F37A-1047-B708-0EDFE4FEA0E0}"/>
                    </a:ext>
                  </a:extLst>
                </p:cNvPr>
                <p:cNvSpPr/>
                <p:nvPr/>
              </p:nvSpPr>
              <p:spPr>
                <a:xfrm>
                  <a:off x="1528448" y="4128538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E0F699D-EE79-5F46-A7E4-506DF71ED1DB}"/>
                  </a:ext>
                </a:extLst>
              </p:cNvPr>
              <p:cNvGrpSpPr/>
              <p:nvPr/>
            </p:nvGrpSpPr>
            <p:grpSpPr>
              <a:xfrm>
                <a:off x="2788015" y="-4470570"/>
                <a:ext cx="1806575" cy="1969465"/>
                <a:chOff x="2338040" y="4070175"/>
                <a:chExt cx="1259630" cy="1373204"/>
              </a:xfrm>
            </p:grpSpPr>
            <p:pic>
              <p:nvPicPr>
                <p:cNvPr id="312" name="Picture 311">
                  <a:extLst>
                    <a:ext uri="{FF2B5EF4-FFF2-40B4-BE49-F238E27FC236}">
                      <a16:creationId xmlns:a16="http://schemas.microsoft.com/office/drawing/2014/main" id="{0AED0161-95A8-E84A-B676-F673042A0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2338040" y="4070175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09F9C232-7F94-294C-B2CA-A9B44DD3E86F}"/>
                    </a:ext>
                  </a:extLst>
                </p:cNvPr>
                <p:cNvSpPr/>
                <p:nvPr/>
              </p:nvSpPr>
              <p:spPr>
                <a:xfrm flipH="1" flipV="1">
                  <a:off x="2788078" y="507991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455A329-E7B5-504F-A262-777F065E6DD8}"/>
                  </a:ext>
                </a:extLst>
              </p:cNvPr>
              <p:cNvGrpSpPr/>
              <p:nvPr/>
            </p:nvGrpSpPr>
            <p:grpSpPr>
              <a:xfrm>
                <a:off x="4653241" y="-4402266"/>
                <a:ext cx="1806575" cy="1969465"/>
                <a:chOff x="3645232" y="4144291"/>
                <a:chExt cx="1259630" cy="1373204"/>
              </a:xfrm>
            </p:grpSpPr>
            <p:pic>
              <p:nvPicPr>
                <p:cNvPr id="309" name="Picture 308">
                  <a:extLst>
                    <a:ext uri="{FF2B5EF4-FFF2-40B4-BE49-F238E27FC236}">
                      <a16:creationId xmlns:a16="http://schemas.microsoft.com/office/drawing/2014/main" id="{A4821DA6-AC8C-A24A-B4A4-42175FA65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3645232" y="4144291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4EEDFFB4-4DDF-4D4C-BCCE-CDF7E2A9A5C9}"/>
                    </a:ext>
                  </a:extLst>
                </p:cNvPr>
                <p:cNvSpPr/>
                <p:nvPr/>
              </p:nvSpPr>
              <p:spPr>
                <a:xfrm>
                  <a:off x="4545308" y="4649160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6663827-8674-B946-A1E7-4A7EF4CC1D1F}"/>
                    </a:ext>
                  </a:extLst>
                </p:cNvPr>
                <p:cNvSpPr/>
                <p:nvPr/>
              </p:nvSpPr>
              <p:spPr>
                <a:xfrm>
                  <a:off x="4095270" y="4153672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945DA196-3380-CA48-86CF-0A599AB2E6BB}"/>
                  </a:ext>
                </a:extLst>
              </p:cNvPr>
              <p:cNvGrpSpPr/>
              <p:nvPr/>
            </p:nvGrpSpPr>
            <p:grpSpPr>
              <a:xfrm>
                <a:off x="8468904" y="-4402266"/>
                <a:ext cx="1806575" cy="1969465"/>
                <a:chOff x="4965717" y="4170396"/>
                <a:chExt cx="1259630" cy="1373204"/>
              </a:xfrm>
            </p:grpSpPr>
            <p:pic>
              <p:nvPicPr>
                <p:cNvPr id="306" name="Picture 305">
                  <a:extLst>
                    <a:ext uri="{FF2B5EF4-FFF2-40B4-BE49-F238E27FC236}">
                      <a16:creationId xmlns:a16="http://schemas.microsoft.com/office/drawing/2014/main" id="{3D3EE576-C36A-A341-9AFA-50909DE88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DE03C352-AB7F-C646-B9BB-A7201D582E35}"/>
                    </a:ext>
                  </a:extLst>
                </p:cNvPr>
                <p:cNvSpPr/>
                <p:nvPr/>
              </p:nvSpPr>
              <p:spPr>
                <a:xfrm>
                  <a:off x="5427207" y="5095203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D9E9B2EA-00A3-5A45-B523-13C35F75589E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4AD2BB6-9AB6-124D-ADAB-2B0C87A1309D}"/>
                  </a:ext>
                </a:extLst>
              </p:cNvPr>
              <p:cNvGrpSpPr/>
              <p:nvPr/>
            </p:nvGrpSpPr>
            <p:grpSpPr>
              <a:xfrm>
                <a:off x="10402434" y="-4456909"/>
                <a:ext cx="1840295" cy="1969465"/>
                <a:chOff x="6280507" y="4128538"/>
                <a:chExt cx="1283141" cy="1373204"/>
              </a:xfrm>
            </p:grpSpPr>
            <p:pic>
              <p:nvPicPr>
                <p:cNvPr id="303" name="Picture 302">
                  <a:extLst>
                    <a:ext uri="{FF2B5EF4-FFF2-40B4-BE49-F238E27FC236}">
                      <a16:creationId xmlns:a16="http://schemas.microsoft.com/office/drawing/2014/main" id="{CE60C212-0822-0043-B214-34EBB66CD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 flipH="1" flipV="1">
                  <a:off x="6280507" y="4128538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CD74BAA-C375-964A-8720-307ED0AD159B}"/>
                    </a:ext>
                  </a:extLst>
                </p:cNvPr>
                <p:cNvSpPr/>
                <p:nvPr/>
              </p:nvSpPr>
              <p:spPr>
                <a:xfrm flipH="1" flipV="1">
                  <a:off x="6280507" y="463340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A0201E-5823-1D44-975A-0E05569E4483}"/>
                    </a:ext>
                  </a:extLst>
                </p:cNvPr>
                <p:cNvSpPr/>
                <p:nvPr/>
              </p:nvSpPr>
              <p:spPr>
                <a:xfrm flipH="1" flipV="1">
                  <a:off x="7204094" y="4646660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710D5336-B353-1E47-913F-90F893D076EE}"/>
                  </a:ext>
                </a:extLst>
              </p:cNvPr>
              <p:cNvSpPr txBox="1"/>
              <p:nvPr/>
            </p:nvSpPr>
            <p:spPr>
              <a:xfrm>
                <a:off x="1379594" y="-373669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94.3%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150A2284-9666-FF4D-9183-3D204D045B49}"/>
                  </a:ext>
                </a:extLst>
              </p:cNvPr>
              <p:cNvSpPr txBox="1"/>
              <p:nvPr/>
            </p:nvSpPr>
            <p:spPr>
              <a:xfrm>
                <a:off x="3255503" y="-3707828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89.8%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09313D6-EC9F-E442-A661-A08D801CC5DA}"/>
                  </a:ext>
                </a:extLst>
              </p:cNvPr>
              <p:cNvSpPr txBox="1"/>
              <p:nvPr/>
            </p:nvSpPr>
            <p:spPr>
              <a:xfrm>
                <a:off x="1383656" y="-173595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85.8%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D0ADFBF-D751-7844-9B27-33CDE954241B}"/>
                  </a:ext>
                </a:extLst>
              </p:cNvPr>
              <p:cNvSpPr txBox="1"/>
              <p:nvPr/>
            </p:nvSpPr>
            <p:spPr>
              <a:xfrm>
                <a:off x="3205458" y="-173759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91.7%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2386DBD-57CB-2E4F-8786-28D9E0116E6B}"/>
                  </a:ext>
                </a:extLst>
              </p:cNvPr>
              <p:cNvSpPr txBox="1"/>
              <p:nvPr/>
            </p:nvSpPr>
            <p:spPr>
              <a:xfrm>
                <a:off x="5093495" y="-3712314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86.8%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7240F547-F729-9C4F-A457-DEEBC644F390}"/>
                  </a:ext>
                </a:extLst>
              </p:cNvPr>
              <p:cNvSpPr txBox="1"/>
              <p:nvPr/>
            </p:nvSpPr>
            <p:spPr>
              <a:xfrm>
                <a:off x="5093495" y="-171084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altLang="zh-CN" sz="2400" b="1" dirty="0"/>
                  <a:t>6</a:t>
                </a:r>
                <a:r>
                  <a:rPr lang="en-US" sz="2400" b="1" dirty="0"/>
                  <a:t>.5%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D54B788-B430-6E44-9680-94114522CFAF}"/>
                  </a:ext>
                </a:extLst>
              </p:cNvPr>
              <p:cNvSpPr txBox="1"/>
              <p:nvPr/>
            </p:nvSpPr>
            <p:spPr>
              <a:xfrm>
                <a:off x="8925710" y="-3734591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91.7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ACDB392-1AF1-024F-AA37-2D7BCDEEFC8F}"/>
                  </a:ext>
                </a:extLst>
              </p:cNvPr>
              <p:cNvSpPr txBox="1"/>
              <p:nvPr/>
            </p:nvSpPr>
            <p:spPr>
              <a:xfrm>
                <a:off x="8971172" y="-1673395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91.7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A6AAAA2A-F02A-244D-9F97-2C0A35ECCB51}"/>
                  </a:ext>
                </a:extLst>
              </p:cNvPr>
              <p:cNvSpPr txBox="1"/>
              <p:nvPr/>
            </p:nvSpPr>
            <p:spPr>
              <a:xfrm>
                <a:off x="10858290" y="-3750279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83.3</a:t>
                </a:r>
                <a:r>
                  <a:rPr lang="en-US" sz="2400" b="1" dirty="0"/>
                  <a:t>%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CD8B45A-B4CB-3C47-AA1F-78327E9F66FF}"/>
                  </a:ext>
                </a:extLst>
              </p:cNvPr>
              <p:cNvSpPr txBox="1"/>
              <p:nvPr/>
            </p:nvSpPr>
            <p:spPr>
              <a:xfrm>
                <a:off x="10858290" y="-1678821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83.3</a:t>
                </a:r>
                <a:r>
                  <a:rPr lang="en-US" sz="2400" b="1" dirty="0"/>
                  <a:t>%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6DA4B940-544F-B54C-84DF-4A72F01D3262}"/>
                  </a:ext>
                </a:extLst>
              </p:cNvPr>
              <p:cNvGrpSpPr/>
              <p:nvPr/>
            </p:nvGrpSpPr>
            <p:grpSpPr>
              <a:xfrm>
                <a:off x="6559046" y="-4410748"/>
                <a:ext cx="1840265" cy="1969465"/>
                <a:chOff x="4965717" y="4170396"/>
                <a:chExt cx="1283120" cy="1373204"/>
              </a:xfrm>
            </p:grpSpPr>
            <p:pic>
              <p:nvPicPr>
                <p:cNvPr id="300" name="Picture 299">
                  <a:extLst>
                    <a:ext uri="{FF2B5EF4-FFF2-40B4-BE49-F238E27FC236}">
                      <a16:creationId xmlns:a16="http://schemas.microsoft.com/office/drawing/2014/main" id="{1A320099-DE29-094B-8C77-1DF6764397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44E6AF6A-0F02-B049-A5C6-805161B4119A}"/>
                    </a:ext>
                  </a:extLst>
                </p:cNvPr>
                <p:cNvSpPr/>
                <p:nvPr/>
              </p:nvSpPr>
              <p:spPr>
                <a:xfrm>
                  <a:off x="5889283" y="4656332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58FC91E-8F90-1F43-A86D-C3ED96E1AA08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32236C9B-AA99-B54C-B415-B2EC9F052F60}"/>
                  </a:ext>
                </a:extLst>
              </p:cNvPr>
              <p:cNvSpPr txBox="1"/>
              <p:nvPr/>
            </p:nvSpPr>
            <p:spPr>
              <a:xfrm>
                <a:off x="7015851" y="-3743073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84.2</a:t>
                </a:r>
                <a:r>
                  <a:rPr lang="en-US" sz="2400" b="1" dirty="0"/>
                  <a:t>%</a:t>
                </a: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9B405F4D-2BD7-AE47-AB5D-F1373F7FCC46}"/>
                  </a:ext>
                </a:extLst>
              </p:cNvPr>
              <p:cNvGrpSpPr/>
              <p:nvPr/>
            </p:nvGrpSpPr>
            <p:grpSpPr>
              <a:xfrm>
                <a:off x="6592736" y="-2342972"/>
                <a:ext cx="1806575" cy="1969465"/>
                <a:chOff x="4965717" y="4170396"/>
                <a:chExt cx="1259630" cy="1373204"/>
              </a:xfrm>
            </p:grpSpPr>
            <p:pic>
              <p:nvPicPr>
                <p:cNvPr id="297" name="Picture 296">
                  <a:extLst>
                    <a:ext uri="{FF2B5EF4-FFF2-40B4-BE49-F238E27FC236}">
                      <a16:creationId xmlns:a16="http://schemas.microsoft.com/office/drawing/2014/main" id="{7F9039CC-A338-CE48-BEB6-B964BB78B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6644"/>
                <a:stretch/>
              </p:blipFill>
              <p:spPr>
                <a:xfrm>
                  <a:off x="4965717" y="4170396"/>
                  <a:ext cx="1259630" cy="137320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</p:pic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3303C9D-7733-DB46-86DF-7DFB11BF4FE0}"/>
                    </a:ext>
                  </a:extLst>
                </p:cNvPr>
                <p:cNvSpPr/>
                <p:nvPr/>
              </p:nvSpPr>
              <p:spPr>
                <a:xfrm>
                  <a:off x="5427207" y="5095203"/>
                  <a:ext cx="359554" cy="36346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247A97F7-7C70-BB42-9810-F0738CF75C58}"/>
                    </a:ext>
                  </a:extLst>
                </p:cNvPr>
                <p:cNvSpPr/>
                <p:nvPr/>
              </p:nvSpPr>
              <p:spPr>
                <a:xfrm>
                  <a:off x="5415755" y="4179777"/>
                  <a:ext cx="359554" cy="363466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902CD8B5-F567-6E4F-8C34-F08C83747719}"/>
                  </a:ext>
                </a:extLst>
              </p:cNvPr>
              <p:cNvSpPr txBox="1"/>
              <p:nvPr/>
            </p:nvSpPr>
            <p:spPr>
              <a:xfrm>
                <a:off x="7049542" y="-1675297"/>
                <a:ext cx="970503" cy="46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80.6</a:t>
                </a:r>
                <a:r>
                  <a:rPr lang="en-US" sz="2400" b="1" dirty="0"/>
                  <a:t>%</a:t>
                </a:r>
              </a:p>
            </p:txBody>
          </p:sp>
        </p:grp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5C23172-56EF-6743-A6EE-20138E7C434F}"/>
                </a:ext>
              </a:extLst>
            </p:cNvPr>
            <p:cNvSpPr/>
            <p:nvPr/>
          </p:nvSpPr>
          <p:spPr>
            <a:xfrm>
              <a:off x="1818315" y="515635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0201E6C3-A614-E74F-8E05-F9ED39B70F41}"/>
                </a:ext>
              </a:extLst>
            </p:cNvPr>
            <p:cNvSpPr/>
            <p:nvPr/>
          </p:nvSpPr>
          <p:spPr>
            <a:xfrm>
              <a:off x="1845405" y="2088078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D3C8813E-05A1-7A41-9C2D-2F606FAC5245}"/>
                </a:ext>
              </a:extLst>
            </p:cNvPr>
            <p:cNvSpPr/>
            <p:nvPr/>
          </p:nvSpPr>
          <p:spPr>
            <a:xfrm>
              <a:off x="1997807" y="2240478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94795042-0616-C141-A0DB-C73922CD5227}"/>
                </a:ext>
              </a:extLst>
            </p:cNvPr>
            <p:cNvSpPr/>
            <p:nvPr/>
          </p:nvSpPr>
          <p:spPr>
            <a:xfrm>
              <a:off x="3722787" y="2524307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E96A1CD-2F18-984B-9C1B-85A27FFCB8C5}"/>
                </a:ext>
              </a:extLst>
            </p:cNvPr>
            <p:cNvSpPr/>
            <p:nvPr/>
          </p:nvSpPr>
          <p:spPr>
            <a:xfrm>
              <a:off x="5535994" y="2627319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D5E0728-027C-554C-83F7-CE77FCA06DAD}"/>
                </a:ext>
              </a:extLst>
            </p:cNvPr>
            <p:cNvSpPr/>
            <p:nvPr/>
          </p:nvSpPr>
          <p:spPr>
            <a:xfrm>
              <a:off x="5512382" y="50057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E6DAF456-9BEC-764D-A77D-97A9370872D3}"/>
                </a:ext>
              </a:extLst>
            </p:cNvPr>
            <p:cNvSpPr/>
            <p:nvPr/>
          </p:nvSpPr>
          <p:spPr>
            <a:xfrm>
              <a:off x="7445910" y="515633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E0AB7C02-5DDC-604E-9B49-FB9366DD7915}"/>
                </a:ext>
              </a:extLst>
            </p:cNvPr>
            <p:cNvSpPr/>
            <p:nvPr/>
          </p:nvSpPr>
          <p:spPr>
            <a:xfrm>
              <a:off x="7452654" y="2616875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759BE64-E14D-E443-A63C-F837455492CA}"/>
                </a:ext>
              </a:extLst>
            </p:cNvPr>
            <p:cNvSpPr/>
            <p:nvPr/>
          </p:nvSpPr>
          <p:spPr>
            <a:xfrm>
              <a:off x="9309150" y="515633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598E68B-8D05-0941-9238-8E3C46D7077A}"/>
                </a:ext>
              </a:extLst>
            </p:cNvPr>
            <p:cNvSpPr/>
            <p:nvPr/>
          </p:nvSpPr>
          <p:spPr>
            <a:xfrm>
              <a:off x="7593098" y="41392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839E095-7674-9A4E-9ABE-46F2CAA348CE}"/>
                </a:ext>
              </a:extLst>
            </p:cNvPr>
            <p:cNvSpPr/>
            <p:nvPr/>
          </p:nvSpPr>
          <p:spPr>
            <a:xfrm>
              <a:off x="7745498" y="42916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10E02F86-EE4C-9B4B-8DC9-5D81A8DC21F9}"/>
                </a:ext>
              </a:extLst>
            </p:cNvPr>
            <p:cNvSpPr/>
            <p:nvPr/>
          </p:nvSpPr>
          <p:spPr>
            <a:xfrm>
              <a:off x="9471980" y="4139231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8664753E-F55E-BB41-8452-90427DB6C4C9}"/>
                </a:ext>
              </a:extLst>
            </p:cNvPr>
            <p:cNvSpPr/>
            <p:nvPr/>
          </p:nvSpPr>
          <p:spPr>
            <a:xfrm>
              <a:off x="9471980" y="2035202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91788FBE-132E-AF40-AFE4-5F70A9693B0A}"/>
                </a:ext>
              </a:extLst>
            </p:cNvPr>
            <p:cNvSpPr/>
            <p:nvPr/>
          </p:nvSpPr>
          <p:spPr>
            <a:xfrm>
              <a:off x="-5216" y="4071160"/>
              <a:ext cx="140444" cy="206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6" name="Picture 345">
            <a:extLst>
              <a:ext uri="{FF2B5EF4-FFF2-40B4-BE49-F238E27FC236}">
                <a16:creationId xmlns:a16="http://schemas.microsoft.com/office/drawing/2014/main" id="{0DF0D6C4-8806-B447-AC91-A41D01E5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73" y="582594"/>
            <a:ext cx="1148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101</Words>
  <Application>Microsoft Macintosh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朱克宁</dc:creator>
  <cp:lastModifiedBy>Microsoft Office User</cp:lastModifiedBy>
  <cp:revision>11</cp:revision>
  <cp:lastPrinted>2018-02-03T06:41:51Z</cp:lastPrinted>
  <dcterms:created xsi:type="dcterms:W3CDTF">2017-12-05T05:48:32Z</dcterms:created>
  <dcterms:modified xsi:type="dcterms:W3CDTF">2018-02-03T08:52:56Z</dcterms:modified>
</cp:coreProperties>
</file>