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/>
    <p:restoredTop sz="94741"/>
  </p:normalViewPr>
  <p:slideViewPr>
    <p:cSldViewPr snapToGrid="0">
      <p:cViewPr>
        <p:scale>
          <a:sx n="160" d="100"/>
          <a:sy n="160" d="100"/>
        </p:scale>
        <p:origin x="1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7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E231B-CB72-8540-8295-0FD5E50D8AA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1AC06-1238-2040-83F5-1F35B8E4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54886E-E552-96B2-67D0-4D86C112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DA8FB-5E76-C957-FE06-978FFD09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app uses the structure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README.md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overview of the product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\requirements\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requirements.txt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library dependencies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\static\images\		static images of the houses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\static\fontawesome-free-6.5.1-web\	icons for the property pages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\templates\		the html pages and the jinja templating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\data\			the csv downloads from gov site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\*.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the application code</a:t>
            </a:r>
          </a:p>
          <a:p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QPC.db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the 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SQLlite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</a:p>
          <a:p>
            <a:pPr marL="0" indent="0">
              <a:buNone/>
            </a:pPr>
            <a:endParaRPr lang="en-A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code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app.py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the main code with the routes for pages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import*.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the import code for bus, school csv and test properties and users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userform.py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the user </a:t>
            </a: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wtfrom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validate the signup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AU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userlogin.py</a:t>
            </a:r>
            <a:r>
              <a:rPr lang="en-A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the user for login-manager in session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C9BD6-3CBB-548C-82B4-65EE78B3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692" y="511177"/>
            <a:ext cx="17272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A8637-21C7-45B8-EA85-F6135846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53" y="2118993"/>
            <a:ext cx="2324100" cy="627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29B1E1-E620-207D-6589-F3A906A4199F}"/>
              </a:ext>
            </a:extLst>
          </p:cNvPr>
          <p:cNvSpPr txBox="1"/>
          <p:nvPr/>
        </p:nvSpPr>
        <p:spPr>
          <a:xfrm>
            <a:off x="9086604" y="234178"/>
            <a:ext cx="721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22CEB-7993-7AD6-1BC5-2566FE11E9FD}"/>
              </a:ext>
            </a:extLst>
          </p:cNvPr>
          <p:cNvSpPr txBox="1"/>
          <p:nvPr/>
        </p:nvSpPr>
        <p:spPr>
          <a:xfrm>
            <a:off x="9171692" y="1867497"/>
            <a:ext cx="1273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8949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69A3B3-2B7C-2F3E-DD97-235D4402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3" y="2828501"/>
            <a:ext cx="5777667" cy="4993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AE7AB-B4BB-20AB-A8CC-598104C4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63" y="766818"/>
            <a:ext cx="3744945" cy="230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1CEF6-A530-682E-B2F7-F531DF8CD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33" y="691229"/>
            <a:ext cx="6644067" cy="5606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3F5B3-2A5B-AB88-FDBE-37B100F75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533" y="6298036"/>
            <a:ext cx="2973395" cy="2720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1AA2A1-F54F-AFE8-61B1-80A02250E182}"/>
              </a:ext>
            </a:extLst>
          </p:cNvPr>
          <p:cNvSpPr txBox="1"/>
          <p:nvPr/>
        </p:nvSpPr>
        <p:spPr>
          <a:xfrm>
            <a:off x="333948" y="242372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09BCA-5763-80A7-9E47-E4B8A8C9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4" y="259819"/>
            <a:ext cx="6442113" cy="283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9BDA0-D0F3-4711-6F35-8CC0BA32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57" y="259820"/>
            <a:ext cx="35941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C04B5-42DF-5122-9782-7D0219B79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94" y="3153518"/>
            <a:ext cx="5254294" cy="2939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6040B-EB51-E0E1-3C4E-BC40956B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94" y="6151836"/>
            <a:ext cx="4953326" cy="2911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CA4C0-25D1-8B0E-C6A7-F064F2E99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124" y="3447747"/>
            <a:ext cx="3798065" cy="2321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1F3EC-1A94-AC4D-77BD-97704054F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653" y="5893593"/>
            <a:ext cx="7083846" cy="3072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53F7A-4025-2474-C187-5628003A4298}"/>
              </a:ext>
            </a:extLst>
          </p:cNvPr>
          <p:cNvSpPr txBox="1"/>
          <p:nvPr/>
        </p:nvSpPr>
        <p:spPr>
          <a:xfrm>
            <a:off x="10914167" y="259819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 code</a:t>
            </a:r>
          </a:p>
          <a:p>
            <a:r>
              <a:rPr lang="en-US" dirty="0"/>
              <a:t>- </a:t>
            </a:r>
            <a:r>
              <a:rPr lang="en-US" dirty="0" err="1"/>
              <a:t>userform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userlogin</a:t>
            </a:r>
            <a:endParaRPr lang="en-US" dirty="0"/>
          </a:p>
          <a:p>
            <a:r>
              <a:rPr lang="en-US" dirty="0"/>
              <a:t>- import scripts</a:t>
            </a:r>
          </a:p>
        </p:txBody>
      </p:sp>
    </p:spTree>
    <p:extLst>
      <p:ext uri="{BB962C8B-B14F-4D97-AF65-F5344CB8AC3E}">
        <p14:creationId xmlns:p14="http://schemas.microsoft.com/office/powerpoint/2010/main" val="192253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4F5EA-F75A-8385-0227-EDC3851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0" y="61519"/>
            <a:ext cx="5501019" cy="4512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1ECA6-6836-A5B3-EDA2-1602D915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46" y="1412191"/>
            <a:ext cx="44577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2DECB-BA4B-8DC1-7991-25328E9E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46" y="4638101"/>
            <a:ext cx="6616700" cy="321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68F74-599F-7AEA-8DB2-DAFB8E02B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70" y="4638101"/>
            <a:ext cx="5501019" cy="3799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639BE6-FBF6-E470-9342-306D18D1DA84}"/>
              </a:ext>
            </a:extLst>
          </p:cNvPr>
          <p:cNvSpPr txBox="1"/>
          <p:nvPr/>
        </p:nvSpPr>
        <p:spPr>
          <a:xfrm>
            <a:off x="5971869" y="164402"/>
            <a:ext cx="344838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templates (page 1)</a:t>
            </a:r>
          </a:p>
          <a:p>
            <a:r>
              <a:rPr lang="en-US" sz="1100" dirty="0"/>
              <a:t>- base includes navigation and messages for all pages</a:t>
            </a:r>
          </a:p>
          <a:p>
            <a:r>
              <a:rPr lang="en-US" sz="1100" dirty="0"/>
              <a:t>- Index – landing page</a:t>
            </a:r>
          </a:p>
          <a:p>
            <a:r>
              <a:rPr lang="en-US" sz="1100" dirty="0"/>
              <a:t>- login </a:t>
            </a:r>
          </a:p>
          <a:p>
            <a:r>
              <a:rPr lang="en-US" sz="1100" dirty="0"/>
              <a:t>- browse</a:t>
            </a:r>
          </a:p>
        </p:txBody>
      </p:sp>
    </p:spTree>
    <p:extLst>
      <p:ext uri="{BB962C8B-B14F-4D97-AF65-F5344CB8AC3E}">
        <p14:creationId xmlns:p14="http://schemas.microsoft.com/office/powerpoint/2010/main" val="14409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B66F9-D1B8-5998-958D-F134262E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" y="674957"/>
            <a:ext cx="5892800" cy="774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A1266-EA49-0D95-F803-459C9397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97" y="961272"/>
            <a:ext cx="7772400" cy="7388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BA7E4-ADFB-50C6-08AC-4984C79B3A39}"/>
              </a:ext>
            </a:extLst>
          </p:cNvPr>
          <p:cNvSpPr txBox="1"/>
          <p:nvPr/>
        </p:nvSpPr>
        <p:spPr>
          <a:xfrm>
            <a:off x="254442" y="61190"/>
            <a:ext cx="59442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templates (page 2)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the search and signup pages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Note the ‘alt’ attribute in the ‘</a:t>
            </a:r>
            <a:r>
              <a:rPr lang="en-US" sz="1100" dirty="0" err="1"/>
              <a:t>img</a:t>
            </a:r>
            <a:r>
              <a:rPr lang="en-US" sz="1100" dirty="0"/>
              <a:t>’ is cut off in search screen shot but shows ‘property image’ </a:t>
            </a:r>
          </a:p>
        </p:txBody>
      </p:sp>
    </p:spTree>
    <p:extLst>
      <p:ext uri="{BB962C8B-B14F-4D97-AF65-F5344CB8AC3E}">
        <p14:creationId xmlns:p14="http://schemas.microsoft.com/office/powerpoint/2010/main" val="422417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223</Words>
  <Application>Microsoft Macintosh PowerPoint</Application>
  <PresentationFormat>A3 Paper (297x420 mm)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Application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structure</dc:title>
  <dc:creator>Simon Pett</dc:creator>
  <cp:lastModifiedBy>Simon Pett</cp:lastModifiedBy>
  <cp:revision>3</cp:revision>
  <dcterms:created xsi:type="dcterms:W3CDTF">2024-03-18T08:13:43Z</dcterms:created>
  <dcterms:modified xsi:type="dcterms:W3CDTF">2024-03-18T08:43:14Z</dcterms:modified>
</cp:coreProperties>
</file>