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notesSlides/notesSlide1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61" r:id="rId2"/>
    <p:sldId id="310" r:id="rId3"/>
    <p:sldId id="312" r:id="rId4"/>
    <p:sldId id="392" r:id="rId5"/>
    <p:sldId id="393" r:id="rId6"/>
    <p:sldId id="394" r:id="rId7"/>
    <p:sldId id="395" r:id="rId8"/>
    <p:sldId id="391" r:id="rId9"/>
    <p:sldId id="396" r:id="rId10"/>
    <p:sldId id="397" r:id="rId11"/>
    <p:sldId id="398" r:id="rId12"/>
    <p:sldId id="399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6233" autoAdjust="0"/>
  </p:normalViewPr>
  <p:slideViewPr>
    <p:cSldViewPr snapToGrid="0" showGuides="1">
      <p:cViewPr varScale="1">
        <p:scale>
          <a:sx n="151" d="100"/>
          <a:sy n="151" d="100"/>
        </p:scale>
        <p:origin x="8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8"/>
    </p:cViewPr>
  </p:sorterViewPr>
  <p:notesViewPr>
    <p:cSldViewPr snapToGrid="0" showGuides="1">
      <p:cViewPr varScale="1">
        <p:scale>
          <a:sx n="81" d="100"/>
          <a:sy n="81" d="100"/>
        </p:scale>
        <p:origin x="19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DD-49A5-9CC4-5FDCE5D0A22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DD-49A5-9CC4-5FDCE5D0A22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73%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6DD-49A5-9CC4-5FDCE5D0A22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27%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DD-49A5-9CC4-5FDCE5D0A2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DD-49A5-9CC4-5FDCE5D0A2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1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2439801181218232E-2"/>
          <c:y val="6.071756250062478E-2"/>
          <c:w val="0.91957237714209916"/>
          <c:h val="0.824212877425714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2013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February</c:v>
                </c:pt>
                <c:pt idx="3">
                  <c:v>January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B-45D3-B4F5-31175350A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5"/>
        <c:axId val="301957632"/>
        <c:axId val="301958024"/>
      </c:barChart>
      <c:catAx>
        <c:axId val="301957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01958024"/>
        <c:crosses val="autoZero"/>
        <c:auto val="1"/>
        <c:lblAlgn val="ctr"/>
        <c:lblOffset val="100"/>
        <c:noMultiLvlLbl val="0"/>
      </c:catAx>
      <c:valAx>
        <c:axId val="301958024"/>
        <c:scaling>
          <c:orientation val="minMax"/>
          <c:max val="400"/>
        </c:scaling>
        <c:delete val="1"/>
        <c:axPos val="b"/>
        <c:numFmt formatCode="0%" sourceLinked="1"/>
        <c:majorTickMark val="in"/>
        <c:minorTickMark val="none"/>
        <c:tickLblPos val="nextTo"/>
        <c:crossAx val="30195763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accent4"/>
          </a:solidFill>
          <a:latin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13EE18-1ADC-4BAA-B192-C546B6151C6C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E1DA1-F58B-4C0A-A68E-B1213BE2D1F4}">
      <dgm:prSet phldrT="[Text]" custT="1"/>
      <dgm:spPr>
        <a:solidFill>
          <a:schemeClr val="accent1"/>
        </a:solidFill>
        <a:ln w="12700">
          <a:solidFill>
            <a:schemeClr val="bg1"/>
          </a:solidFill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lnSpc>
              <a:spcPts val="1600"/>
            </a:lnSpc>
            <a:spcAft>
              <a:spcPts val="0"/>
            </a:spcAft>
          </a:pPr>
          <a:endParaRPr lang="en-US" sz="1200" b="1" cap="all" spc="30" baseline="0" dirty="0">
            <a:latin typeface="Lato" panose="020F0502020204030203" pitchFamily="34" charset="0"/>
          </a:endParaRPr>
        </a:p>
      </dgm:t>
    </dgm:pt>
    <dgm:pt modelId="{501575B7-32DB-441D-B40A-CF9DC4C88963}" type="parTrans" cxnId="{180CCAC1-7BBE-4B5F-A17E-887E0B8FB1EC}">
      <dgm:prSet/>
      <dgm:spPr/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D6F8C61D-94F9-48F4-8984-B6D5EB872ECB}" type="sibTrans" cxnId="{180CCAC1-7BBE-4B5F-A17E-887E0B8FB1EC}">
      <dgm:prSet/>
      <dgm:spPr/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793FBB04-F43E-443E-9B08-B4C66FE29B9D}">
      <dgm:prSet phldrT="[Text]" custT="1"/>
      <dgm:spPr>
        <a:solidFill>
          <a:schemeClr val="accent2"/>
        </a:solidFill>
        <a:ln w="12700">
          <a:solidFill>
            <a:schemeClr val="bg1"/>
          </a:solidFill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800" b="0" dirty="0">
            <a:latin typeface="Lato" panose="020F0502020204030203" pitchFamily="34" charset="0"/>
          </a:endParaRPr>
        </a:p>
      </dgm:t>
    </dgm:pt>
    <dgm:pt modelId="{BE4DE241-DA78-41F9-9FD7-E3E60F8CE7B9}" type="parTrans" cxnId="{3379D7C4-C67B-4C48-B1E7-3E97A40FABC9}">
      <dgm:prSet/>
      <dgm:spPr/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B3606FCA-B2DC-49F3-A43E-14F6BE16B617}" type="sibTrans" cxnId="{3379D7C4-C67B-4C48-B1E7-3E97A40FABC9}">
      <dgm:prSet/>
      <dgm:spPr>
        <a:solidFill>
          <a:schemeClr val="accent6"/>
        </a:solidFill>
      </dgm:spPr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71B886D2-E92E-4995-B4A8-BDDA6EB0AE81}">
      <dgm:prSet phldrT="[Text]" custT="1"/>
      <dgm:spPr>
        <a:solidFill>
          <a:schemeClr val="accent2"/>
        </a:solidFill>
        <a:ln w="12700">
          <a:solidFill>
            <a:schemeClr val="bg1"/>
          </a:solidFill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800" b="0" dirty="0">
            <a:latin typeface="Lato" panose="020F0502020204030203" pitchFamily="34" charset="0"/>
          </a:endParaRPr>
        </a:p>
      </dgm:t>
    </dgm:pt>
    <dgm:pt modelId="{930C6007-5380-4CA8-982A-A6D45313D9B5}" type="parTrans" cxnId="{944888FF-EAB1-407C-82F9-C51830FE13C1}">
      <dgm:prSet/>
      <dgm:spPr/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3C476DA4-3CD8-4B0E-ABD4-C564C5420B56}" type="sibTrans" cxnId="{944888FF-EAB1-407C-82F9-C51830FE13C1}">
      <dgm:prSet/>
      <dgm:spPr>
        <a:solidFill>
          <a:schemeClr val="accent6"/>
        </a:solidFill>
      </dgm:spPr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C33DC641-C532-4022-9822-F8AF5F030746}">
      <dgm:prSet phldrT="[Text]" custT="1"/>
      <dgm:spPr>
        <a:solidFill>
          <a:schemeClr val="accent2"/>
        </a:solidFill>
        <a:ln w="12700">
          <a:solidFill>
            <a:schemeClr val="bg1"/>
          </a:solidFill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800" b="0" dirty="0">
            <a:latin typeface="Lato" panose="020F0502020204030203" pitchFamily="34" charset="0"/>
          </a:endParaRPr>
        </a:p>
      </dgm:t>
    </dgm:pt>
    <dgm:pt modelId="{7671D52D-FF9B-4473-B1FA-1A35DEAF941B}" type="parTrans" cxnId="{00D6289C-8440-4DE7-84CF-4713FB392805}">
      <dgm:prSet/>
      <dgm:spPr/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4CAF0296-0D11-4090-A751-46CBEA3AD8CB}" type="sibTrans" cxnId="{00D6289C-8440-4DE7-84CF-4713FB392805}">
      <dgm:prSet/>
      <dgm:spPr>
        <a:solidFill>
          <a:schemeClr val="accent6"/>
        </a:solidFill>
      </dgm:spPr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986C76EE-370D-4E79-9662-7368CD27A7AD}">
      <dgm:prSet phldrT="[Text]" custT="1"/>
      <dgm:spPr>
        <a:solidFill>
          <a:schemeClr val="accent2"/>
        </a:solidFill>
        <a:ln w="12700">
          <a:solidFill>
            <a:schemeClr val="bg1"/>
          </a:solidFill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800" b="0" dirty="0">
            <a:latin typeface="Lato" panose="020F0502020204030203" pitchFamily="34" charset="0"/>
          </a:endParaRPr>
        </a:p>
      </dgm:t>
    </dgm:pt>
    <dgm:pt modelId="{4B82F2F6-1B88-4328-81DA-DEC001BC0DA3}" type="parTrans" cxnId="{E09D2DFD-B536-4C87-9232-AA7B2AE5C793}">
      <dgm:prSet/>
      <dgm:spPr/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83F43D43-9D99-4EB6-B6C4-FBD45E92A938}" type="sibTrans" cxnId="{E09D2DFD-B536-4C87-9232-AA7B2AE5C793}">
      <dgm:prSet/>
      <dgm:spPr>
        <a:solidFill>
          <a:schemeClr val="accent6"/>
        </a:solidFill>
      </dgm:spPr>
      <dgm:t>
        <a:bodyPr/>
        <a:lstStyle/>
        <a:p>
          <a:endParaRPr lang="en-US" sz="1000">
            <a:latin typeface="Lato" panose="020F0502020204030203" pitchFamily="34" charset="0"/>
          </a:endParaRPr>
        </a:p>
      </dgm:t>
    </dgm:pt>
    <dgm:pt modelId="{51A4A81B-02A5-404A-AD37-3C5CD3A463B2}" type="pres">
      <dgm:prSet presAssocID="{8013EE18-1ADC-4BAA-B192-C546B6151C6C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E8E6A7A-A081-437C-BE3B-FA743AF2E190}" type="pres">
      <dgm:prSet presAssocID="{61FE1DA1-F58B-4C0A-A68E-B1213BE2D1F4}" presName="centerShape" presStyleLbl="node0" presStyleIdx="0" presStyleCnt="1"/>
      <dgm:spPr/>
    </dgm:pt>
    <dgm:pt modelId="{0929C9E3-5CC9-461F-A80B-E6468187EA6E}" type="pres">
      <dgm:prSet presAssocID="{793FBB04-F43E-443E-9B08-B4C66FE29B9D}" presName="node" presStyleLbl="node1" presStyleIdx="0" presStyleCnt="4" custScaleX="95433" custScaleY="95433">
        <dgm:presLayoutVars>
          <dgm:bulletEnabled val="1"/>
        </dgm:presLayoutVars>
      </dgm:prSet>
      <dgm:spPr/>
    </dgm:pt>
    <dgm:pt modelId="{7E759E56-0E16-4AC6-B493-7769840E1666}" type="pres">
      <dgm:prSet presAssocID="{793FBB04-F43E-443E-9B08-B4C66FE29B9D}" presName="dummy" presStyleCnt="0"/>
      <dgm:spPr/>
    </dgm:pt>
    <dgm:pt modelId="{FEB6DD14-2709-497D-BE18-AF6C01979C93}" type="pres">
      <dgm:prSet presAssocID="{B3606FCA-B2DC-49F3-A43E-14F6BE16B617}" presName="sibTrans" presStyleLbl="sibTrans2D1" presStyleIdx="0" presStyleCnt="4"/>
      <dgm:spPr/>
    </dgm:pt>
    <dgm:pt modelId="{5D75A59A-ECFB-4CF9-A8A6-5C83A2D4A593}" type="pres">
      <dgm:prSet presAssocID="{71B886D2-E92E-4995-B4A8-BDDA6EB0AE81}" presName="node" presStyleLbl="node1" presStyleIdx="1" presStyleCnt="4" custScaleX="95433" custScaleY="95433">
        <dgm:presLayoutVars>
          <dgm:bulletEnabled val="1"/>
        </dgm:presLayoutVars>
      </dgm:prSet>
      <dgm:spPr/>
    </dgm:pt>
    <dgm:pt modelId="{BA33949D-48FA-4B82-A956-29DED5F6CA57}" type="pres">
      <dgm:prSet presAssocID="{71B886D2-E92E-4995-B4A8-BDDA6EB0AE81}" presName="dummy" presStyleCnt="0"/>
      <dgm:spPr/>
    </dgm:pt>
    <dgm:pt modelId="{CFD10D5F-791D-443F-B093-17886740FAF8}" type="pres">
      <dgm:prSet presAssocID="{3C476DA4-3CD8-4B0E-ABD4-C564C5420B56}" presName="sibTrans" presStyleLbl="sibTrans2D1" presStyleIdx="1" presStyleCnt="4"/>
      <dgm:spPr/>
    </dgm:pt>
    <dgm:pt modelId="{0570BF74-7D3E-4C15-B449-D51D45171511}" type="pres">
      <dgm:prSet presAssocID="{C33DC641-C532-4022-9822-F8AF5F030746}" presName="node" presStyleLbl="node1" presStyleIdx="2" presStyleCnt="4" custScaleX="95433" custScaleY="95433">
        <dgm:presLayoutVars>
          <dgm:bulletEnabled val="1"/>
        </dgm:presLayoutVars>
      </dgm:prSet>
      <dgm:spPr/>
    </dgm:pt>
    <dgm:pt modelId="{893DA76D-9413-405A-BBCC-6686F5611718}" type="pres">
      <dgm:prSet presAssocID="{C33DC641-C532-4022-9822-F8AF5F030746}" presName="dummy" presStyleCnt="0"/>
      <dgm:spPr/>
    </dgm:pt>
    <dgm:pt modelId="{1637E41B-9651-4EA9-A08E-9334E5A00A16}" type="pres">
      <dgm:prSet presAssocID="{4CAF0296-0D11-4090-A751-46CBEA3AD8CB}" presName="sibTrans" presStyleLbl="sibTrans2D1" presStyleIdx="2" presStyleCnt="4"/>
      <dgm:spPr/>
    </dgm:pt>
    <dgm:pt modelId="{D361D381-81AD-497B-9F78-EF0A95E7D061}" type="pres">
      <dgm:prSet presAssocID="{986C76EE-370D-4E79-9662-7368CD27A7AD}" presName="node" presStyleLbl="node1" presStyleIdx="3" presStyleCnt="4" custScaleX="95433" custScaleY="95433">
        <dgm:presLayoutVars>
          <dgm:bulletEnabled val="1"/>
        </dgm:presLayoutVars>
      </dgm:prSet>
      <dgm:spPr/>
    </dgm:pt>
    <dgm:pt modelId="{0AE2ACE7-A382-4AE7-9FF5-99FEF8BBFF69}" type="pres">
      <dgm:prSet presAssocID="{986C76EE-370D-4E79-9662-7368CD27A7AD}" presName="dummy" presStyleCnt="0"/>
      <dgm:spPr/>
    </dgm:pt>
    <dgm:pt modelId="{FA2E86CF-80AC-4137-8303-D16C45341A97}" type="pres">
      <dgm:prSet presAssocID="{83F43D43-9D99-4EB6-B6C4-FBD45E92A938}" presName="sibTrans" presStyleLbl="sibTrans2D1" presStyleIdx="3" presStyleCnt="4"/>
      <dgm:spPr/>
    </dgm:pt>
  </dgm:ptLst>
  <dgm:cxnLst>
    <dgm:cxn modelId="{A122192D-FE27-4BAF-8B76-33B6D3E3E744}" type="presOf" srcId="{71B886D2-E92E-4995-B4A8-BDDA6EB0AE81}" destId="{5D75A59A-ECFB-4CF9-A8A6-5C83A2D4A593}" srcOrd="0" destOrd="0" presId="urn:microsoft.com/office/officeart/2005/8/layout/radial6"/>
    <dgm:cxn modelId="{B6138D30-7F45-4B8C-9835-0CBC80E6D8F0}" type="presOf" srcId="{B3606FCA-B2DC-49F3-A43E-14F6BE16B617}" destId="{FEB6DD14-2709-497D-BE18-AF6C01979C93}" srcOrd="0" destOrd="0" presId="urn:microsoft.com/office/officeart/2005/8/layout/radial6"/>
    <dgm:cxn modelId="{41F5583A-276C-48F8-832D-CD5DD2A86251}" type="presOf" srcId="{986C76EE-370D-4E79-9662-7368CD27A7AD}" destId="{D361D381-81AD-497B-9F78-EF0A95E7D061}" srcOrd="0" destOrd="0" presId="urn:microsoft.com/office/officeart/2005/8/layout/radial6"/>
    <dgm:cxn modelId="{7A75163D-5E45-427B-AEC1-6001C74B9BB5}" type="presOf" srcId="{C33DC641-C532-4022-9822-F8AF5F030746}" destId="{0570BF74-7D3E-4C15-B449-D51D45171511}" srcOrd="0" destOrd="0" presId="urn:microsoft.com/office/officeart/2005/8/layout/radial6"/>
    <dgm:cxn modelId="{9D21AB8A-00F9-4068-A14A-2D42DAEF3141}" type="presOf" srcId="{83F43D43-9D99-4EB6-B6C4-FBD45E92A938}" destId="{FA2E86CF-80AC-4137-8303-D16C45341A97}" srcOrd="0" destOrd="0" presId="urn:microsoft.com/office/officeart/2005/8/layout/radial6"/>
    <dgm:cxn modelId="{00D6289C-8440-4DE7-84CF-4713FB392805}" srcId="{61FE1DA1-F58B-4C0A-A68E-B1213BE2D1F4}" destId="{C33DC641-C532-4022-9822-F8AF5F030746}" srcOrd="2" destOrd="0" parTransId="{7671D52D-FF9B-4473-B1FA-1A35DEAF941B}" sibTransId="{4CAF0296-0D11-4090-A751-46CBEA3AD8CB}"/>
    <dgm:cxn modelId="{B0DDDBA8-CDD7-47AB-BF93-C19E7CFB7C97}" type="presOf" srcId="{4CAF0296-0D11-4090-A751-46CBEA3AD8CB}" destId="{1637E41B-9651-4EA9-A08E-9334E5A00A16}" srcOrd="0" destOrd="0" presId="urn:microsoft.com/office/officeart/2005/8/layout/radial6"/>
    <dgm:cxn modelId="{B7B85ABA-979E-4B7E-846C-A0A0FFB700D8}" type="presOf" srcId="{61FE1DA1-F58B-4C0A-A68E-B1213BE2D1F4}" destId="{EE8E6A7A-A081-437C-BE3B-FA743AF2E190}" srcOrd="0" destOrd="0" presId="urn:microsoft.com/office/officeart/2005/8/layout/radial6"/>
    <dgm:cxn modelId="{7366CCC0-363B-4A23-B49A-9ABC026324AB}" type="presOf" srcId="{3C476DA4-3CD8-4B0E-ABD4-C564C5420B56}" destId="{CFD10D5F-791D-443F-B093-17886740FAF8}" srcOrd="0" destOrd="0" presId="urn:microsoft.com/office/officeart/2005/8/layout/radial6"/>
    <dgm:cxn modelId="{180CCAC1-7BBE-4B5F-A17E-887E0B8FB1EC}" srcId="{8013EE18-1ADC-4BAA-B192-C546B6151C6C}" destId="{61FE1DA1-F58B-4C0A-A68E-B1213BE2D1F4}" srcOrd="0" destOrd="0" parTransId="{501575B7-32DB-441D-B40A-CF9DC4C88963}" sibTransId="{D6F8C61D-94F9-48F4-8984-B6D5EB872ECB}"/>
    <dgm:cxn modelId="{3379D7C4-C67B-4C48-B1E7-3E97A40FABC9}" srcId="{61FE1DA1-F58B-4C0A-A68E-B1213BE2D1F4}" destId="{793FBB04-F43E-443E-9B08-B4C66FE29B9D}" srcOrd="0" destOrd="0" parTransId="{BE4DE241-DA78-41F9-9FD7-E3E60F8CE7B9}" sibTransId="{B3606FCA-B2DC-49F3-A43E-14F6BE16B617}"/>
    <dgm:cxn modelId="{9FAA79D7-DD57-4C79-A58F-55DD9E5D8F34}" type="presOf" srcId="{793FBB04-F43E-443E-9B08-B4C66FE29B9D}" destId="{0929C9E3-5CC9-461F-A80B-E6468187EA6E}" srcOrd="0" destOrd="0" presId="urn:microsoft.com/office/officeart/2005/8/layout/radial6"/>
    <dgm:cxn modelId="{24505DF9-793E-4B89-920A-1317FEAEA1FE}" type="presOf" srcId="{8013EE18-1ADC-4BAA-B192-C546B6151C6C}" destId="{51A4A81B-02A5-404A-AD37-3C5CD3A463B2}" srcOrd="0" destOrd="0" presId="urn:microsoft.com/office/officeart/2005/8/layout/radial6"/>
    <dgm:cxn modelId="{E09D2DFD-B536-4C87-9232-AA7B2AE5C793}" srcId="{61FE1DA1-F58B-4C0A-A68E-B1213BE2D1F4}" destId="{986C76EE-370D-4E79-9662-7368CD27A7AD}" srcOrd="3" destOrd="0" parTransId="{4B82F2F6-1B88-4328-81DA-DEC001BC0DA3}" sibTransId="{83F43D43-9D99-4EB6-B6C4-FBD45E92A938}"/>
    <dgm:cxn modelId="{944888FF-EAB1-407C-82F9-C51830FE13C1}" srcId="{61FE1DA1-F58B-4C0A-A68E-B1213BE2D1F4}" destId="{71B886D2-E92E-4995-B4A8-BDDA6EB0AE81}" srcOrd="1" destOrd="0" parTransId="{930C6007-5380-4CA8-982A-A6D45313D9B5}" sibTransId="{3C476DA4-3CD8-4B0E-ABD4-C564C5420B56}"/>
    <dgm:cxn modelId="{E77B57E2-0682-4B1D-84AF-73E3A65603F7}" type="presParOf" srcId="{51A4A81B-02A5-404A-AD37-3C5CD3A463B2}" destId="{EE8E6A7A-A081-437C-BE3B-FA743AF2E190}" srcOrd="0" destOrd="0" presId="urn:microsoft.com/office/officeart/2005/8/layout/radial6"/>
    <dgm:cxn modelId="{A3B57F83-FF31-4C4C-A820-86921179895B}" type="presParOf" srcId="{51A4A81B-02A5-404A-AD37-3C5CD3A463B2}" destId="{0929C9E3-5CC9-461F-A80B-E6468187EA6E}" srcOrd="1" destOrd="0" presId="urn:microsoft.com/office/officeart/2005/8/layout/radial6"/>
    <dgm:cxn modelId="{58C4510C-7A53-4D81-8EF8-7761FA3072A4}" type="presParOf" srcId="{51A4A81B-02A5-404A-AD37-3C5CD3A463B2}" destId="{7E759E56-0E16-4AC6-B493-7769840E1666}" srcOrd="2" destOrd="0" presId="urn:microsoft.com/office/officeart/2005/8/layout/radial6"/>
    <dgm:cxn modelId="{6CCE3D32-B09F-4020-A897-203E6EFF13D6}" type="presParOf" srcId="{51A4A81B-02A5-404A-AD37-3C5CD3A463B2}" destId="{FEB6DD14-2709-497D-BE18-AF6C01979C93}" srcOrd="3" destOrd="0" presId="urn:microsoft.com/office/officeart/2005/8/layout/radial6"/>
    <dgm:cxn modelId="{62E97CE0-BB4A-413D-8115-D3D0BB0B4874}" type="presParOf" srcId="{51A4A81B-02A5-404A-AD37-3C5CD3A463B2}" destId="{5D75A59A-ECFB-4CF9-A8A6-5C83A2D4A593}" srcOrd="4" destOrd="0" presId="urn:microsoft.com/office/officeart/2005/8/layout/radial6"/>
    <dgm:cxn modelId="{5D246382-8F57-46F5-879C-32490FC7D0C4}" type="presParOf" srcId="{51A4A81B-02A5-404A-AD37-3C5CD3A463B2}" destId="{BA33949D-48FA-4B82-A956-29DED5F6CA57}" srcOrd="5" destOrd="0" presId="urn:microsoft.com/office/officeart/2005/8/layout/radial6"/>
    <dgm:cxn modelId="{1A10CC97-B0CD-49C5-B7C3-A5D19B1FA32E}" type="presParOf" srcId="{51A4A81B-02A5-404A-AD37-3C5CD3A463B2}" destId="{CFD10D5F-791D-443F-B093-17886740FAF8}" srcOrd="6" destOrd="0" presId="urn:microsoft.com/office/officeart/2005/8/layout/radial6"/>
    <dgm:cxn modelId="{05974AEB-CA4A-44DE-85A4-A348B6D7D83F}" type="presParOf" srcId="{51A4A81B-02A5-404A-AD37-3C5CD3A463B2}" destId="{0570BF74-7D3E-4C15-B449-D51D45171511}" srcOrd="7" destOrd="0" presId="urn:microsoft.com/office/officeart/2005/8/layout/radial6"/>
    <dgm:cxn modelId="{9E1A2EBD-FAEB-47F6-BC9F-781F79D55160}" type="presParOf" srcId="{51A4A81B-02A5-404A-AD37-3C5CD3A463B2}" destId="{893DA76D-9413-405A-BBCC-6686F5611718}" srcOrd="8" destOrd="0" presId="urn:microsoft.com/office/officeart/2005/8/layout/radial6"/>
    <dgm:cxn modelId="{693BDABE-1B66-4036-A790-69CD4DF48E71}" type="presParOf" srcId="{51A4A81B-02A5-404A-AD37-3C5CD3A463B2}" destId="{1637E41B-9651-4EA9-A08E-9334E5A00A16}" srcOrd="9" destOrd="0" presId="urn:microsoft.com/office/officeart/2005/8/layout/radial6"/>
    <dgm:cxn modelId="{4C1D41EA-94C0-4C96-B532-A233C0138DCA}" type="presParOf" srcId="{51A4A81B-02A5-404A-AD37-3C5CD3A463B2}" destId="{D361D381-81AD-497B-9F78-EF0A95E7D061}" srcOrd="10" destOrd="0" presId="urn:microsoft.com/office/officeart/2005/8/layout/radial6"/>
    <dgm:cxn modelId="{B3180A2B-1B39-470D-88F9-8305CD867EC8}" type="presParOf" srcId="{51A4A81B-02A5-404A-AD37-3C5CD3A463B2}" destId="{0AE2ACE7-A382-4AE7-9FF5-99FEF8BBFF69}" srcOrd="11" destOrd="0" presId="urn:microsoft.com/office/officeart/2005/8/layout/radial6"/>
    <dgm:cxn modelId="{8C05B72C-23A5-42DF-A0EA-B1E436BA5F8D}" type="presParOf" srcId="{51A4A81B-02A5-404A-AD37-3C5CD3A463B2}" destId="{FA2E86CF-80AC-4137-8303-D16C45341A97}" srcOrd="12" destOrd="0" presId="urn:microsoft.com/office/officeart/2005/8/layout/radial6"/>
  </dgm:cxnLst>
  <dgm:bg>
    <a:effectLst/>
  </dgm:bg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E86CF-80AC-4137-8303-D16C45341A97}">
      <dsp:nvSpPr>
        <dsp:cNvPr id="0" name=""/>
        <dsp:cNvSpPr/>
      </dsp:nvSpPr>
      <dsp:spPr>
        <a:xfrm>
          <a:off x="368750" y="311745"/>
          <a:ext cx="2081898" cy="2081898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7E41B-9651-4EA9-A08E-9334E5A00A16}">
      <dsp:nvSpPr>
        <dsp:cNvPr id="0" name=""/>
        <dsp:cNvSpPr/>
      </dsp:nvSpPr>
      <dsp:spPr>
        <a:xfrm>
          <a:off x="368750" y="311745"/>
          <a:ext cx="2081898" cy="2081898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10D5F-791D-443F-B093-17886740FAF8}">
      <dsp:nvSpPr>
        <dsp:cNvPr id="0" name=""/>
        <dsp:cNvSpPr/>
      </dsp:nvSpPr>
      <dsp:spPr>
        <a:xfrm>
          <a:off x="368750" y="311745"/>
          <a:ext cx="2081898" cy="2081898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6DD14-2709-497D-BE18-AF6C01979C93}">
      <dsp:nvSpPr>
        <dsp:cNvPr id="0" name=""/>
        <dsp:cNvSpPr/>
      </dsp:nvSpPr>
      <dsp:spPr>
        <a:xfrm>
          <a:off x="368750" y="311745"/>
          <a:ext cx="2081898" cy="2081898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E6A7A-A081-437C-BE3B-FA743AF2E190}">
      <dsp:nvSpPr>
        <dsp:cNvPr id="0" name=""/>
        <dsp:cNvSpPr/>
      </dsp:nvSpPr>
      <dsp:spPr>
        <a:xfrm>
          <a:off x="930622" y="873617"/>
          <a:ext cx="958155" cy="958155"/>
        </a:xfrm>
        <a:prstGeom prst="ellipse">
          <a:avLst/>
        </a:prstGeom>
        <a:solidFill>
          <a:schemeClr val="accent1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ts val="1600"/>
            </a:lnSpc>
            <a:spcBef>
              <a:spcPct val="0"/>
            </a:spcBef>
            <a:spcAft>
              <a:spcPts val="0"/>
            </a:spcAft>
            <a:buNone/>
          </a:pPr>
          <a:endParaRPr lang="en-US" sz="1200" b="1" kern="1200" cap="all" spc="30" baseline="0" dirty="0">
            <a:latin typeface="Lato" panose="020F0502020204030203" pitchFamily="34" charset="0"/>
          </a:endParaRPr>
        </a:p>
      </dsp:txBody>
      <dsp:txXfrm>
        <a:off x="1070941" y="1013936"/>
        <a:ext cx="677517" cy="677517"/>
      </dsp:txXfrm>
    </dsp:sp>
    <dsp:sp modelId="{0929C9E3-5CC9-461F-A80B-E6468187EA6E}">
      <dsp:nvSpPr>
        <dsp:cNvPr id="0" name=""/>
        <dsp:cNvSpPr/>
      </dsp:nvSpPr>
      <dsp:spPr>
        <a:xfrm>
          <a:off x="1089661" y="15852"/>
          <a:ext cx="640077" cy="64007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0" kern="1200" dirty="0">
            <a:latin typeface="Lato" panose="020F0502020204030203" pitchFamily="34" charset="0"/>
          </a:endParaRPr>
        </a:p>
      </dsp:txBody>
      <dsp:txXfrm>
        <a:off x="1183398" y="109589"/>
        <a:ext cx="452603" cy="452603"/>
      </dsp:txXfrm>
    </dsp:sp>
    <dsp:sp modelId="{5D75A59A-ECFB-4CF9-A8A6-5C83A2D4A593}">
      <dsp:nvSpPr>
        <dsp:cNvPr id="0" name=""/>
        <dsp:cNvSpPr/>
      </dsp:nvSpPr>
      <dsp:spPr>
        <a:xfrm>
          <a:off x="2106464" y="1032656"/>
          <a:ext cx="640077" cy="64007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0" kern="1200" dirty="0">
            <a:latin typeface="Lato" panose="020F0502020204030203" pitchFamily="34" charset="0"/>
          </a:endParaRPr>
        </a:p>
      </dsp:txBody>
      <dsp:txXfrm>
        <a:off x="2200201" y="1126393"/>
        <a:ext cx="452603" cy="452603"/>
      </dsp:txXfrm>
    </dsp:sp>
    <dsp:sp modelId="{0570BF74-7D3E-4C15-B449-D51D45171511}">
      <dsp:nvSpPr>
        <dsp:cNvPr id="0" name=""/>
        <dsp:cNvSpPr/>
      </dsp:nvSpPr>
      <dsp:spPr>
        <a:xfrm>
          <a:off x="1089661" y="2049459"/>
          <a:ext cx="640077" cy="64007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0" kern="1200" dirty="0">
            <a:latin typeface="Lato" panose="020F0502020204030203" pitchFamily="34" charset="0"/>
          </a:endParaRPr>
        </a:p>
      </dsp:txBody>
      <dsp:txXfrm>
        <a:off x="1183398" y="2143196"/>
        <a:ext cx="452603" cy="452603"/>
      </dsp:txXfrm>
    </dsp:sp>
    <dsp:sp modelId="{D361D381-81AD-497B-9F78-EF0A95E7D061}">
      <dsp:nvSpPr>
        <dsp:cNvPr id="0" name=""/>
        <dsp:cNvSpPr/>
      </dsp:nvSpPr>
      <dsp:spPr>
        <a:xfrm>
          <a:off x="72857" y="1032656"/>
          <a:ext cx="640077" cy="640077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88900" dir="5400000" sx="80000" sy="8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0" kern="1200" dirty="0">
            <a:latin typeface="Lato" panose="020F0502020204030203" pitchFamily="34" charset="0"/>
          </a:endParaRPr>
        </a:p>
      </dsp:txBody>
      <dsp:txXfrm>
        <a:off x="166594" y="1126393"/>
        <a:ext cx="452603" cy="452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1BD6-766B-4D19-B75E-7E6A037A6BF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302AA-81B1-4225-BC36-6DD3E8E9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4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D3C34-4FAE-4634-9621-7C1A1531823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1758-ED3D-4611-B861-63A1DF032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D1758-ED3D-4611-B861-63A1DF0322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0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1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334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 userDrawn="1">
          <p15:clr>
            <a:srgbClr val="FBAE40"/>
          </p15:clr>
        </p15:guide>
        <p15:guide id="2" pos="5384" userDrawn="1">
          <p15:clr>
            <a:srgbClr val="FBAE40"/>
          </p15:clr>
        </p15:guide>
        <p15:guide id="3" pos="374" userDrawn="1">
          <p15:clr>
            <a:srgbClr val="FBAE40"/>
          </p15:clr>
        </p15:guide>
        <p15:guide id="4" orient="horz" pos="306" userDrawn="1">
          <p15:clr>
            <a:srgbClr val="FBAE40"/>
          </p15:clr>
        </p15:guide>
        <p15:guide id="5" orient="horz" pos="9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Picture at 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2692400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377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d Service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64326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40792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617259" y="1543049"/>
            <a:ext cx="1882774" cy="2743201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920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3250" y="2790824"/>
            <a:ext cx="3282950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267324" y="2790824"/>
            <a:ext cx="3280631" cy="2352673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362200" y="1966913"/>
            <a:ext cx="4419600" cy="3176585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2095"/>
      </p:ext>
    </p:extLst>
  </p:cSld>
  <p:clrMapOvr>
    <a:masterClrMapping/>
  </p:clrMapOvr>
  <p:transition spd="slow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Left Half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156204" y="575840"/>
            <a:ext cx="3394071" cy="68145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165727" y="1306764"/>
            <a:ext cx="3394071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65727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297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Right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30479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317226083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ortfolio Single S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49"/>
            <a:ext cx="3986742" cy="2756285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211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22871" y="1686719"/>
            <a:ext cx="4598829" cy="2670969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2395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67249" y="1943100"/>
            <a:ext cx="3107531" cy="194327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159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CD Portfolio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979246" y="1911986"/>
            <a:ext cx="2706929" cy="16289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6035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3986213" y="202168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5175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71"/>
      </p:ext>
    </p:extLst>
  </p:cSld>
  <p:clrMapOvr>
    <a:masterClrMapping/>
  </p:clrMapOvr>
  <p:transition spd="slow" advClick="0" advTm="3000">
    <p:fade/>
  </p:transition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Portfolio Showcase a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648047" y="1804652"/>
            <a:ext cx="1573825" cy="2100597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4673016" y="2437606"/>
            <a:ext cx="2107406" cy="1581944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65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Portfolio Showcase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723197" y="1925601"/>
            <a:ext cx="1216819" cy="216693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952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ortfolio in Brow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 userDrawn="1">
            <p:ph type="pic" sz="quarter" idx="12"/>
          </p:nvPr>
        </p:nvSpPr>
        <p:spPr>
          <a:xfrm>
            <a:off x="1057275" y="1771649"/>
            <a:ext cx="7029451" cy="337185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 userDrawn="1"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05440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ous Project Show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594391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561555" y="1543050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4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2577973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0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6545137" y="2913398"/>
            <a:ext cx="1984248" cy="1371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816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9"/>
          <p:cNvSpPr>
            <a:spLocks noGrp="1"/>
          </p:cNvSpPr>
          <p:nvPr userDrawn="1">
            <p:ph type="body" sz="quarter" idx="18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9"/>
          <p:cNvSpPr>
            <a:spLocks noGrp="1"/>
          </p:cNvSpPr>
          <p:nvPr userDrawn="1">
            <p:ph type="body" sz="quarter" idx="19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5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Picture Placeholder 9"/>
          <p:cNvSpPr>
            <a:spLocks noGrp="1"/>
          </p:cNvSpPr>
          <p:nvPr userDrawn="1">
            <p:ph type="pic" sz="quarter" idx="11"/>
          </p:nvPr>
        </p:nvSpPr>
        <p:spPr>
          <a:xfrm>
            <a:off x="591940" y="3128769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 userDrawn="1">
            <p:ph type="pic" sz="quarter" idx="20"/>
          </p:nvPr>
        </p:nvSpPr>
        <p:spPr>
          <a:xfrm>
            <a:off x="3524298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 userDrawn="1">
            <p:ph type="pic" sz="quarter" idx="21"/>
          </p:nvPr>
        </p:nvSpPr>
        <p:spPr>
          <a:xfrm>
            <a:off x="6426859" y="3132337"/>
            <a:ext cx="570159" cy="570159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8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20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53029"/>
      </p:ext>
    </p:extLst>
  </p:cSld>
  <p:clrMapOvr>
    <a:masterClrMapping/>
  </p:clrMapOvr>
  <p:transition spd="slow" advClick="0" advTm="300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662225"/>
      </p:ext>
    </p:extLst>
  </p:cSld>
  <p:clrMapOvr>
    <a:masterClrMapping/>
  </p:clrMapOvr>
  <p:transition spd="slow" advClick="0" advTm="300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6971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53703"/>
      </p:ext>
    </p:extLst>
  </p:cSld>
  <p:clrMapOvr>
    <a:masterClrMapping/>
  </p:clrMapOvr>
  <p:transition spd="slow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189509" y="1590011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7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2628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52035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907309" y="1590770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211734" y="3233602"/>
            <a:ext cx="1035714" cy="103571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638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3617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48003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12389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767750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411611" y="1491268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83617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248003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412389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4" name="Picture Placeholder 9"/>
          <p:cNvSpPr>
            <a:spLocks noGrp="1"/>
          </p:cNvSpPr>
          <p:nvPr>
            <p:ph type="pic" sz="quarter" idx="19"/>
          </p:nvPr>
        </p:nvSpPr>
        <p:spPr>
          <a:xfrm>
            <a:off x="5767750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7411611" y="2990521"/>
            <a:ext cx="895352" cy="895352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Box 2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5382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90059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3972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817887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792064" y="1636182"/>
            <a:ext cx="1452033" cy="1563369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2055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reative For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681306" y="4722841"/>
            <a:ext cx="116043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BUSNESS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PROPOSAL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939422" y="4722841"/>
            <a:ext cx="2069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27692F5A-FC14-4E83-B4CC-18F6C2D780A4}" type="slidenum">
              <a:rPr lang="en-US" sz="800" b="0" spc="30" baseline="0" smtClean="0">
                <a:solidFill>
                  <a:schemeClr val="accent4"/>
                </a:solidFill>
                <a:latin typeface="Lato" panose="020F0502020204030203" pitchFamily="34" charset="0"/>
              </a:rPr>
              <a:pPr algn="r"/>
              <a:t>‹#›</a:t>
            </a:fld>
            <a:endParaRPr lang="en-US" sz="800" b="0" spc="30" baseline="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93725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84202" y="575841"/>
            <a:ext cx="7953374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93725" y="959101"/>
            <a:ext cx="7953374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32884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063964" y="1543050"/>
            <a:ext cx="2483136" cy="1992630"/>
          </a:xfrm>
          <a:prstGeom prst="rect">
            <a:avLst/>
          </a:prstGeom>
          <a:ln w="6350">
            <a:noFill/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Freeform 5">
            <a:hlinkClick r:id="" action="ppaction://hlinkshowjump?jump=nextslide"/>
          </p:cNvPr>
          <p:cNvSpPr>
            <a:spLocks noEditPoints="1"/>
          </p:cNvSpPr>
          <p:nvPr userDrawn="1"/>
        </p:nvSpPr>
        <p:spPr bwMode="auto">
          <a:xfrm>
            <a:off x="8407428" y="4713316"/>
            <a:ext cx="141259" cy="141259"/>
          </a:xfrm>
          <a:custGeom>
            <a:avLst/>
            <a:gdLst>
              <a:gd name="T0" fmla="*/ 883 w 2350"/>
              <a:gd name="T1" fmla="*/ 679 h 2350"/>
              <a:gd name="T2" fmla="*/ 1338 w 2350"/>
              <a:gd name="T3" fmla="*/ 1175 h 2350"/>
              <a:gd name="T4" fmla="*/ 883 w 2350"/>
              <a:gd name="T5" fmla="*/ 1671 h 2350"/>
              <a:gd name="T6" fmla="*/ 883 w 2350"/>
              <a:gd name="T7" fmla="*/ 1813 h 2350"/>
              <a:gd name="T8" fmla="*/ 1023 w 2350"/>
              <a:gd name="T9" fmla="*/ 1813 h 2350"/>
              <a:gd name="T10" fmla="*/ 1579 w 2350"/>
              <a:gd name="T11" fmla="*/ 1246 h 2350"/>
              <a:gd name="T12" fmla="*/ 1579 w 2350"/>
              <a:gd name="T13" fmla="*/ 1104 h 2350"/>
              <a:gd name="T14" fmla="*/ 1023 w 2350"/>
              <a:gd name="T15" fmla="*/ 537 h 2350"/>
              <a:gd name="T16" fmla="*/ 883 w 2350"/>
              <a:gd name="T17" fmla="*/ 537 h 2350"/>
              <a:gd name="T18" fmla="*/ 883 w 2350"/>
              <a:gd name="T19" fmla="*/ 679 h 2350"/>
              <a:gd name="T20" fmla="*/ 0 w 2350"/>
              <a:gd name="T21" fmla="*/ 1175 h 2350"/>
              <a:gd name="T22" fmla="*/ 1175 w 2350"/>
              <a:gd name="T23" fmla="*/ 2350 h 2350"/>
              <a:gd name="T24" fmla="*/ 2350 w 2350"/>
              <a:gd name="T25" fmla="*/ 1175 h 2350"/>
              <a:gd name="T26" fmla="*/ 1175 w 2350"/>
              <a:gd name="T27" fmla="*/ 0 h 2350"/>
              <a:gd name="T28" fmla="*/ 0 w 2350"/>
              <a:gd name="T29" fmla="*/ 1175 h 2350"/>
              <a:gd name="T30" fmla="*/ 2198 w 2350"/>
              <a:gd name="T31" fmla="*/ 1175 h 2350"/>
              <a:gd name="T32" fmla="*/ 1175 w 2350"/>
              <a:gd name="T33" fmla="*/ 2198 h 2350"/>
              <a:gd name="T34" fmla="*/ 152 w 2350"/>
              <a:gd name="T35" fmla="*/ 1175 h 2350"/>
              <a:gd name="T36" fmla="*/ 1175 w 2350"/>
              <a:gd name="T37" fmla="*/ 152 h 2350"/>
              <a:gd name="T38" fmla="*/ 2198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hlinkClick r:id="" action="ppaction://hlinkshowjump?jump=previousslide"/>
          </p:cNvPr>
          <p:cNvSpPr>
            <a:spLocks noEditPoints="1"/>
          </p:cNvSpPr>
          <p:nvPr userDrawn="1"/>
        </p:nvSpPr>
        <p:spPr bwMode="auto">
          <a:xfrm>
            <a:off x="8244097" y="4713316"/>
            <a:ext cx="141259" cy="141259"/>
          </a:xfrm>
          <a:custGeom>
            <a:avLst/>
            <a:gdLst>
              <a:gd name="T0" fmla="*/ 1467 w 2350"/>
              <a:gd name="T1" fmla="*/ 1671 h 2350"/>
              <a:gd name="T2" fmla="*/ 1012 w 2350"/>
              <a:gd name="T3" fmla="*/ 1175 h 2350"/>
              <a:gd name="T4" fmla="*/ 1467 w 2350"/>
              <a:gd name="T5" fmla="*/ 679 h 2350"/>
              <a:gd name="T6" fmla="*/ 1467 w 2350"/>
              <a:gd name="T7" fmla="*/ 537 h 2350"/>
              <a:gd name="T8" fmla="*/ 1327 w 2350"/>
              <a:gd name="T9" fmla="*/ 537 h 2350"/>
              <a:gd name="T10" fmla="*/ 771 w 2350"/>
              <a:gd name="T11" fmla="*/ 1104 h 2350"/>
              <a:gd name="T12" fmla="*/ 771 w 2350"/>
              <a:gd name="T13" fmla="*/ 1246 h 2350"/>
              <a:gd name="T14" fmla="*/ 1327 w 2350"/>
              <a:gd name="T15" fmla="*/ 1813 h 2350"/>
              <a:gd name="T16" fmla="*/ 1467 w 2350"/>
              <a:gd name="T17" fmla="*/ 1813 h 2350"/>
              <a:gd name="T18" fmla="*/ 1467 w 2350"/>
              <a:gd name="T19" fmla="*/ 1671 h 2350"/>
              <a:gd name="T20" fmla="*/ 2350 w 2350"/>
              <a:gd name="T21" fmla="*/ 1175 h 2350"/>
              <a:gd name="T22" fmla="*/ 1175 w 2350"/>
              <a:gd name="T23" fmla="*/ 0 h 2350"/>
              <a:gd name="T24" fmla="*/ 0 w 2350"/>
              <a:gd name="T25" fmla="*/ 1175 h 2350"/>
              <a:gd name="T26" fmla="*/ 1175 w 2350"/>
              <a:gd name="T27" fmla="*/ 2350 h 2350"/>
              <a:gd name="T28" fmla="*/ 2350 w 2350"/>
              <a:gd name="T29" fmla="*/ 1175 h 2350"/>
              <a:gd name="T30" fmla="*/ 152 w 2350"/>
              <a:gd name="T31" fmla="*/ 1175 h 2350"/>
              <a:gd name="T32" fmla="*/ 1175 w 2350"/>
              <a:gd name="T33" fmla="*/ 152 h 2350"/>
              <a:gd name="T34" fmla="*/ 2198 w 2350"/>
              <a:gd name="T35" fmla="*/ 1175 h 2350"/>
              <a:gd name="T36" fmla="*/ 1175 w 2350"/>
              <a:gd name="T37" fmla="*/ 2198 h 2350"/>
              <a:gd name="T38" fmla="*/ 152 w 2350"/>
              <a:gd name="T39" fmla="*/ 1175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0" h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557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ictgure 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499"/>
          </a:xfrm>
          <a:prstGeom prst="rect">
            <a:avLst/>
          </a:prstGeom>
          <a:ln w="9525">
            <a:noFill/>
          </a:ln>
        </p:spPr>
        <p:txBody>
          <a:bodyPr/>
          <a:lstStyle>
            <a:lvl1pPr>
              <a:defRPr sz="12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4202" y="575841"/>
            <a:ext cx="3331093" cy="3832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0" cap="all" spc="50" baseline="0">
                <a:solidFill>
                  <a:schemeClr val="accent1"/>
                </a:solidFill>
                <a:latin typeface="Lato Black" panose="020F0A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93725" y="959101"/>
            <a:ext cx="3331093" cy="14134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900" b="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93725" y="4722841"/>
            <a:ext cx="178355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spc="30" baseline="0" dirty="0">
                <a:solidFill>
                  <a:schemeClr val="accent3"/>
                </a:solidFill>
                <a:latin typeface="Lato" panose="020F0502020204030203" pitchFamily="34" charset="0"/>
              </a:rPr>
              <a:t>JAFAR DESIGNS </a:t>
            </a:r>
            <a:r>
              <a:rPr lang="en-US" sz="800" b="1" spc="30" baseline="0" dirty="0">
                <a:solidFill>
                  <a:schemeClr val="accent2"/>
                </a:solidFill>
                <a:latin typeface="Lato" panose="020F0502020204030203" pitchFamily="34" charset="0"/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47193719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8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4" r:id="rId3"/>
    <p:sldLayoutId id="2147483690" r:id="rId4"/>
    <p:sldLayoutId id="2147483691" r:id="rId5"/>
    <p:sldLayoutId id="2147483672" r:id="rId6"/>
    <p:sldLayoutId id="2147483693" r:id="rId7"/>
    <p:sldLayoutId id="2147483671" r:id="rId8"/>
    <p:sldLayoutId id="2147483675" r:id="rId9"/>
    <p:sldLayoutId id="2147483682" r:id="rId10"/>
    <p:sldLayoutId id="2147483687" r:id="rId11"/>
    <p:sldLayoutId id="2147483680" r:id="rId12"/>
    <p:sldLayoutId id="2147483676" r:id="rId13"/>
    <p:sldLayoutId id="2147483692" r:id="rId14"/>
    <p:sldLayoutId id="2147483679" r:id="rId15"/>
    <p:sldLayoutId id="2147483677" r:id="rId16"/>
    <p:sldLayoutId id="2147483683" r:id="rId17"/>
    <p:sldLayoutId id="2147483684" r:id="rId18"/>
    <p:sldLayoutId id="2147483685" r:id="rId19"/>
    <p:sldLayoutId id="2147483689" r:id="rId20"/>
    <p:sldLayoutId id="2147483686" r:id="rId21"/>
    <p:sldLayoutId id="2147483681" r:id="rId22"/>
    <p:sldLayoutId id="2147483678" r:id="rId23"/>
    <p:sldLayoutId id="2147483688" r:id="rId24"/>
    <p:sldLayoutId id="2147483669" r:id="rId25"/>
    <p:sldLayoutId id="2147483668" r:id="rId26"/>
    <p:sldLayoutId id="2147483670" r:id="rId27"/>
  </p:sldLayoutIdLst>
  <p:transition spd="slow" advClick="0" advTm="300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18" Type="http://schemas.openxmlformats.org/officeDocument/2006/relationships/tags" Target="../tags/tag154.xml"/><Relationship Id="rId26" Type="http://schemas.openxmlformats.org/officeDocument/2006/relationships/tags" Target="../tags/tag162.xml"/><Relationship Id="rId3" Type="http://schemas.openxmlformats.org/officeDocument/2006/relationships/tags" Target="../tags/tag139.xml"/><Relationship Id="rId21" Type="http://schemas.openxmlformats.org/officeDocument/2006/relationships/tags" Target="../tags/tag157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tags" Target="../tags/tag153.xml"/><Relationship Id="rId25" Type="http://schemas.openxmlformats.org/officeDocument/2006/relationships/tags" Target="../tags/tag161.xml"/><Relationship Id="rId2" Type="http://schemas.openxmlformats.org/officeDocument/2006/relationships/tags" Target="../tags/tag138.xml"/><Relationship Id="rId16" Type="http://schemas.openxmlformats.org/officeDocument/2006/relationships/tags" Target="../tags/tag152.xml"/><Relationship Id="rId20" Type="http://schemas.openxmlformats.org/officeDocument/2006/relationships/tags" Target="../tags/tag156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24" Type="http://schemas.openxmlformats.org/officeDocument/2006/relationships/tags" Target="../tags/tag160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23" Type="http://schemas.openxmlformats.org/officeDocument/2006/relationships/tags" Target="../tags/tag159.xml"/><Relationship Id="rId28" Type="http://schemas.openxmlformats.org/officeDocument/2006/relationships/tags" Target="../tags/tag164.xml"/><Relationship Id="rId10" Type="http://schemas.openxmlformats.org/officeDocument/2006/relationships/tags" Target="../tags/tag146.xml"/><Relationship Id="rId19" Type="http://schemas.openxmlformats.org/officeDocument/2006/relationships/tags" Target="../tags/tag155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Relationship Id="rId22" Type="http://schemas.openxmlformats.org/officeDocument/2006/relationships/tags" Target="../tags/tag158.xml"/><Relationship Id="rId27" Type="http://schemas.openxmlformats.org/officeDocument/2006/relationships/tags" Target="../tags/tag16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18" Type="http://schemas.openxmlformats.org/officeDocument/2006/relationships/tags" Target="../tags/tag182.xml"/><Relationship Id="rId3" Type="http://schemas.openxmlformats.org/officeDocument/2006/relationships/tags" Target="../tags/tag167.xml"/><Relationship Id="rId21" Type="http://schemas.openxmlformats.org/officeDocument/2006/relationships/slideLayout" Target="../slideLayouts/slideLayout21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17" Type="http://schemas.openxmlformats.org/officeDocument/2006/relationships/tags" Target="../tags/tag181.xml"/><Relationship Id="rId2" Type="http://schemas.openxmlformats.org/officeDocument/2006/relationships/tags" Target="../tags/tag166.xml"/><Relationship Id="rId16" Type="http://schemas.openxmlformats.org/officeDocument/2006/relationships/tags" Target="../tags/tag180.xml"/><Relationship Id="rId20" Type="http://schemas.openxmlformats.org/officeDocument/2006/relationships/tags" Target="../tags/tag184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tags" Target="../tags/tag179.xml"/><Relationship Id="rId23" Type="http://schemas.openxmlformats.org/officeDocument/2006/relationships/image" Target="../media/image3.png"/><Relationship Id="rId10" Type="http://schemas.openxmlformats.org/officeDocument/2006/relationships/tags" Target="../tags/tag174.xml"/><Relationship Id="rId19" Type="http://schemas.openxmlformats.org/officeDocument/2006/relationships/tags" Target="../tags/tag183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tags" Target="../tags/tag178.xml"/><Relationship Id="rId2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10" Type="http://schemas.openxmlformats.org/officeDocument/2006/relationships/tags" Target="../tags/tag194.xml"/><Relationship Id="rId19" Type="http://schemas.openxmlformats.org/officeDocument/2006/relationships/tags" Target="../tags/tag203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tags" Target="../tags/tag216.xml"/><Relationship Id="rId3" Type="http://schemas.openxmlformats.org/officeDocument/2006/relationships/tags" Target="../tags/tag206.xml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2" Type="http://schemas.openxmlformats.org/officeDocument/2006/relationships/tags" Target="../tags/tag205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10" Type="http://schemas.openxmlformats.org/officeDocument/2006/relationships/tags" Target="../tags/tag213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tags" Target="../tags/tag231.xml"/><Relationship Id="rId18" Type="http://schemas.openxmlformats.org/officeDocument/2006/relationships/tags" Target="../tags/tag236.xml"/><Relationship Id="rId3" Type="http://schemas.openxmlformats.org/officeDocument/2006/relationships/tags" Target="../tags/tag221.xml"/><Relationship Id="rId21" Type="http://schemas.openxmlformats.org/officeDocument/2006/relationships/tags" Target="../tags/tag239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17" Type="http://schemas.openxmlformats.org/officeDocument/2006/relationships/tags" Target="../tags/tag235.xml"/><Relationship Id="rId2" Type="http://schemas.openxmlformats.org/officeDocument/2006/relationships/tags" Target="../tags/tag220.xml"/><Relationship Id="rId16" Type="http://schemas.openxmlformats.org/officeDocument/2006/relationships/tags" Target="../tags/tag234.xml"/><Relationship Id="rId20" Type="http://schemas.openxmlformats.org/officeDocument/2006/relationships/tags" Target="../tags/tag238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24" Type="http://schemas.openxmlformats.org/officeDocument/2006/relationships/chart" Target="../charts/chart2.xml"/><Relationship Id="rId5" Type="http://schemas.openxmlformats.org/officeDocument/2006/relationships/tags" Target="../tags/tag223.xml"/><Relationship Id="rId15" Type="http://schemas.openxmlformats.org/officeDocument/2006/relationships/tags" Target="../tags/tag233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228.xml"/><Relationship Id="rId19" Type="http://schemas.openxmlformats.org/officeDocument/2006/relationships/tags" Target="../tags/tag237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tags" Target="../tags/tag232.xml"/><Relationship Id="rId22" Type="http://schemas.openxmlformats.org/officeDocument/2006/relationships/tags" Target="../tags/tag24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diagramQuickStyle" Target="../diagrams/quickStyle1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diagramLayout" Target="../diagrams/layout1.xml"/><Relationship Id="rId2" Type="http://schemas.openxmlformats.org/officeDocument/2006/relationships/tags" Target="../tags/tag242.xml"/><Relationship Id="rId16" Type="http://schemas.openxmlformats.org/officeDocument/2006/relationships/diagramData" Target="../diagrams/data1.xml"/><Relationship Id="rId20" Type="http://schemas.microsoft.com/office/2007/relationships/diagramDrawing" Target="../diagrams/drawing1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5" Type="http://schemas.openxmlformats.org/officeDocument/2006/relationships/tags" Target="../tags/tag24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250.xml"/><Relationship Id="rId19" Type="http://schemas.openxmlformats.org/officeDocument/2006/relationships/diagramColors" Target="../diagrams/colors1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tags" Target="../tags/tag267.xml"/><Relationship Id="rId18" Type="http://schemas.openxmlformats.org/officeDocument/2006/relationships/tags" Target="../tags/tag272.xml"/><Relationship Id="rId26" Type="http://schemas.openxmlformats.org/officeDocument/2006/relationships/tags" Target="../tags/tag280.xml"/><Relationship Id="rId3" Type="http://schemas.openxmlformats.org/officeDocument/2006/relationships/tags" Target="../tags/tag257.xml"/><Relationship Id="rId21" Type="http://schemas.openxmlformats.org/officeDocument/2006/relationships/tags" Target="../tags/tag275.xml"/><Relationship Id="rId7" Type="http://schemas.openxmlformats.org/officeDocument/2006/relationships/tags" Target="../tags/tag261.xml"/><Relationship Id="rId12" Type="http://schemas.openxmlformats.org/officeDocument/2006/relationships/tags" Target="../tags/tag266.xml"/><Relationship Id="rId17" Type="http://schemas.openxmlformats.org/officeDocument/2006/relationships/tags" Target="../tags/tag271.xml"/><Relationship Id="rId25" Type="http://schemas.openxmlformats.org/officeDocument/2006/relationships/tags" Target="../tags/tag279.xml"/><Relationship Id="rId2" Type="http://schemas.openxmlformats.org/officeDocument/2006/relationships/tags" Target="../tags/tag256.xml"/><Relationship Id="rId16" Type="http://schemas.openxmlformats.org/officeDocument/2006/relationships/tags" Target="../tags/tag270.xml"/><Relationship Id="rId20" Type="http://schemas.openxmlformats.org/officeDocument/2006/relationships/tags" Target="../tags/tag274.xml"/><Relationship Id="rId29" Type="http://schemas.openxmlformats.org/officeDocument/2006/relationships/tags" Target="../tags/tag283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24" Type="http://schemas.openxmlformats.org/officeDocument/2006/relationships/tags" Target="../tags/tag278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259.xml"/><Relationship Id="rId15" Type="http://schemas.openxmlformats.org/officeDocument/2006/relationships/tags" Target="../tags/tag269.xml"/><Relationship Id="rId23" Type="http://schemas.openxmlformats.org/officeDocument/2006/relationships/tags" Target="../tags/tag277.xml"/><Relationship Id="rId28" Type="http://schemas.openxmlformats.org/officeDocument/2006/relationships/tags" Target="../tags/tag282.xml"/><Relationship Id="rId10" Type="http://schemas.openxmlformats.org/officeDocument/2006/relationships/tags" Target="../tags/tag264.xml"/><Relationship Id="rId19" Type="http://schemas.openxmlformats.org/officeDocument/2006/relationships/tags" Target="../tags/tag273.xml"/><Relationship Id="rId31" Type="http://schemas.openxmlformats.org/officeDocument/2006/relationships/tags" Target="../tags/tag285.xml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tags" Target="../tags/tag268.xml"/><Relationship Id="rId22" Type="http://schemas.openxmlformats.org/officeDocument/2006/relationships/tags" Target="../tags/tag276.xml"/><Relationship Id="rId27" Type="http://schemas.openxmlformats.org/officeDocument/2006/relationships/tags" Target="../tags/tag281.xml"/><Relationship Id="rId30" Type="http://schemas.openxmlformats.org/officeDocument/2006/relationships/tags" Target="../tags/tag28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93.xml"/><Relationship Id="rId13" Type="http://schemas.openxmlformats.org/officeDocument/2006/relationships/tags" Target="../tags/tag298.xml"/><Relationship Id="rId18" Type="http://schemas.openxmlformats.org/officeDocument/2006/relationships/tags" Target="../tags/tag303.xml"/><Relationship Id="rId3" Type="http://schemas.openxmlformats.org/officeDocument/2006/relationships/tags" Target="../tags/tag288.xml"/><Relationship Id="rId21" Type="http://schemas.openxmlformats.org/officeDocument/2006/relationships/tags" Target="../tags/tag306.xml"/><Relationship Id="rId7" Type="http://schemas.openxmlformats.org/officeDocument/2006/relationships/tags" Target="../tags/tag292.xml"/><Relationship Id="rId12" Type="http://schemas.openxmlformats.org/officeDocument/2006/relationships/tags" Target="../tags/tag297.xml"/><Relationship Id="rId17" Type="http://schemas.openxmlformats.org/officeDocument/2006/relationships/tags" Target="../tags/tag302.xml"/><Relationship Id="rId2" Type="http://schemas.openxmlformats.org/officeDocument/2006/relationships/tags" Target="../tags/tag287.xml"/><Relationship Id="rId16" Type="http://schemas.openxmlformats.org/officeDocument/2006/relationships/tags" Target="../tags/tag301.xml"/><Relationship Id="rId20" Type="http://schemas.openxmlformats.org/officeDocument/2006/relationships/tags" Target="../tags/tag305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11" Type="http://schemas.openxmlformats.org/officeDocument/2006/relationships/tags" Target="../tags/tag296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290.xml"/><Relationship Id="rId15" Type="http://schemas.openxmlformats.org/officeDocument/2006/relationships/tags" Target="../tags/tag300.xml"/><Relationship Id="rId23" Type="http://schemas.openxmlformats.org/officeDocument/2006/relationships/tags" Target="../tags/tag308.xml"/><Relationship Id="rId10" Type="http://schemas.openxmlformats.org/officeDocument/2006/relationships/tags" Target="../tags/tag295.xml"/><Relationship Id="rId19" Type="http://schemas.openxmlformats.org/officeDocument/2006/relationships/tags" Target="../tags/tag304.xml"/><Relationship Id="rId4" Type="http://schemas.openxmlformats.org/officeDocument/2006/relationships/tags" Target="../tags/tag289.xml"/><Relationship Id="rId9" Type="http://schemas.openxmlformats.org/officeDocument/2006/relationships/tags" Target="../tags/tag294.xml"/><Relationship Id="rId14" Type="http://schemas.openxmlformats.org/officeDocument/2006/relationships/tags" Target="../tags/tag299.xml"/><Relationship Id="rId22" Type="http://schemas.openxmlformats.org/officeDocument/2006/relationships/tags" Target="../tags/tag30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16.xml"/><Relationship Id="rId13" Type="http://schemas.openxmlformats.org/officeDocument/2006/relationships/tags" Target="../tags/tag321.xml"/><Relationship Id="rId18" Type="http://schemas.openxmlformats.org/officeDocument/2006/relationships/tags" Target="../tags/tag326.xml"/><Relationship Id="rId26" Type="http://schemas.openxmlformats.org/officeDocument/2006/relationships/tags" Target="../tags/tag334.xml"/><Relationship Id="rId3" Type="http://schemas.openxmlformats.org/officeDocument/2006/relationships/tags" Target="../tags/tag311.xml"/><Relationship Id="rId21" Type="http://schemas.openxmlformats.org/officeDocument/2006/relationships/tags" Target="../tags/tag329.xml"/><Relationship Id="rId7" Type="http://schemas.openxmlformats.org/officeDocument/2006/relationships/tags" Target="../tags/tag315.xml"/><Relationship Id="rId12" Type="http://schemas.openxmlformats.org/officeDocument/2006/relationships/tags" Target="../tags/tag320.xml"/><Relationship Id="rId17" Type="http://schemas.openxmlformats.org/officeDocument/2006/relationships/tags" Target="../tags/tag325.xml"/><Relationship Id="rId25" Type="http://schemas.openxmlformats.org/officeDocument/2006/relationships/tags" Target="../tags/tag333.xml"/><Relationship Id="rId2" Type="http://schemas.openxmlformats.org/officeDocument/2006/relationships/tags" Target="../tags/tag310.xml"/><Relationship Id="rId16" Type="http://schemas.openxmlformats.org/officeDocument/2006/relationships/tags" Target="../tags/tag324.xml"/><Relationship Id="rId20" Type="http://schemas.openxmlformats.org/officeDocument/2006/relationships/tags" Target="../tags/tag328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309.xml"/><Relationship Id="rId6" Type="http://schemas.openxmlformats.org/officeDocument/2006/relationships/tags" Target="../tags/tag314.xml"/><Relationship Id="rId11" Type="http://schemas.openxmlformats.org/officeDocument/2006/relationships/tags" Target="../tags/tag319.xml"/><Relationship Id="rId24" Type="http://schemas.openxmlformats.org/officeDocument/2006/relationships/tags" Target="../tags/tag332.xml"/><Relationship Id="rId5" Type="http://schemas.openxmlformats.org/officeDocument/2006/relationships/tags" Target="../tags/tag313.xml"/><Relationship Id="rId15" Type="http://schemas.openxmlformats.org/officeDocument/2006/relationships/tags" Target="../tags/tag323.xml"/><Relationship Id="rId23" Type="http://schemas.openxmlformats.org/officeDocument/2006/relationships/tags" Target="../tags/tag331.xml"/><Relationship Id="rId28" Type="http://schemas.openxmlformats.org/officeDocument/2006/relationships/tags" Target="../tags/tag336.xml"/><Relationship Id="rId10" Type="http://schemas.openxmlformats.org/officeDocument/2006/relationships/tags" Target="../tags/tag318.xml"/><Relationship Id="rId19" Type="http://schemas.openxmlformats.org/officeDocument/2006/relationships/tags" Target="../tags/tag327.xml"/><Relationship Id="rId4" Type="http://schemas.openxmlformats.org/officeDocument/2006/relationships/tags" Target="../tags/tag312.xml"/><Relationship Id="rId9" Type="http://schemas.openxmlformats.org/officeDocument/2006/relationships/tags" Target="../tags/tag317.xml"/><Relationship Id="rId14" Type="http://schemas.openxmlformats.org/officeDocument/2006/relationships/tags" Target="../tags/tag322.xml"/><Relationship Id="rId22" Type="http://schemas.openxmlformats.org/officeDocument/2006/relationships/tags" Target="../tags/tag330.xml"/><Relationship Id="rId27" Type="http://schemas.openxmlformats.org/officeDocument/2006/relationships/tags" Target="../tags/tag3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4.xml"/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339.xml"/><Relationship Id="rId21" Type="http://schemas.openxmlformats.org/officeDocument/2006/relationships/tags" Target="../tags/tag357.xml"/><Relationship Id="rId7" Type="http://schemas.openxmlformats.org/officeDocument/2006/relationships/tags" Target="../tags/tag343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0" Type="http://schemas.openxmlformats.org/officeDocument/2006/relationships/tags" Target="../tags/tag356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5" Type="http://schemas.openxmlformats.org/officeDocument/2006/relationships/tags" Target="../tags/tag341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10" Type="http://schemas.openxmlformats.org/officeDocument/2006/relationships/tags" Target="../tags/tag346.xml"/><Relationship Id="rId19" Type="http://schemas.openxmlformats.org/officeDocument/2006/relationships/tags" Target="../tags/tag355.xml"/><Relationship Id="rId4" Type="http://schemas.openxmlformats.org/officeDocument/2006/relationships/tags" Target="../tags/tag340.xml"/><Relationship Id="rId9" Type="http://schemas.openxmlformats.org/officeDocument/2006/relationships/tags" Target="../tags/tag345.xml"/><Relationship Id="rId14" Type="http://schemas.openxmlformats.org/officeDocument/2006/relationships/tags" Target="../tags/tag350.xml"/><Relationship Id="rId22" Type="http://schemas.openxmlformats.org/officeDocument/2006/relationships/tags" Target="../tags/tag35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69.xml"/><Relationship Id="rId13" Type="http://schemas.openxmlformats.org/officeDocument/2006/relationships/tags" Target="../tags/tag374.xml"/><Relationship Id="rId3" Type="http://schemas.openxmlformats.org/officeDocument/2006/relationships/tags" Target="../tags/tag364.xml"/><Relationship Id="rId7" Type="http://schemas.openxmlformats.org/officeDocument/2006/relationships/tags" Target="../tags/tag368.xml"/><Relationship Id="rId12" Type="http://schemas.openxmlformats.org/officeDocument/2006/relationships/tags" Target="../tags/tag37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363.xml"/><Relationship Id="rId16" Type="http://schemas.openxmlformats.org/officeDocument/2006/relationships/tags" Target="../tags/tag377.xml"/><Relationship Id="rId1" Type="http://schemas.openxmlformats.org/officeDocument/2006/relationships/tags" Target="../tags/tag362.xml"/><Relationship Id="rId6" Type="http://schemas.openxmlformats.org/officeDocument/2006/relationships/tags" Target="../tags/tag367.xml"/><Relationship Id="rId11" Type="http://schemas.openxmlformats.org/officeDocument/2006/relationships/tags" Target="../tags/tag372.xml"/><Relationship Id="rId5" Type="http://schemas.openxmlformats.org/officeDocument/2006/relationships/tags" Target="../tags/tag366.xml"/><Relationship Id="rId15" Type="http://schemas.openxmlformats.org/officeDocument/2006/relationships/tags" Target="../tags/tag376.xml"/><Relationship Id="rId10" Type="http://schemas.openxmlformats.org/officeDocument/2006/relationships/tags" Target="../tags/tag371.xml"/><Relationship Id="rId4" Type="http://schemas.openxmlformats.org/officeDocument/2006/relationships/tags" Target="../tags/tag365.xml"/><Relationship Id="rId9" Type="http://schemas.openxmlformats.org/officeDocument/2006/relationships/tags" Target="../tags/tag370.xml"/><Relationship Id="rId14" Type="http://schemas.openxmlformats.org/officeDocument/2006/relationships/tags" Target="../tags/tag37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85.xml"/><Relationship Id="rId13" Type="http://schemas.openxmlformats.org/officeDocument/2006/relationships/tags" Target="../tags/tag390.xml"/><Relationship Id="rId3" Type="http://schemas.openxmlformats.org/officeDocument/2006/relationships/tags" Target="../tags/tag380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2" Type="http://schemas.openxmlformats.org/officeDocument/2006/relationships/tags" Target="../tags/tag379.xml"/><Relationship Id="rId16" Type="http://schemas.openxmlformats.org/officeDocument/2006/relationships/image" Target="../media/image7.png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1" Type="http://schemas.openxmlformats.org/officeDocument/2006/relationships/tags" Target="../tags/tag388.xml"/><Relationship Id="rId5" Type="http://schemas.openxmlformats.org/officeDocument/2006/relationships/tags" Target="../tags/tag382.xml"/><Relationship Id="rId15" Type="http://schemas.openxmlformats.org/officeDocument/2006/relationships/image" Target="../media/image6.png"/><Relationship Id="rId10" Type="http://schemas.openxmlformats.org/officeDocument/2006/relationships/tags" Target="../tags/tag387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4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tags" Target="../tags/tag403.xml"/><Relationship Id="rId18" Type="http://schemas.openxmlformats.org/officeDocument/2006/relationships/tags" Target="../tags/tag40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17" Type="http://schemas.openxmlformats.org/officeDocument/2006/relationships/tags" Target="../tags/tag407.xml"/><Relationship Id="rId2" Type="http://schemas.openxmlformats.org/officeDocument/2006/relationships/tags" Target="../tags/tag392.xml"/><Relationship Id="rId16" Type="http://schemas.openxmlformats.org/officeDocument/2006/relationships/tags" Target="../tags/tag406.xml"/><Relationship Id="rId20" Type="http://schemas.openxmlformats.org/officeDocument/2006/relationships/image" Target="../media/image8.png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5" Type="http://schemas.openxmlformats.org/officeDocument/2006/relationships/tags" Target="../tags/tag405.xml"/><Relationship Id="rId10" Type="http://schemas.openxmlformats.org/officeDocument/2006/relationships/tags" Target="../tags/tag400.xml"/><Relationship Id="rId19" Type="http://schemas.openxmlformats.org/officeDocument/2006/relationships/slideLayout" Target="../slideLayouts/slideLayout15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tags" Target="../tags/tag40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image" Target="../media/image9.png"/><Relationship Id="rId3" Type="http://schemas.openxmlformats.org/officeDocument/2006/relationships/tags" Target="../tags/tag411.xml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10" Type="http://schemas.openxmlformats.org/officeDocument/2006/relationships/tags" Target="../tags/tag418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432.xml"/><Relationship Id="rId3" Type="http://schemas.openxmlformats.org/officeDocument/2006/relationships/tags" Target="../tags/tag427.xml"/><Relationship Id="rId7" Type="http://schemas.openxmlformats.org/officeDocument/2006/relationships/tags" Target="../tags/tag431.xml"/><Relationship Id="rId2" Type="http://schemas.openxmlformats.org/officeDocument/2006/relationships/tags" Target="../tags/tag426.xml"/><Relationship Id="rId1" Type="http://schemas.openxmlformats.org/officeDocument/2006/relationships/tags" Target="../tags/tag425.xml"/><Relationship Id="rId6" Type="http://schemas.openxmlformats.org/officeDocument/2006/relationships/tags" Target="../tags/tag430.xml"/><Relationship Id="rId11" Type="http://schemas.openxmlformats.org/officeDocument/2006/relationships/image" Target="../media/image10.png"/><Relationship Id="rId5" Type="http://schemas.openxmlformats.org/officeDocument/2006/relationships/tags" Target="../tags/tag429.xml"/><Relationship Id="rId10" Type="http://schemas.openxmlformats.org/officeDocument/2006/relationships/slideLayout" Target="../slideLayouts/slideLayout9.xml"/><Relationship Id="rId4" Type="http://schemas.openxmlformats.org/officeDocument/2006/relationships/tags" Target="../tags/tag428.xml"/><Relationship Id="rId9" Type="http://schemas.openxmlformats.org/officeDocument/2006/relationships/tags" Target="../tags/tag4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436.xml"/><Relationship Id="rId7" Type="http://schemas.openxmlformats.org/officeDocument/2006/relationships/tags" Target="../tags/tag440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48.xml"/><Relationship Id="rId3" Type="http://schemas.openxmlformats.org/officeDocument/2006/relationships/tags" Target="../tags/tag443.xml"/><Relationship Id="rId7" Type="http://schemas.openxmlformats.org/officeDocument/2006/relationships/tags" Target="../tags/tag447.xml"/><Relationship Id="rId12" Type="http://schemas.openxmlformats.org/officeDocument/2006/relationships/image" Target="../media/image12.png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tags" Target="../tags/tag446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445.xml"/><Relationship Id="rId10" Type="http://schemas.openxmlformats.org/officeDocument/2006/relationships/tags" Target="../tags/tag450.xml"/><Relationship Id="rId4" Type="http://schemas.openxmlformats.org/officeDocument/2006/relationships/tags" Target="../tags/tag444.xml"/><Relationship Id="rId9" Type="http://schemas.openxmlformats.org/officeDocument/2006/relationships/tags" Target="../tags/tag44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13" Type="http://schemas.openxmlformats.org/officeDocument/2006/relationships/tags" Target="../tags/tag463.xml"/><Relationship Id="rId18" Type="http://schemas.openxmlformats.org/officeDocument/2006/relationships/tags" Target="../tags/tag468.xml"/><Relationship Id="rId3" Type="http://schemas.openxmlformats.org/officeDocument/2006/relationships/tags" Target="../tags/tag453.xml"/><Relationship Id="rId21" Type="http://schemas.openxmlformats.org/officeDocument/2006/relationships/tags" Target="../tags/tag471.xml"/><Relationship Id="rId7" Type="http://schemas.openxmlformats.org/officeDocument/2006/relationships/tags" Target="../tags/tag457.xml"/><Relationship Id="rId12" Type="http://schemas.openxmlformats.org/officeDocument/2006/relationships/tags" Target="../tags/tag462.xml"/><Relationship Id="rId17" Type="http://schemas.openxmlformats.org/officeDocument/2006/relationships/tags" Target="../tags/tag467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452.xml"/><Relationship Id="rId16" Type="http://schemas.openxmlformats.org/officeDocument/2006/relationships/tags" Target="../tags/tag466.xml"/><Relationship Id="rId20" Type="http://schemas.openxmlformats.org/officeDocument/2006/relationships/tags" Target="../tags/tag470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11" Type="http://schemas.openxmlformats.org/officeDocument/2006/relationships/tags" Target="../tags/tag461.xml"/><Relationship Id="rId24" Type="http://schemas.openxmlformats.org/officeDocument/2006/relationships/tags" Target="../tags/tag474.xml"/><Relationship Id="rId5" Type="http://schemas.openxmlformats.org/officeDocument/2006/relationships/tags" Target="../tags/tag455.xml"/><Relationship Id="rId15" Type="http://schemas.openxmlformats.org/officeDocument/2006/relationships/tags" Target="../tags/tag465.xml"/><Relationship Id="rId23" Type="http://schemas.openxmlformats.org/officeDocument/2006/relationships/tags" Target="../tags/tag473.xml"/><Relationship Id="rId10" Type="http://schemas.openxmlformats.org/officeDocument/2006/relationships/tags" Target="../tags/tag460.xml"/><Relationship Id="rId19" Type="http://schemas.openxmlformats.org/officeDocument/2006/relationships/tags" Target="../tags/tag469.xml"/><Relationship Id="rId4" Type="http://schemas.openxmlformats.org/officeDocument/2006/relationships/tags" Target="../tags/tag454.xml"/><Relationship Id="rId9" Type="http://schemas.openxmlformats.org/officeDocument/2006/relationships/tags" Target="../tags/tag459.xml"/><Relationship Id="rId14" Type="http://schemas.openxmlformats.org/officeDocument/2006/relationships/tags" Target="../tags/tag464.xml"/><Relationship Id="rId22" Type="http://schemas.openxmlformats.org/officeDocument/2006/relationships/tags" Target="../tags/tag47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77.xml"/><Relationship Id="rId2" Type="http://schemas.openxmlformats.org/officeDocument/2006/relationships/tags" Target="../tags/tag476.xml"/><Relationship Id="rId1" Type="http://schemas.openxmlformats.org/officeDocument/2006/relationships/tags" Target="../tags/tag475.xml"/><Relationship Id="rId4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85.xml"/><Relationship Id="rId13" Type="http://schemas.openxmlformats.org/officeDocument/2006/relationships/tags" Target="../tags/tag490.xml"/><Relationship Id="rId18" Type="http://schemas.openxmlformats.org/officeDocument/2006/relationships/tags" Target="../tags/tag495.xml"/><Relationship Id="rId3" Type="http://schemas.openxmlformats.org/officeDocument/2006/relationships/tags" Target="../tags/tag480.xml"/><Relationship Id="rId21" Type="http://schemas.openxmlformats.org/officeDocument/2006/relationships/tags" Target="../tags/tag498.xml"/><Relationship Id="rId7" Type="http://schemas.openxmlformats.org/officeDocument/2006/relationships/tags" Target="../tags/tag484.xml"/><Relationship Id="rId12" Type="http://schemas.openxmlformats.org/officeDocument/2006/relationships/tags" Target="../tags/tag489.xml"/><Relationship Id="rId17" Type="http://schemas.openxmlformats.org/officeDocument/2006/relationships/tags" Target="../tags/tag494.xml"/><Relationship Id="rId2" Type="http://schemas.openxmlformats.org/officeDocument/2006/relationships/tags" Target="../tags/tag479.xml"/><Relationship Id="rId16" Type="http://schemas.openxmlformats.org/officeDocument/2006/relationships/tags" Target="../tags/tag493.xml"/><Relationship Id="rId20" Type="http://schemas.openxmlformats.org/officeDocument/2006/relationships/tags" Target="../tags/tag497.xml"/><Relationship Id="rId1" Type="http://schemas.openxmlformats.org/officeDocument/2006/relationships/tags" Target="../tags/tag478.xml"/><Relationship Id="rId6" Type="http://schemas.openxmlformats.org/officeDocument/2006/relationships/tags" Target="../tags/tag483.xml"/><Relationship Id="rId11" Type="http://schemas.openxmlformats.org/officeDocument/2006/relationships/tags" Target="../tags/tag488.xml"/><Relationship Id="rId5" Type="http://schemas.openxmlformats.org/officeDocument/2006/relationships/tags" Target="../tags/tag482.xml"/><Relationship Id="rId15" Type="http://schemas.openxmlformats.org/officeDocument/2006/relationships/tags" Target="../tags/tag492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487.xml"/><Relationship Id="rId19" Type="http://schemas.openxmlformats.org/officeDocument/2006/relationships/tags" Target="../tags/tag496.xml"/><Relationship Id="rId4" Type="http://schemas.openxmlformats.org/officeDocument/2006/relationships/tags" Target="../tags/tag481.xml"/><Relationship Id="rId9" Type="http://schemas.openxmlformats.org/officeDocument/2006/relationships/tags" Target="../tags/tag486.xml"/><Relationship Id="rId14" Type="http://schemas.openxmlformats.org/officeDocument/2006/relationships/tags" Target="../tags/tag491.xml"/><Relationship Id="rId22" Type="http://schemas.openxmlformats.org/officeDocument/2006/relationships/tags" Target="../tags/tag4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chart" Target="../charts/char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jpe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slideLayout" Target="../slideLayouts/slideLayout19.xml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tags" Target="../tags/tag86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tags" Target="../tags/tag85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3" Type="http://schemas.openxmlformats.org/officeDocument/2006/relationships/tags" Target="../tags/tag89.xml"/><Relationship Id="rId21" Type="http://schemas.openxmlformats.org/officeDocument/2006/relationships/tags" Target="../tags/tag107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tags" Target="../tags/tag106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24" Type="http://schemas.openxmlformats.org/officeDocument/2006/relationships/tags" Target="../tags/tag110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tags" Target="../tags/tag109.xml"/><Relationship Id="rId10" Type="http://schemas.openxmlformats.org/officeDocument/2006/relationships/tags" Target="../tags/tag96.xml"/><Relationship Id="rId19" Type="http://schemas.openxmlformats.org/officeDocument/2006/relationships/tags" Target="../tags/tag105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26" Type="http://schemas.openxmlformats.org/officeDocument/2006/relationships/tags" Target="../tags/tag136.xml"/><Relationship Id="rId3" Type="http://schemas.openxmlformats.org/officeDocument/2006/relationships/tags" Target="../tags/tag113.xml"/><Relationship Id="rId21" Type="http://schemas.openxmlformats.org/officeDocument/2006/relationships/tags" Target="../tags/tag131.xml"/><Relationship Id="rId7" Type="http://schemas.openxmlformats.org/officeDocument/2006/relationships/tags" Target="../tags/tag117.xml"/><Relationship Id="rId12" Type="http://schemas.openxmlformats.org/officeDocument/2006/relationships/tags" Target="../tags/tag122.xml"/><Relationship Id="rId17" Type="http://schemas.openxmlformats.org/officeDocument/2006/relationships/tags" Target="../tags/tag127.xml"/><Relationship Id="rId25" Type="http://schemas.openxmlformats.org/officeDocument/2006/relationships/tags" Target="../tags/tag135.xml"/><Relationship Id="rId2" Type="http://schemas.openxmlformats.org/officeDocument/2006/relationships/tags" Target="../tags/tag112.xml"/><Relationship Id="rId16" Type="http://schemas.openxmlformats.org/officeDocument/2006/relationships/tags" Target="../tags/tag126.xml"/><Relationship Id="rId20" Type="http://schemas.openxmlformats.org/officeDocument/2006/relationships/tags" Target="../tags/tag130.xml"/><Relationship Id="rId29" Type="http://schemas.openxmlformats.org/officeDocument/2006/relationships/image" Target="../media/image5.jpeg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11" Type="http://schemas.openxmlformats.org/officeDocument/2006/relationships/tags" Target="../tags/tag121.xml"/><Relationship Id="rId24" Type="http://schemas.openxmlformats.org/officeDocument/2006/relationships/tags" Target="../tags/tag134.xml"/><Relationship Id="rId5" Type="http://schemas.openxmlformats.org/officeDocument/2006/relationships/tags" Target="../tags/tag115.xml"/><Relationship Id="rId15" Type="http://schemas.openxmlformats.org/officeDocument/2006/relationships/tags" Target="../tags/tag125.xml"/><Relationship Id="rId23" Type="http://schemas.openxmlformats.org/officeDocument/2006/relationships/tags" Target="../tags/tag133.xml"/><Relationship Id="rId28" Type="http://schemas.openxmlformats.org/officeDocument/2006/relationships/image" Target="../media/image4.png"/><Relationship Id="rId10" Type="http://schemas.openxmlformats.org/officeDocument/2006/relationships/tags" Target="../tags/tag120.xml"/><Relationship Id="rId19" Type="http://schemas.openxmlformats.org/officeDocument/2006/relationships/tags" Target="../tags/tag129.xml"/><Relationship Id="rId4" Type="http://schemas.openxmlformats.org/officeDocument/2006/relationships/tags" Target="../tags/tag114.xml"/><Relationship Id="rId9" Type="http://schemas.openxmlformats.org/officeDocument/2006/relationships/tags" Target="../tags/tag119.xml"/><Relationship Id="rId14" Type="http://schemas.openxmlformats.org/officeDocument/2006/relationships/tags" Target="../tags/tag124.xml"/><Relationship Id="rId22" Type="http://schemas.openxmlformats.org/officeDocument/2006/relationships/tags" Target="../tags/tag132.xml"/><Relationship Id="rId27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>
            <p:custDataLst>
              <p:tags r:id="rId1"/>
            </p:custDataLst>
          </p:nvPr>
        </p:nvSpPr>
        <p:spPr>
          <a:xfrm>
            <a:off x="0" y="4322618"/>
            <a:ext cx="9144000" cy="8208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882775" y="2153959"/>
            <a:ext cx="5378450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400" spc="50" dirty="0">
                <a:solidFill>
                  <a:schemeClr val="accent1"/>
                </a:solidFill>
                <a:latin typeface="Lato Black" panose="020F0A02020204030203" pitchFamily="34" charset="0"/>
              </a:rPr>
              <a:t>BUSINESS PLAN</a:t>
            </a:r>
          </a:p>
          <a:p>
            <a:pPr algn="ctr"/>
            <a:r>
              <a:rPr lang="en-US" sz="3400" spc="50" dirty="0" err="1">
                <a:solidFill>
                  <a:schemeClr val="accent2"/>
                </a:solidFill>
                <a:latin typeface="Lato Black" panose="020F0A02020204030203" pitchFamily="34" charset="0"/>
              </a:rPr>
              <a:t>CoPark</a:t>
            </a:r>
            <a:endParaRPr lang="en-US" sz="3400" spc="50" dirty="0">
              <a:solidFill>
                <a:schemeClr val="accent2"/>
              </a:solidFill>
              <a:latin typeface="Lato Black" panose="020F0A02020204030203" pitchFamily="34" charset="0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3"/>
            </p:custDataLst>
          </p:nvPr>
        </p:nvCxnSpPr>
        <p:spPr>
          <a:xfrm>
            <a:off x="4114800" y="2069513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882775" y="1461598"/>
            <a:ext cx="53784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spc="70" dirty="0">
                <a:solidFill>
                  <a:schemeClr val="accent1"/>
                </a:solidFill>
                <a:latin typeface="Lato" panose="020F0502020204030203" pitchFamily="34" charset="0"/>
              </a:rPr>
              <a:t>Simon </a:t>
            </a:r>
            <a:r>
              <a:rPr lang="en-US" sz="900" b="1" spc="70" dirty="0">
                <a:solidFill>
                  <a:schemeClr val="accent2"/>
                </a:solidFill>
                <a:latin typeface="Lato" panose="020F0502020204030203" pitchFamily="34" charset="0"/>
              </a:rPr>
              <a:t>PICARD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882775" y="3539904"/>
            <a:ext cx="537845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spc="50" dirty="0" err="1">
                <a:solidFill>
                  <a:schemeClr val="accent3"/>
                </a:solidFill>
                <a:latin typeface="Lato" panose="020F0502020204030203" pitchFamily="34" charset="0"/>
              </a:rPr>
              <a:t>MiM</a:t>
            </a:r>
            <a:r>
              <a:rPr lang="en-US" sz="1100" b="1" spc="50" dirty="0">
                <a:solidFill>
                  <a:schemeClr val="accent3"/>
                </a:solidFill>
                <a:latin typeface="Lato" panose="020F0502020204030203" pitchFamily="34" charset="0"/>
              </a:rPr>
              <a:t> </a:t>
            </a:r>
            <a:r>
              <a:rPr lang="en-US" sz="1100" b="1" spc="50" dirty="0">
                <a:solidFill>
                  <a:schemeClr val="accent2"/>
                </a:solidFill>
                <a:latin typeface="Lato" panose="020F0502020204030203" pitchFamily="34" charset="0"/>
              </a:rPr>
              <a:t>Master Thesis</a:t>
            </a:r>
            <a:r>
              <a:rPr lang="en-US" sz="1100" b="1" spc="50" dirty="0">
                <a:solidFill>
                  <a:schemeClr val="accent3"/>
                </a:solidFill>
                <a:latin typeface="Lato" panose="020F0502020204030203" pitchFamily="34" charset="0"/>
              </a:rPr>
              <a:t> Supervisor </a:t>
            </a:r>
            <a:r>
              <a:rPr lang="en-US" sz="1100" b="1" spc="50" dirty="0">
                <a:solidFill>
                  <a:schemeClr val="accent2"/>
                </a:solidFill>
                <a:latin typeface="Lato" panose="020F0502020204030203" pitchFamily="34" charset="0"/>
              </a:rPr>
              <a:t>Kurt DESENDER</a:t>
            </a:r>
          </a:p>
        </p:txBody>
      </p:sp>
      <p:grpSp>
        <p:nvGrpSpPr>
          <p:cNvPr id="2" name="Group 1"/>
          <p:cNvGrpSpPr/>
          <p:nvPr>
            <p:custDataLst>
              <p:tags r:id="rId6"/>
            </p:custDataLst>
          </p:nvPr>
        </p:nvGrpSpPr>
        <p:grpSpPr>
          <a:xfrm>
            <a:off x="4426527" y="1063197"/>
            <a:ext cx="290946" cy="290946"/>
            <a:chOff x="4669789" y="1079823"/>
            <a:chExt cx="290946" cy="290946"/>
          </a:xfrm>
        </p:grpSpPr>
        <p:sp>
          <p:nvSpPr>
            <p:cNvPr id="8" name="Rectangle 7"/>
            <p:cNvSpPr/>
            <p:nvPr/>
          </p:nvSpPr>
          <p:spPr>
            <a:xfrm>
              <a:off x="4669789" y="1079823"/>
              <a:ext cx="290946" cy="2909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27661" y="1133438"/>
              <a:ext cx="175202" cy="175202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1882775" y="4594560"/>
            <a:ext cx="537845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900" spc="70" dirty="0">
                <a:solidFill>
                  <a:schemeClr val="bg1"/>
                </a:solidFill>
                <a:latin typeface="Lato" panose="020F0502020204030203" pitchFamily="34" charset="0"/>
              </a:rPr>
              <a:t>Universidad Carlos III de Madrid 2016 - 2017</a:t>
            </a:r>
            <a:endParaRPr lang="en-US" sz="900" spc="7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3739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/>
      <p:bldP spid="7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Porter’s </a:t>
            </a:r>
            <a:r>
              <a:rPr lang="en-US" dirty="0">
                <a:solidFill>
                  <a:schemeClr val="accent2"/>
                </a:solidFill>
              </a:rPr>
              <a:t>five forces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" name="TextBox 59"/>
          <p:cNvSpPr txBox="1"/>
          <p:nvPr>
            <p:custDataLst>
              <p:tags r:id="rId3"/>
            </p:custDataLst>
          </p:nvPr>
        </p:nvSpPr>
        <p:spPr>
          <a:xfrm>
            <a:off x="566863" y="2518306"/>
            <a:ext cx="1976892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Parking owner</a:t>
            </a:r>
          </a:p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Total control</a:t>
            </a:r>
          </a:p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Cannot hold up alone</a:t>
            </a:r>
          </a:p>
        </p:txBody>
      </p:sp>
      <p:sp>
        <p:nvSpPr>
          <p:cNvPr id="61" name="TextBox 60"/>
          <p:cNvSpPr txBox="1"/>
          <p:nvPr>
            <p:custDataLst>
              <p:tags r:id="rId4"/>
            </p:custDataLst>
          </p:nvPr>
        </p:nvSpPr>
        <p:spPr>
          <a:xfrm>
            <a:off x="825849" y="2334704"/>
            <a:ext cx="14589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Supplier power</a:t>
            </a:r>
          </a:p>
        </p:txBody>
      </p:sp>
      <p:sp>
        <p:nvSpPr>
          <p:cNvPr id="86" name="TextBox 85"/>
          <p:cNvSpPr txBox="1"/>
          <p:nvPr>
            <p:custDataLst>
              <p:tags r:id="rId5"/>
            </p:custDataLst>
          </p:nvPr>
        </p:nvSpPr>
        <p:spPr>
          <a:xfrm>
            <a:off x="2443376" y="3937585"/>
            <a:ext cx="2448096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Price Sensitive</a:t>
            </a:r>
          </a:p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Always another parking option</a:t>
            </a:r>
          </a:p>
        </p:txBody>
      </p:sp>
      <p:sp>
        <p:nvSpPr>
          <p:cNvPr id="87" name="TextBox 86"/>
          <p:cNvSpPr txBox="1"/>
          <p:nvPr>
            <p:custDataLst>
              <p:tags r:id="rId6"/>
            </p:custDataLst>
          </p:nvPr>
        </p:nvSpPr>
        <p:spPr>
          <a:xfrm>
            <a:off x="2937964" y="3753983"/>
            <a:ext cx="14589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Buyer power</a:t>
            </a:r>
          </a:p>
        </p:txBody>
      </p:sp>
      <p:sp>
        <p:nvSpPr>
          <p:cNvPr id="88" name="TextBox 87"/>
          <p:cNvSpPr txBox="1"/>
          <p:nvPr>
            <p:custDataLst>
              <p:tags r:id="rId7"/>
            </p:custDataLst>
          </p:nvPr>
        </p:nvSpPr>
        <p:spPr>
          <a:xfrm>
            <a:off x="4814741" y="1443371"/>
            <a:ext cx="1976892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Uncaptured Market</a:t>
            </a:r>
          </a:p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User base as entry barrier</a:t>
            </a:r>
          </a:p>
        </p:txBody>
      </p:sp>
      <p:sp>
        <p:nvSpPr>
          <p:cNvPr id="89" name="TextBox 88"/>
          <p:cNvSpPr txBox="1"/>
          <p:nvPr>
            <p:custDataLst>
              <p:tags r:id="rId8"/>
            </p:custDataLst>
          </p:nvPr>
        </p:nvSpPr>
        <p:spPr>
          <a:xfrm>
            <a:off x="5073727" y="1259769"/>
            <a:ext cx="14589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Threat of entry</a:t>
            </a:r>
          </a:p>
        </p:txBody>
      </p:sp>
      <p:sp>
        <p:nvSpPr>
          <p:cNvPr id="90" name="TextBox 89"/>
          <p:cNvSpPr txBox="1"/>
          <p:nvPr>
            <p:custDataLst>
              <p:tags r:id="rId9"/>
            </p:custDataLst>
          </p:nvPr>
        </p:nvSpPr>
        <p:spPr>
          <a:xfrm>
            <a:off x="5205044" y="3878592"/>
            <a:ext cx="1976892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Other parking mean</a:t>
            </a:r>
          </a:p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Other transportation mean</a:t>
            </a:r>
          </a:p>
        </p:txBody>
      </p:sp>
      <p:sp>
        <p:nvSpPr>
          <p:cNvPr id="91" name="TextBox 90"/>
          <p:cNvSpPr txBox="1"/>
          <p:nvPr>
            <p:custDataLst>
              <p:tags r:id="rId10"/>
            </p:custDataLst>
          </p:nvPr>
        </p:nvSpPr>
        <p:spPr>
          <a:xfrm>
            <a:off x="5316549" y="3694990"/>
            <a:ext cx="175174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Threat of substitutes</a:t>
            </a:r>
          </a:p>
        </p:txBody>
      </p:sp>
      <p:sp>
        <p:nvSpPr>
          <p:cNvPr id="92" name="TextBox 91"/>
          <p:cNvSpPr txBox="1"/>
          <p:nvPr>
            <p:custDataLst>
              <p:tags r:id="rId11"/>
            </p:custDataLst>
          </p:nvPr>
        </p:nvSpPr>
        <p:spPr>
          <a:xfrm>
            <a:off x="6510086" y="2589119"/>
            <a:ext cx="1976892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Competition for the user</a:t>
            </a:r>
          </a:p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Network effect</a:t>
            </a:r>
          </a:p>
        </p:txBody>
      </p:sp>
      <p:sp>
        <p:nvSpPr>
          <p:cNvPr id="93" name="TextBox 92"/>
          <p:cNvSpPr txBox="1"/>
          <p:nvPr>
            <p:custDataLst>
              <p:tags r:id="rId12"/>
            </p:custDataLst>
          </p:nvPr>
        </p:nvSpPr>
        <p:spPr>
          <a:xfrm>
            <a:off x="6769072" y="2405517"/>
            <a:ext cx="145894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Industry rivalry</a:t>
            </a:r>
          </a:p>
        </p:txBody>
      </p:sp>
      <p:sp>
        <p:nvSpPr>
          <p:cNvPr id="42" name="Freeform 5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861813" y="1760671"/>
            <a:ext cx="531184" cy="590579"/>
          </a:xfrm>
          <a:custGeom>
            <a:avLst/>
            <a:gdLst>
              <a:gd name="T0" fmla="*/ 1724 w 2505"/>
              <a:gd name="T1" fmla="*/ 18 h 2784"/>
              <a:gd name="T2" fmla="*/ 1519 w 2505"/>
              <a:gd name="T3" fmla="*/ 2 h 2784"/>
              <a:gd name="T4" fmla="*/ 1307 w 2505"/>
              <a:gd name="T5" fmla="*/ 4 h 2784"/>
              <a:gd name="T6" fmla="*/ 1140 w 2505"/>
              <a:gd name="T7" fmla="*/ 18 h 2784"/>
              <a:gd name="T8" fmla="*/ 1027 w 2505"/>
              <a:gd name="T9" fmla="*/ 36 h 2784"/>
              <a:gd name="T10" fmla="*/ 969 w 2505"/>
              <a:gd name="T11" fmla="*/ 49 h 2784"/>
              <a:gd name="T12" fmla="*/ 1097 w 2505"/>
              <a:gd name="T13" fmla="*/ 49 h 2784"/>
              <a:gd name="T14" fmla="*/ 1218 w 2505"/>
              <a:gd name="T15" fmla="*/ 59 h 2784"/>
              <a:gd name="T16" fmla="*/ 1311 w 2505"/>
              <a:gd name="T17" fmla="*/ 76 h 2784"/>
              <a:gd name="T18" fmla="*/ 1380 w 2505"/>
              <a:gd name="T19" fmla="*/ 97 h 2784"/>
              <a:gd name="T20" fmla="*/ 1472 w 2505"/>
              <a:gd name="T21" fmla="*/ 140 h 2784"/>
              <a:gd name="T22" fmla="*/ 1526 w 2505"/>
              <a:gd name="T23" fmla="*/ 181 h 2784"/>
              <a:gd name="T24" fmla="*/ 1552 w 2505"/>
              <a:gd name="T25" fmla="*/ 217 h 2784"/>
              <a:gd name="T26" fmla="*/ 1561 w 2505"/>
              <a:gd name="T27" fmla="*/ 241 h 2784"/>
              <a:gd name="T28" fmla="*/ 1561 w 2505"/>
              <a:gd name="T29" fmla="*/ 253 h 2784"/>
              <a:gd name="T30" fmla="*/ 1416 w 2505"/>
              <a:gd name="T31" fmla="*/ 333 h 2784"/>
              <a:gd name="T32" fmla="*/ 1210 w 2505"/>
              <a:gd name="T33" fmla="*/ 468 h 2784"/>
              <a:gd name="T34" fmla="*/ 1016 w 2505"/>
              <a:gd name="T35" fmla="*/ 619 h 2784"/>
              <a:gd name="T36" fmla="*/ 834 w 2505"/>
              <a:gd name="T37" fmla="*/ 785 h 2784"/>
              <a:gd name="T38" fmla="*/ 666 w 2505"/>
              <a:gd name="T39" fmla="*/ 964 h 2784"/>
              <a:gd name="T40" fmla="*/ 512 w 2505"/>
              <a:gd name="T41" fmla="*/ 1157 h 2784"/>
              <a:gd name="T42" fmla="*/ 375 w 2505"/>
              <a:gd name="T43" fmla="*/ 1362 h 2784"/>
              <a:gd name="T44" fmla="*/ 255 w 2505"/>
              <a:gd name="T45" fmla="*/ 1578 h 2784"/>
              <a:gd name="T46" fmla="*/ 151 w 2505"/>
              <a:gd name="T47" fmla="*/ 1804 h 2784"/>
              <a:gd name="T48" fmla="*/ 67 w 2505"/>
              <a:gd name="T49" fmla="*/ 2040 h 2784"/>
              <a:gd name="T50" fmla="*/ 0 w 2505"/>
              <a:gd name="T51" fmla="*/ 2285 h 2784"/>
              <a:gd name="T52" fmla="*/ 229 w 2505"/>
              <a:gd name="T53" fmla="*/ 2724 h 2784"/>
              <a:gd name="T54" fmla="*/ 250 w 2505"/>
              <a:gd name="T55" fmla="*/ 2546 h 2784"/>
              <a:gd name="T56" fmla="*/ 281 w 2505"/>
              <a:gd name="T57" fmla="*/ 2371 h 2784"/>
              <a:gd name="T58" fmla="*/ 323 w 2505"/>
              <a:gd name="T59" fmla="*/ 2201 h 2784"/>
              <a:gd name="T60" fmla="*/ 376 w 2505"/>
              <a:gd name="T61" fmla="*/ 2035 h 2784"/>
              <a:gd name="T62" fmla="*/ 439 w 2505"/>
              <a:gd name="T63" fmla="*/ 1874 h 2784"/>
              <a:gd name="T64" fmla="*/ 512 w 2505"/>
              <a:gd name="T65" fmla="*/ 1718 h 2784"/>
              <a:gd name="T66" fmla="*/ 594 w 2505"/>
              <a:gd name="T67" fmla="*/ 1567 h 2784"/>
              <a:gd name="T68" fmla="*/ 684 w 2505"/>
              <a:gd name="T69" fmla="*/ 1421 h 2784"/>
              <a:gd name="T70" fmla="*/ 783 w 2505"/>
              <a:gd name="T71" fmla="*/ 1283 h 2784"/>
              <a:gd name="T72" fmla="*/ 891 w 2505"/>
              <a:gd name="T73" fmla="*/ 1151 h 2784"/>
              <a:gd name="T74" fmla="*/ 1006 w 2505"/>
              <a:gd name="T75" fmla="*/ 1026 h 2784"/>
              <a:gd name="T76" fmla="*/ 1128 w 2505"/>
              <a:gd name="T77" fmla="*/ 907 h 2784"/>
              <a:gd name="T78" fmla="*/ 1258 w 2505"/>
              <a:gd name="T79" fmla="*/ 797 h 2784"/>
              <a:gd name="T80" fmla="*/ 1395 w 2505"/>
              <a:gd name="T81" fmla="*/ 695 h 2784"/>
              <a:gd name="T82" fmla="*/ 1537 w 2505"/>
              <a:gd name="T83" fmla="*/ 601 h 2784"/>
              <a:gd name="T84" fmla="*/ 1686 w 2505"/>
              <a:gd name="T85" fmla="*/ 516 h 2784"/>
              <a:gd name="T86" fmla="*/ 1840 w 2505"/>
              <a:gd name="T87" fmla="*/ 440 h 2784"/>
              <a:gd name="T88" fmla="*/ 2000 w 2505"/>
              <a:gd name="T89" fmla="*/ 374 h 2784"/>
              <a:gd name="T90" fmla="*/ 2164 w 2505"/>
              <a:gd name="T91" fmla="*/ 317 h 2784"/>
              <a:gd name="T92" fmla="*/ 2333 w 2505"/>
              <a:gd name="T93" fmla="*/ 271 h 2784"/>
              <a:gd name="T94" fmla="*/ 2505 w 2505"/>
              <a:gd name="T95" fmla="*/ 235 h 2784"/>
              <a:gd name="T96" fmla="*/ 2450 w 2505"/>
              <a:gd name="T97" fmla="*/ 209 h 2784"/>
              <a:gd name="T98" fmla="*/ 2294 w 2505"/>
              <a:gd name="T99" fmla="*/ 149 h 2784"/>
              <a:gd name="T100" fmla="*/ 2125 w 2505"/>
              <a:gd name="T101" fmla="*/ 96 h 2784"/>
              <a:gd name="T102" fmla="*/ 1919 w 2505"/>
              <a:gd name="T103" fmla="*/ 47 h 2784"/>
              <a:gd name="T104" fmla="*/ 1768 w 2505"/>
              <a:gd name="T105" fmla="*/ 2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05" h="2784">
                <a:moveTo>
                  <a:pt x="1768" y="23"/>
                </a:moveTo>
                <a:lnTo>
                  <a:pt x="1768" y="23"/>
                </a:lnTo>
                <a:lnTo>
                  <a:pt x="1724" y="18"/>
                </a:lnTo>
                <a:lnTo>
                  <a:pt x="1682" y="13"/>
                </a:lnTo>
                <a:lnTo>
                  <a:pt x="1598" y="7"/>
                </a:lnTo>
                <a:lnTo>
                  <a:pt x="1519" y="2"/>
                </a:lnTo>
                <a:lnTo>
                  <a:pt x="1445" y="0"/>
                </a:lnTo>
                <a:lnTo>
                  <a:pt x="1373" y="2"/>
                </a:lnTo>
                <a:lnTo>
                  <a:pt x="1307" y="4"/>
                </a:lnTo>
                <a:lnTo>
                  <a:pt x="1247" y="8"/>
                </a:lnTo>
                <a:lnTo>
                  <a:pt x="1191" y="13"/>
                </a:lnTo>
                <a:lnTo>
                  <a:pt x="1140" y="18"/>
                </a:lnTo>
                <a:lnTo>
                  <a:pt x="1097" y="24"/>
                </a:lnTo>
                <a:lnTo>
                  <a:pt x="1059" y="30"/>
                </a:lnTo>
                <a:lnTo>
                  <a:pt x="1027" y="36"/>
                </a:lnTo>
                <a:lnTo>
                  <a:pt x="983" y="45"/>
                </a:lnTo>
                <a:lnTo>
                  <a:pt x="969" y="49"/>
                </a:lnTo>
                <a:lnTo>
                  <a:pt x="969" y="49"/>
                </a:lnTo>
                <a:lnTo>
                  <a:pt x="1004" y="47"/>
                </a:lnTo>
                <a:lnTo>
                  <a:pt x="1045" y="47"/>
                </a:lnTo>
                <a:lnTo>
                  <a:pt x="1097" y="49"/>
                </a:lnTo>
                <a:lnTo>
                  <a:pt x="1155" y="52"/>
                </a:lnTo>
                <a:lnTo>
                  <a:pt x="1186" y="55"/>
                </a:lnTo>
                <a:lnTo>
                  <a:pt x="1218" y="59"/>
                </a:lnTo>
                <a:lnTo>
                  <a:pt x="1249" y="63"/>
                </a:lnTo>
                <a:lnTo>
                  <a:pt x="1280" y="68"/>
                </a:lnTo>
                <a:lnTo>
                  <a:pt x="1311" y="76"/>
                </a:lnTo>
                <a:lnTo>
                  <a:pt x="1341" y="83"/>
                </a:lnTo>
                <a:lnTo>
                  <a:pt x="1341" y="83"/>
                </a:lnTo>
                <a:lnTo>
                  <a:pt x="1380" y="97"/>
                </a:lnTo>
                <a:lnTo>
                  <a:pt x="1416" y="112"/>
                </a:lnTo>
                <a:lnTo>
                  <a:pt x="1446" y="125"/>
                </a:lnTo>
                <a:lnTo>
                  <a:pt x="1472" y="140"/>
                </a:lnTo>
                <a:lnTo>
                  <a:pt x="1494" y="154"/>
                </a:lnTo>
                <a:lnTo>
                  <a:pt x="1511" y="167"/>
                </a:lnTo>
                <a:lnTo>
                  <a:pt x="1526" y="181"/>
                </a:lnTo>
                <a:lnTo>
                  <a:pt x="1537" y="193"/>
                </a:lnTo>
                <a:lnTo>
                  <a:pt x="1546" y="206"/>
                </a:lnTo>
                <a:lnTo>
                  <a:pt x="1552" y="217"/>
                </a:lnTo>
                <a:lnTo>
                  <a:pt x="1557" y="227"/>
                </a:lnTo>
                <a:lnTo>
                  <a:pt x="1560" y="235"/>
                </a:lnTo>
                <a:lnTo>
                  <a:pt x="1561" y="241"/>
                </a:lnTo>
                <a:lnTo>
                  <a:pt x="1562" y="248"/>
                </a:lnTo>
                <a:lnTo>
                  <a:pt x="1561" y="251"/>
                </a:lnTo>
                <a:lnTo>
                  <a:pt x="1561" y="253"/>
                </a:lnTo>
                <a:lnTo>
                  <a:pt x="1561" y="253"/>
                </a:lnTo>
                <a:lnTo>
                  <a:pt x="1488" y="292"/>
                </a:lnTo>
                <a:lnTo>
                  <a:pt x="1416" y="333"/>
                </a:lnTo>
                <a:lnTo>
                  <a:pt x="1347" y="376"/>
                </a:lnTo>
                <a:lnTo>
                  <a:pt x="1278" y="422"/>
                </a:lnTo>
                <a:lnTo>
                  <a:pt x="1210" y="468"/>
                </a:lnTo>
                <a:lnTo>
                  <a:pt x="1144" y="517"/>
                </a:lnTo>
                <a:lnTo>
                  <a:pt x="1079" y="566"/>
                </a:lnTo>
                <a:lnTo>
                  <a:pt x="1016" y="619"/>
                </a:lnTo>
                <a:lnTo>
                  <a:pt x="954" y="673"/>
                </a:lnTo>
                <a:lnTo>
                  <a:pt x="893" y="728"/>
                </a:lnTo>
                <a:lnTo>
                  <a:pt x="834" y="785"/>
                </a:lnTo>
                <a:lnTo>
                  <a:pt x="776" y="843"/>
                </a:lnTo>
                <a:lnTo>
                  <a:pt x="720" y="902"/>
                </a:lnTo>
                <a:lnTo>
                  <a:pt x="666" y="964"/>
                </a:lnTo>
                <a:lnTo>
                  <a:pt x="614" y="1027"/>
                </a:lnTo>
                <a:lnTo>
                  <a:pt x="562" y="1091"/>
                </a:lnTo>
                <a:lnTo>
                  <a:pt x="512" y="1157"/>
                </a:lnTo>
                <a:lnTo>
                  <a:pt x="465" y="1224"/>
                </a:lnTo>
                <a:lnTo>
                  <a:pt x="420" y="1293"/>
                </a:lnTo>
                <a:lnTo>
                  <a:pt x="375" y="1362"/>
                </a:lnTo>
                <a:lnTo>
                  <a:pt x="333" y="1432"/>
                </a:lnTo>
                <a:lnTo>
                  <a:pt x="293" y="1505"/>
                </a:lnTo>
                <a:lnTo>
                  <a:pt x="255" y="1578"/>
                </a:lnTo>
                <a:lnTo>
                  <a:pt x="218" y="1652"/>
                </a:lnTo>
                <a:lnTo>
                  <a:pt x="183" y="1728"/>
                </a:lnTo>
                <a:lnTo>
                  <a:pt x="151" y="1804"/>
                </a:lnTo>
                <a:lnTo>
                  <a:pt x="122" y="1882"/>
                </a:lnTo>
                <a:lnTo>
                  <a:pt x="93" y="1961"/>
                </a:lnTo>
                <a:lnTo>
                  <a:pt x="67" y="2040"/>
                </a:lnTo>
                <a:lnTo>
                  <a:pt x="43" y="2122"/>
                </a:lnTo>
                <a:lnTo>
                  <a:pt x="20" y="2203"/>
                </a:lnTo>
                <a:lnTo>
                  <a:pt x="0" y="2285"/>
                </a:lnTo>
                <a:lnTo>
                  <a:pt x="224" y="2784"/>
                </a:lnTo>
                <a:lnTo>
                  <a:pt x="224" y="2784"/>
                </a:lnTo>
                <a:lnTo>
                  <a:pt x="229" y="2724"/>
                </a:lnTo>
                <a:lnTo>
                  <a:pt x="234" y="2664"/>
                </a:lnTo>
                <a:lnTo>
                  <a:pt x="242" y="2605"/>
                </a:lnTo>
                <a:lnTo>
                  <a:pt x="250" y="2546"/>
                </a:lnTo>
                <a:lnTo>
                  <a:pt x="259" y="2488"/>
                </a:lnTo>
                <a:lnTo>
                  <a:pt x="270" y="2430"/>
                </a:lnTo>
                <a:lnTo>
                  <a:pt x="281" y="2371"/>
                </a:lnTo>
                <a:lnTo>
                  <a:pt x="295" y="2315"/>
                </a:lnTo>
                <a:lnTo>
                  <a:pt x="308" y="2258"/>
                </a:lnTo>
                <a:lnTo>
                  <a:pt x="323" y="2201"/>
                </a:lnTo>
                <a:lnTo>
                  <a:pt x="340" y="2145"/>
                </a:lnTo>
                <a:lnTo>
                  <a:pt x="358" y="2090"/>
                </a:lnTo>
                <a:lnTo>
                  <a:pt x="376" y="2035"/>
                </a:lnTo>
                <a:lnTo>
                  <a:pt x="396" y="1981"/>
                </a:lnTo>
                <a:lnTo>
                  <a:pt x="417" y="1927"/>
                </a:lnTo>
                <a:lnTo>
                  <a:pt x="439" y="1874"/>
                </a:lnTo>
                <a:lnTo>
                  <a:pt x="463" y="1820"/>
                </a:lnTo>
                <a:lnTo>
                  <a:pt x="486" y="1769"/>
                </a:lnTo>
                <a:lnTo>
                  <a:pt x="512" y="1718"/>
                </a:lnTo>
                <a:lnTo>
                  <a:pt x="538" y="1666"/>
                </a:lnTo>
                <a:lnTo>
                  <a:pt x="565" y="1617"/>
                </a:lnTo>
                <a:lnTo>
                  <a:pt x="594" y="1567"/>
                </a:lnTo>
                <a:lnTo>
                  <a:pt x="622" y="1518"/>
                </a:lnTo>
                <a:lnTo>
                  <a:pt x="653" y="1470"/>
                </a:lnTo>
                <a:lnTo>
                  <a:pt x="684" y="1421"/>
                </a:lnTo>
                <a:lnTo>
                  <a:pt x="716" y="1374"/>
                </a:lnTo>
                <a:lnTo>
                  <a:pt x="750" y="1329"/>
                </a:lnTo>
                <a:lnTo>
                  <a:pt x="783" y="1283"/>
                </a:lnTo>
                <a:lnTo>
                  <a:pt x="818" y="1238"/>
                </a:lnTo>
                <a:lnTo>
                  <a:pt x="854" y="1194"/>
                </a:lnTo>
                <a:lnTo>
                  <a:pt x="891" y="1151"/>
                </a:lnTo>
                <a:lnTo>
                  <a:pt x="928" y="1109"/>
                </a:lnTo>
                <a:lnTo>
                  <a:pt x="966" y="1067"/>
                </a:lnTo>
                <a:lnTo>
                  <a:pt x="1006" y="1026"/>
                </a:lnTo>
                <a:lnTo>
                  <a:pt x="1046" y="985"/>
                </a:lnTo>
                <a:lnTo>
                  <a:pt x="1087" y="946"/>
                </a:lnTo>
                <a:lnTo>
                  <a:pt x="1128" y="907"/>
                </a:lnTo>
                <a:lnTo>
                  <a:pt x="1171" y="870"/>
                </a:lnTo>
                <a:lnTo>
                  <a:pt x="1215" y="833"/>
                </a:lnTo>
                <a:lnTo>
                  <a:pt x="1258" y="797"/>
                </a:lnTo>
                <a:lnTo>
                  <a:pt x="1302" y="763"/>
                </a:lnTo>
                <a:lnTo>
                  <a:pt x="1348" y="728"/>
                </a:lnTo>
                <a:lnTo>
                  <a:pt x="1395" y="695"/>
                </a:lnTo>
                <a:lnTo>
                  <a:pt x="1441" y="663"/>
                </a:lnTo>
                <a:lnTo>
                  <a:pt x="1489" y="632"/>
                </a:lnTo>
                <a:lnTo>
                  <a:pt x="1537" y="601"/>
                </a:lnTo>
                <a:lnTo>
                  <a:pt x="1587" y="571"/>
                </a:lnTo>
                <a:lnTo>
                  <a:pt x="1636" y="544"/>
                </a:lnTo>
                <a:lnTo>
                  <a:pt x="1686" y="516"/>
                </a:lnTo>
                <a:lnTo>
                  <a:pt x="1736" y="490"/>
                </a:lnTo>
                <a:lnTo>
                  <a:pt x="1788" y="465"/>
                </a:lnTo>
                <a:lnTo>
                  <a:pt x="1840" y="440"/>
                </a:lnTo>
                <a:lnTo>
                  <a:pt x="1893" y="417"/>
                </a:lnTo>
                <a:lnTo>
                  <a:pt x="1947" y="395"/>
                </a:lnTo>
                <a:lnTo>
                  <a:pt x="2000" y="374"/>
                </a:lnTo>
                <a:lnTo>
                  <a:pt x="2054" y="354"/>
                </a:lnTo>
                <a:lnTo>
                  <a:pt x="2108" y="335"/>
                </a:lnTo>
                <a:lnTo>
                  <a:pt x="2164" y="317"/>
                </a:lnTo>
                <a:lnTo>
                  <a:pt x="2220" y="301"/>
                </a:lnTo>
                <a:lnTo>
                  <a:pt x="2277" y="285"/>
                </a:lnTo>
                <a:lnTo>
                  <a:pt x="2333" y="271"/>
                </a:lnTo>
                <a:lnTo>
                  <a:pt x="2390" y="257"/>
                </a:lnTo>
                <a:lnTo>
                  <a:pt x="2447" y="245"/>
                </a:lnTo>
                <a:lnTo>
                  <a:pt x="2505" y="235"/>
                </a:lnTo>
                <a:lnTo>
                  <a:pt x="2505" y="235"/>
                </a:lnTo>
                <a:lnTo>
                  <a:pt x="2492" y="228"/>
                </a:lnTo>
                <a:lnTo>
                  <a:pt x="2450" y="209"/>
                </a:lnTo>
                <a:lnTo>
                  <a:pt x="2383" y="182"/>
                </a:lnTo>
                <a:lnTo>
                  <a:pt x="2341" y="166"/>
                </a:lnTo>
                <a:lnTo>
                  <a:pt x="2294" y="149"/>
                </a:lnTo>
                <a:lnTo>
                  <a:pt x="2242" y="131"/>
                </a:lnTo>
                <a:lnTo>
                  <a:pt x="2185" y="114"/>
                </a:lnTo>
                <a:lnTo>
                  <a:pt x="2125" y="96"/>
                </a:lnTo>
                <a:lnTo>
                  <a:pt x="2059" y="78"/>
                </a:lnTo>
                <a:lnTo>
                  <a:pt x="1991" y="62"/>
                </a:lnTo>
                <a:lnTo>
                  <a:pt x="1919" y="47"/>
                </a:lnTo>
                <a:lnTo>
                  <a:pt x="1845" y="34"/>
                </a:lnTo>
                <a:lnTo>
                  <a:pt x="1768" y="23"/>
                </a:lnTo>
                <a:lnTo>
                  <a:pt x="1768" y="23"/>
                </a:lnTo>
                <a:close/>
              </a:path>
            </a:pathLst>
          </a:custGeom>
          <a:solidFill>
            <a:schemeClr val="accent5"/>
          </a:solidFill>
          <a:ln w="158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/>
          <p:cNvGrpSpPr/>
          <p:nvPr>
            <p:custDataLst>
              <p:tags r:id="rId14"/>
            </p:custDataLst>
          </p:nvPr>
        </p:nvGrpSpPr>
        <p:grpSpPr>
          <a:xfrm>
            <a:off x="2442900" y="2168430"/>
            <a:ext cx="890819" cy="888749"/>
            <a:chOff x="3366319" y="2012677"/>
            <a:chExt cx="959786" cy="957555"/>
          </a:xfrm>
        </p:grpSpPr>
        <p:sp>
          <p:nvSpPr>
            <p:cNvPr id="38" name="Freeform 8"/>
            <p:cNvSpPr>
              <a:spLocks noEditPoints="1"/>
            </p:cNvSpPr>
            <p:nvPr/>
          </p:nvSpPr>
          <p:spPr bwMode="auto">
            <a:xfrm>
              <a:off x="3366319" y="2012677"/>
              <a:ext cx="959786" cy="957555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573292" y="2217611"/>
              <a:ext cx="547690" cy="5476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/>
          <p:cNvGrpSpPr/>
          <p:nvPr>
            <p:custDataLst>
              <p:tags r:id="rId15"/>
            </p:custDataLst>
          </p:nvPr>
        </p:nvGrpSpPr>
        <p:grpSpPr>
          <a:xfrm rot="21110908">
            <a:off x="3220870" y="2647785"/>
            <a:ext cx="890819" cy="888749"/>
            <a:chOff x="3366319" y="2012677"/>
            <a:chExt cx="959786" cy="957555"/>
          </a:xfrm>
        </p:grpSpPr>
        <p:sp>
          <p:nvSpPr>
            <p:cNvPr id="65" name="Freeform 8"/>
            <p:cNvSpPr>
              <a:spLocks noEditPoints="1"/>
            </p:cNvSpPr>
            <p:nvPr/>
          </p:nvSpPr>
          <p:spPr bwMode="auto">
            <a:xfrm>
              <a:off x="3366319" y="2012677"/>
              <a:ext cx="959786" cy="957555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3573292" y="2217611"/>
              <a:ext cx="547690" cy="5476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$</a:t>
              </a:r>
            </a:p>
          </p:txBody>
        </p:sp>
      </p:grpSp>
      <p:grpSp>
        <p:nvGrpSpPr>
          <p:cNvPr id="67" name="Group 66"/>
          <p:cNvGrpSpPr/>
          <p:nvPr>
            <p:custDataLst>
              <p:tags r:id="rId16"/>
            </p:custDataLst>
          </p:nvPr>
        </p:nvGrpSpPr>
        <p:grpSpPr>
          <a:xfrm>
            <a:off x="3957584" y="1872214"/>
            <a:ext cx="1187725" cy="1184964"/>
            <a:chOff x="3366319" y="2012677"/>
            <a:chExt cx="959786" cy="957555"/>
          </a:xfrm>
        </p:grpSpPr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3366319" y="2012677"/>
              <a:ext cx="959786" cy="957555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573292" y="2217611"/>
              <a:ext cx="547690" cy="558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>
            <p:custDataLst>
              <p:tags r:id="rId17"/>
            </p:custDataLst>
          </p:nvPr>
        </p:nvGrpSpPr>
        <p:grpSpPr>
          <a:xfrm rot="21110908">
            <a:off x="4971743" y="2647785"/>
            <a:ext cx="890819" cy="888749"/>
            <a:chOff x="3366319" y="2012677"/>
            <a:chExt cx="959786" cy="957555"/>
          </a:xfrm>
        </p:grpSpPr>
        <p:sp>
          <p:nvSpPr>
            <p:cNvPr id="77" name="Freeform 8"/>
            <p:cNvSpPr>
              <a:spLocks noEditPoints="1"/>
            </p:cNvSpPr>
            <p:nvPr/>
          </p:nvSpPr>
          <p:spPr bwMode="auto">
            <a:xfrm>
              <a:off x="3366319" y="2012677"/>
              <a:ext cx="959786" cy="957555"/>
            </a:xfrm>
            <a:custGeom>
              <a:avLst/>
              <a:gdLst>
                <a:gd name="T0" fmla="*/ 1487 w 1607"/>
                <a:gd name="T1" fmla="*/ 924 h 1599"/>
                <a:gd name="T2" fmla="*/ 1604 w 1607"/>
                <a:gd name="T3" fmla="*/ 865 h 1599"/>
                <a:gd name="T4" fmla="*/ 1495 w 1607"/>
                <a:gd name="T5" fmla="*/ 724 h 1599"/>
                <a:gd name="T6" fmla="*/ 1578 w 1607"/>
                <a:gd name="T7" fmla="*/ 587 h 1599"/>
                <a:gd name="T8" fmla="*/ 1427 w 1607"/>
                <a:gd name="T9" fmla="*/ 492 h 1599"/>
                <a:gd name="T10" fmla="*/ 1459 w 1607"/>
                <a:gd name="T11" fmla="*/ 335 h 1599"/>
                <a:gd name="T12" fmla="*/ 1284 w 1607"/>
                <a:gd name="T13" fmla="*/ 297 h 1599"/>
                <a:gd name="T14" fmla="*/ 1260 w 1607"/>
                <a:gd name="T15" fmla="*/ 139 h 1599"/>
                <a:gd name="T16" fmla="*/ 1084 w 1607"/>
                <a:gd name="T17" fmla="*/ 163 h 1599"/>
                <a:gd name="T18" fmla="*/ 1007 w 1607"/>
                <a:gd name="T19" fmla="*/ 23 h 1599"/>
                <a:gd name="T20" fmla="*/ 886 w 1607"/>
                <a:gd name="T21" fmla="*/ 1 h 1599"/>
                <a:gd name="T22" fmla="*/ 765 w 1607"/>
                <a:gd name="T23" fmla="*/ 105 h 1599"/>
                <a:gd name="T24" fmla="*/ 608 w 1607"/>
                <a:gd name="T25" fmla="*/ 20 h 1599"/>
                <a:gd name="T26" fmla="*/ 530 w 1607"/>
                <a:gd name="T27" fmla="*/ 160 h 1599"/>
                <a:gd name="T28" fmla="*/ 353 w 1607"/>
                <a:gd name="T29" fmla="*/ 134 h 1599"/>
                <a:gd name="T30" fmla="*/ 328 w 1607"/>
                <a:gd name="T31" fmla="*/ 292 h 1599"/>
                <a:gd name="T32" fmla="*/ 153 w 1607"/>
                <a:gd name="T33" fmla="*/ 328 h 1599"/>
                <a:gd name="T34" fmla="*/ 183 w 1607"/>
                <a:gd name="T35" fmla="*/ 486 h 1599"/>
                <a:gd name="T36" fmla="*/ 31 w 1607"/>
                <a:gd name="T37" fmla="*/ 579 h 1599"/>
                <a:gd name="T38" fmla="*/ 119 w 1607"/>
                <a:gd name="T39" fmla="*/ 675 h 1599"/>
                <a:gd name="T40" fmla="*/ 3 w 1607"/>
                <a:gd name="T41" fmla="*/ 734 h 1599"/>
                <a:gd name="T42" fmla="*/ 112 w 1607"/>
                <a:gd name="T43" fmla="*/ 875 h 1599"/>
                <a:gd name="T44" fmla="*/ 29 w 1607"/>
                <a:gd name="T45" fmla="*/ 1011 h 1599"/>
                <a:gd name="T46" fmla="*/ 180 w 1607"/>
                <a:gd name="T47" fmla="*/ 1107 h 1599"/>
                <a:gd name="T48" fmla="*/ 148 w 1607"/>
                <a:gd name="T49" fmla="*/ 1263 h 1599"/>
                <a:gd name="T50" fmla="*/ 322 w 1607"/>
                <a:gd name="T51" fmla="*/ 1301 h 1599"/>
                <a:gd name="T52" fmla="*/ 346 w 1607"/>
                <a:gd name="T53" fmla="*/ 1460 h 1599"/>
                <a:gd name="T54" fmla="*/ 523 w 1607"/>
                <a:gd name="T55" fmla="*/ 1436 h 1599"/>
                <a:gd name="T56" fmla="*/ 600 w 1607"/>
                <a:gd name="T57" fmla="*/ 1576 h 1599"/>
                <a:gd name="T58" fmla="*/ 721 w 1607"/>
                <a:gd name="T59" fmla="*/ 1598 h 1599"/>
                <a:gd name="T60" fmla="*/ 842 w 1607"/>
                <a:gd name="T61" fmla="*/ 1494 h 1599"/>
                <a:gd name="T62" fmla="*/ 999 w 1607"/>
                <a:gd name="T63" fmla="*/ 1578 h 1599"/>
                <a:gd name="T64" fmla="*/ 1077 w 1607"/>
                <a:gd name="T65" fmla="*/ 1439 h 1599"/>
                <a:gd name="T66" fmla="*/ 1253 w 1607"/>
                <a:gd name="T67" fmla="*/ 1464 h 1599"/>
                <a:gd name="T68" fmla="*/ 1279 w 1607"/>
                <a:gd name="T69" fmla="*/ 1306 h 1599"/>
                <a:gd name="T70" fmla="*/ 1454 w 1607"/>
                <a:gd name="T71" fmla="*/ 1270 h 1599"/>
                <a:gd name="T72" fmla="*/ 1424 w 1607"/>
                <a:gd name="T73" fmla="*/ 1113 h 1599"/>
                <a:gd name="T74" fmla="*/ 1576 w 1607"/>
                <a:gd name="T75" fmla="*/ 1019 h 1599"/>
                <a:gd name="T76" fmla="*/ 700 w 1607"/>
                <a:gd name="T77" fmla="*/ 1370 h 1599"/>
                <a:gd name="T78" fmla="*/ 907 w 1607"/>
                <a:gd name="T79" fmla="*/ 228 h 1599"/>
                <a:gd name="T80" fmla="*/ 700 w 1607"/>
                <a:gd name="T81" fmla="*/ 137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07" h="1599">
                  <a:moveTo>
                    <a:pt x="1479" y="965"/>
                  </a:moveTo>
                  <a:cubicBezTo>
                    <a:pt x="1482" y="951"/>
                    <a:pt x="1485" y="937"/>
                    <a:pt x="1487" y="924"/>
                  </a:cubicBezTo>
                  <a:cubicBezTo>
                    <a:pt x="1490" y="910"/>
                    <a:pt x="1492" y="896"/>
                    <a:pt x="1494" y="882"/>
                  </a:cubicBezTo>
                  <a:cubicBezTo>
                    <a:pt x="1535" y="881"/>
                    <a:pt x="1573" y="875"/>
                    <a:pt x="1604" y="865"/>
                  </a:cubicBezTo>
                  <a:cubicBezTo>
                    <a:pt x="1607" y="824"/>
                    <a:pt x="1607" y="782"/>
                    <a:pt x="1604" y="742"/>
                  </a:cubicBezTo>
                  <a:cubicBezTo>
                    <a:pt x="1574" y="731"/>
                    <a:pt x="1536" y="725"/>
                    <a:pt x="1495" y="724"/>
                  </a:cubicBezTo>
                  <a:cubicBezTo>
                    <a:pt x="1492" y="696"/>
                    <a:pt x="1487" y="668"/>
                    <a:pt x="1481" y="641"/>
                  </a:cubicBezTo>
                  <a:cubicBezTo>
                    <a:pt x="1519" y="626"/>
                    <a:pt x="1553" y="607"/>
                    <a:pt x="1578" y="587"/>
                  </a:cubicBezTo>
                  <a:cubicBezTo>
                    <a:pt x="1567" y="547"/>
                    <a:pt x="1553" y="509"/>
                    <a:pt x="1536" y="472"/>
                  </a:cubicBezTo>
                  <a:cubicBezTo>
                    <a:pt x="1504" y="472"/>
                    <a:pt x="1466" y="479"/>
                    <a:pt x="1427" y="492"/>
                  </a:cubicBezTo>
                  <a:cubicBezTo>
                    <a:pt x="1415" y="467"/>
                    <a:pt x="1401" y="442"/>
                    <a:pt x="1385" y="419"/>
                  </a:cubicBezTo>
                  <a:cubicBezTo>
                    <a:pt x="1417" y="392"/>
                    <a:pt x="1442" y="362"/>
                    <a:pt x="1459" y="335"/>
                  </a:cubicBezTo>
                  <a:cubicBezTo>
                    <a:pt x="1435" y="302"/>
                    <a:pt x="1409" y="270"/>
                    <a:pt x="1380" y="241"/>
                  </a:cubicBezTo>
                  <a:cubicBezTo>
                    <a:pt x="1350" y="252"/>
                    <a:pt x="1317" y="271"/>
                    <a:pt x="1284" y="297"/>
                  </a:cubicBezTo>
                  <a:cubicBezTo>
                    <a:pt x="1264" y="278"/>
                    <a:pt x="1243" y="260"/>
                    <a:pt x="1220" y="243"/>
                  </a:cubicBezTo>
                  <a:cubicBezTo>
                    <a:pt x="1240" y="206"/>
                    <a:pt x="1254" y="170"/>
                    <a:pt x="1260" y="139"/>
                  </a:cubicBezTo>
                  <a:cubicBezTo>
                    <a:pt x="1227" y="116"/>
                    <a:pt x="1192" y="95"/>
                    <a:pt x="1154" y="77"/>
                  </a:cubicBezTo>
                  <a:cubicBezTo>
                    <a:pt x="1130" y="98"/>
                    <a:pt x="1105" y="127"/>
                    <a:pt x="1084" y="163"/>
                  </a:cubicBezTo>
                  <a:cubicBezTo>
                    <a:pt x="1058" y="152"/>
                    <a:pt x="1032" y="142"/>
                    <a:pt x="1005" y="134"/>
                  </a:cubicBezTo>
                  <a:cubicBezTo>
                    <a:pt x="1011" y="93"/>
                    <a:pt x="1012" y="54"/>
                    <a:pt x="1007" y="23"/>
                  </a:cubicBezTo>
                  <a:cubicBezTo>
                    <a:pt x="987" y="17"/>
                    <a:pt x="967" y="13"/>
                    <a:pt x="947" y="9"/>
                  </a:cubicBezTo>
                  <a:cubicBezTo>
                    <a:pt x="927" y="6"/>
                    <a:pt x="906" y="3"/>
                    <a:pt x="886" y="1"/>
                  </a:cubicBezTo>
                  <a:cubicBezTo>
                    <a:pt x="870" y="29"/>
                    <a:pt x="857" y="65"/>
                    <a:pt x="849" y="106"/>
                  </a:cubicBezTo>
                  <a:cubicBezTo>
                    <a:pt x="821" y="104"/>
                    <a:pt x="793" y="103"/>
                    <a:pt x="765" y="105"/>
                  </a:cubicBezTo>
                  <a:cubicBezTo>
                    <a:pt x="757" y="64"/>
                    <a:pt x="744" y="28"/>
                    <a:pt x="729" y="0"/>
                  </a:cubicBezTo>
                  <a:cubicBezTo>
                    <a:pt x="688" y="3"/>
                    <a:pt x="647" y="10"/>
                    <a:pt x="608" y="20"/>
                  </a:cubicBezTo>
                  <a:cubicBezTo>
                    <a:pt x="603" y="52"/>
                    <a:pt x="603" y="91"/>
                    <a:pt x="609" y="132"/>
                  </a:cubicBezTo>
                  <a:cubicBezTo>
                    <a:pt x="582" y="140"/>
                    <a:pt x="556" y="149"/>
                    <a:pt x="530" y="160"/>
                  </a:cubicBezTo>
                  <a:cubicBezTo>
                    <a:pt x="509" y="124"/>
                    <a:pt x="484" y="95"/>
                    <a:pt x="460" y="73"/>
                  </a:cubicBezTo>
                  <a:cubicBezTo>
                    <a:pt x="423" y="91"/>
                    <a:pt x="387" y="111"/>
                    <a:pt x="353" y="134"/>
                  </a:cubicBezTo>
                  <a:cubicBezTo>
                    <a:pt x="359" y="166"/>
                    <a:pt x="373" y="202"/>
                    <a:pt x="392" y="239"/>
                  </a:cubicBezTo>
                  <a:cubicBezTo>
                    <a:pt x="370" y="255"/>
                    <a:pt x="348" y="273"/>
                    <a:pt x="328" y="292"/>
                  </a:cubicBezTo>
                  <a:cubicBezTo>
                    <a:pt x="295" y="266"/>
                    <a:pt x="262" y="246"/>
                    <a:pt x="233" y="235"/>
                  </a:cubicBezTo>
                  <a:cubicBezTo>
                    <a:pt x="204" y="264"/>
                    <a:pt x="177" y="295"/>
                    <a:pt x="153" y="328"/>
                  </a:cubicBezTo>
                  <a:cubicBezTo>
                    <a:pt x="169" y="356"/>
                    <a:pt x="194" y="385"/>
                    <a:pt x="225" y="413"/>
                  </a:cubicBezTo>
                  <a:cubicBezTo>
                    <a:pt x="210" y="436"/>
                    <a:pt x="196" y="460"/>
                    <a:pt x="183" y="486"/>
                  </a:cubicBezTo>
                  <a:cubicBezTo>
                    <a:pt x="144" y="472"/>
                    <a:pt x="106" y="465"/>
                    <a:pt x="74" y="464"/>
                  </a:cubicBezTo>
                  <a:cubicBezTo>
                    <a:pt x="57" y="501"/>
                    <a:pt x="43" y="539"/>
                    <a:pt x="31" y="579"/>
                  </a:cubicBezTo>
                  <a:cubicBezTo>
                    <a:pt x="56" y="599"/>
                    <a:pt x="89" y="619"/>
                    <a:pt x="128" y="634"/>
                  </a:cubicBezTo>
                  <a:cubicBezTo>
                    <a:pt x="125" y="647"/>
                    <a:pt x="122" y="661"/>
                    <a:pt x="119" y="675"/>
                  </a:cubicBezTo>
                  <a:cubicBezTo>
                    <a:pt x="117" y="689"/>
                    <a:pt x="115" y="703"/>
                    <a:pt x="113" y="717"/>
                  </a:cubicBezTo>
                  <a:cubicBezTo>
                    <a:pt x="72" y="717"/>
                    <a:pt x="33" y="724"/>
                    <a:pt x="3" y="734"/>
                  </a:cubicBezTo>
                  <a:cubicBezTo>
                    <a:pt x="0" y="775"/>
                    <a:pt x="0" y="816"/>
                    <a:pt x="2" y="857"/>
                  </a:cubicBezTo>
                  <a:cubicBezTo>
                    <a:pt x="33" y="867"/>
                    <a:pt x="71" y="874"/>
                    <a:pt x="112" y="875"/>
                  </a:cubicBezTo>
                  <a:cubicBezTo>
                    <a:pt x="115" y="903"/>
                    <a:pt x="120" y="931"/>
                    <a:pt x="126" y="958"/>
                  </a:cubicBezTo>
                  <a:cubicBezTo>
                    <a:pt x="87" y="973"/>
                    <a:pt x="54" y="992"/>
                    <a:pt x="29" y="1011"/>
                  </a:cubicBezTo>
                  <a:cubicBezTo>
                    <a:pt x="40" y="1051"/>
                    <a:pt x="54" y="1090"/>
                    <a:pt x="70" y="1127"/>
                  </a:cubicBezTo>
                  <a:cubicBezTo>
                    <a:pt x="102" y="1127"/>
                    <a:pt x="140" y="1120"/>
                    <a:pt x="180" y="1107"/>
                  </a:cubicBezTo>
                  <a:cubicBezTo>
                    <a:pt x="192" y="1132"/>
                    <a:pt x="206" y="1156"/>
                    <a:pt x="221" y="1180"/>
                  </a:cubicBezTo>
                  <a:cubicBezTo>
                    <a:pt x="190" y="1207"/>
                    <a:pt x="165" y="1236"/>
                    <a:pt x="148" y="1263"/>
                  </a:cubicBezTo>
                  <a:cubicBezTo>
                    <a:pt x="172" y="1297"/>
                    <a:pt x="198" y="1329"/>
                    <a:pt x="227" y="1358"/>
                  </a:cubicBezTo>
                  <a:cubicBezTo>
                    <a:pt x="257" y="1347"/>
                    <a:pt x="290" y="1327"/>
                    <a:pt x="322" y="1301"/>
                  </a:cubicBezTo>
                  <a:cubicBezTo>
                    <a:pt x="343" y="1321"/>
                    <a:pt x="364" y="1339"/>
                    <a:pt x="387" y="1356"/>
                  </a:cubicBezTo>
                  <a:cubicBezTo>
                    <a:pt x="366" y="1392"/>
                    <a:pt x="353" y="1428"/>
                    <a:pt x="346" y="1460"/>
                  </a:cubicBezTo>
                  <a:cubicBezTo>
                    <a:pt x="380" y="1483"/>
                    <a:pt x="415" y="1504"/>
                    <a:pt x="452" y="1522"/>
                  </a:cubicBezTo>
                  <a:cubicBezTo>
                    <a:pt x="477" y="1501"/>
                    <a:pt x="502" y="1471"/>
                    <a:pt x="523" y="1436"/>
                  </a:cubicBezTo>
                  <a:cubicBezTo>
                    <a:pt x="549" y="1447"/>
                    <a:pt x="575" y="1457"/>
                    <a:pt x="602" y="1465"/>
                  </a:cubicBezTo>
                  <a:cubicBezTo>
                    <a:pt x="596" y="1506"/>
                    <a:pt x="595" y="1544"/>
                    <a:pt x="600" y="1576"/>
                  </a:cubicBezTo>
                  <a:cubicBezTo>
                    <a:pt x="620" y="1581"/>
                    <a:pt x="640" y="1586"/>
                    <a:pt x="660" y="1589"/>
                  </a:cubicBezTo>
                  <a:cubicBezTo>
                    <a:pt x="680" y="1593"/>
                    <a:pt x="701" y="1596"/>
                    <a:pt x="721" y="1598"/>
                  </a:cubicBezTo>
                  <a:cubicBezTo>
                    <a:pt x="736" y="1570"/>
                    <a:pt x="750" y="1534"/>
                    <a:pt x="758" y="1493"/>
                  </a:cubicBezTo>
                  <a:cubicBezTo>
                    <a:pt x="786" y="1495"/>
                    <a:pt x="814" y="1495"/>
                    <a:pt x="842" y="1494"/>
                  </a:cubicBezTo>
                  <a:cubicBezTo>
                    <a:pt x="850" y="1534"/>
                    <a:pt x="863" y="1571"/>
                    <a:pt x="878" y="1599"/>
                  </a:cubicBezTo>
                  <a:cubicBezTo>
                    <a:pt x="919" y="1595"/>
                    <a:pt x="959" y="1588"/>
                    <a:pt x="999" y="1578"/>
                  </a:cubicBezTo>
                  <a:cubicBezTo>
                    <a:pt x="1004" y="1547"/>
                    <a:pt x="1004" y="1508"/>
                    <a:pt x="998" y="1467"/>
                  </a:cubicBezTo>
                  <a:cubicBezTo>
                    <a:pt x="1025" y="1459"/>
                    <a:pt x="1051" y="1450"/>
                    <a:pt x="1077" y="1439"/>
                  </a:cubicBezTo>
                  <a:cubicBezTo>
                    <a:pt x="1098" y="1474"/>
                    <a:pt x="1123" y="1504"/>
                    <a:pt x="1147" y="1525"/>
                  </a:cubicBezTo>
                  <a:cubicBezTo>
                    <a:pt x="1184" y="1508"/>
                    <a:pt x="1220" y="1487"/>
                    <a:pt x="1253" y="1464"/>
                  </a:cubicBezTo>
                  <a:cubicBezTo>
                    <a:pt x="1248" y="1433"/>
                    <a:pt x="1234" y="1397"/>
                    <a:pt x="1214" y="1360"/>
                  </a:cubicBezTo>
                  <a:cubicBezTo>
                    <a:pt x="1237" y="1344"/>
                    <a:pt x="1259" y="1326"/>
                    <a:pt x="1279" y="1306"/>
                  </a:cubicBezTo>
                  <a:cubicBezTo>
                    <a:pt x="1311" y="1333"/>
                    <a:pt x="1345" y="1352"/>
                    <a:pt x="1374" y="1364"/>
                  </a:cubicBezTo>
                  <a:cubicBezTo>
                    <a:pt x="1403" y="1335"/>
                    <a:pt x="1430" y="1304"/>
                    <a:pt x="1454" y="1270"/>
                  </a:cubicBezTo>
                  <a:cubicBezTo>
                    <a:pt x="1438" y="1243"/>
                    <a:pt x="1413" y="1213"/>
                    <a:pt x="1382" y="1186"/>
                  </a:cubicBezTo>
                  <a:cubicBezTo>
                    <a:pt x="1397" y="1163"/>
                    <a:pt x="1411" y="1138"/>
                    <a:pt x="1424" y="1113"/>
                  </a:cubicBezTo>
                  <a:cubicBezTo>
                    <a:pt x="1463" y="1127"/>
                    <a:pt x="1501" y="1134"/>
                    <a:pt x="1533" y="1135"/>
                  </a:cubicBezTo>
                  <a:cubicBezTo>
                    <a:pt x="1550" y="1098"/>
                    <a:pt x="1564" y="1059"/>
                    <a:pt x="1576" y="1019"/>
                  </a:cubicBezTo>
                  <a:cubicBezTo>
                    <a:pt x="1551" y="999"/>
                    <a:pt x="1517" y="980"/>
                    <a:pt x="1479" y="965"/>
                  </a:cubicBezTo>
                  <a:close/>
                  <a:moveTo>
                    <a:pt x="700" y="1370"/>
                  </a:moveTo>
                  <a:cubicBezTo>
                    <a:pt x="384" y="1313"/>
                    <a:pt x="175" y="1011"/>
                    <a:pt x="232" y="696"/>
                  </a:cubicBezTo>
                  <a:cubicBezTo>
                    <a:pt x="290" y="380"/>
                    <a:pt x="592" y="171"/>
                    <a:pt x="907" y="228"/>
                  </a:cubicBezTo>
                  <a:cubicBezTo>
                    <a:pt x="1223" y="286"/>
                    <a:pt x="1432" y="588"/>
                    <a:pt x="1374" y="903"/>
                  </a:cubicBezTo>
                  <a:cubicBezTo>
                    <a:pt x="1317" y="1218"/>
                    <a:pt x="1015" y="1428"/>
                    <a:pt x="700" y="13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3573292" y="2217611"/>
              <a:ext cx="547690" cy="5476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Freeform 8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5792937" y="2358638"/>
            <a:ext cx="700168" cy="698541"/>
          </a:xfrm>
          <a:custGeom>
            <a:avLst/>
            <a:gdLst>
              <a:gd name="T0" fmla="*/ 1487 w 1607"/>
              <a:gd name="T1" fmla="*/ 924 h 1599"/>
              <a:gd name="T2" fmla="*/ 1604 w 1607"/>
              <a:gd name="T3" fmla="*/ 865 h 1599"/>
              <a:gd name="T4" fmla="*/ 1495 w 1607"/>
              <a:gd name="T5" fmla="*/ 724 h 1599"/>
              <a:gd name="T6" fmla="*/ 1578 w 1607"/>
              <a:gd name="T7" fmla="*/ 587 h 1599"/>
              <a:gd name="T8" fmla="*/ 1427 w 1607"/>
              <a:gd name="T9" fmla="*/ 492 h 1599"/>
              <a:gd name="T10" fmla="*/ 1459 w 1607"/>
              <a:gd name="T11" fmla="*/ 335 h 1599"/>
              <a:gd name="T12" fmla="*/ 1284 w 1607"/>
              <a:gd name="T13" fmla="*/ 297 h 1599"/>
              <a:gd name="T14" fmla="*/ 1260 w 1607"/>
              <a:gd name="T15" fmla="*/ 139 h 1599"/>
              <a:gd name="T16" fmla="*/ 1084 w 1607"/>
              <a:gd name="T17" fmla="*/ 163 h 1599"/>
              <a:gd name="T18" fmla="*/ 1007 w 1607"/>
              <a:gd name="T19" fmla="*/ 23 h 1599"/>
              <a:gd name="T20" fmla="*/ 886 w 1607"/>
              <a:gd name="T21" fmla="*/ 1 h 1599"/>
              <a:gd name="T22" fmla="*/ 765 w 1607"/>
              <a:gd name="T23" fmla="*/ 105 h 1599"/>
              <a:gd name="T24" fmla="*/ 608 w 1607"/>
              <a:gd name="T25" fmla="*/ 20 h 1599"/>
              <a:gd name="T26" fmla="*/ 530 w 1607"/>
              <a:gd name="T27" fmla="*/ 160 h 1599"/>
              <a:gd name="T28" fmla="*/ 353 w 1607"/>
              <a:gd name="T29" fmla="*/ 134 h 1599"/>
              <a:gd name="T30" fmla="*/ 328 w 1607"/>
              <a:gd name="T31" fmla="*/ 292 h 1599"/>
              <a:gd name="T32" fmla="*/ 153 w 1607"/>
              <a:gd name="T33" fmla="*/ 328 h 1599"/>
              <a:gd name="T34" fmla="*/ 183 w 1607"/>
              <a:gd name="T35" fmla="*/ 486 h 1599"/>
              <a:gd name="T36" fmla="*/ 31 w 1607"/>
              <a:gd name="T37" fmla="*/ 579 h 1599"/>
              <a:gd name="T38" fmla="*/ 119 w 1607"/>
              <a:gd name="T39" fmla="*/ 675 h 1599"/>
              <a:gd name="T40" fmla="*/ 3 w 1607"/>
              <a:gd name="T41" fmla="*/ 734 h 1599"/>
              <a:gd name="T42" fmla="*/ 112 w 1607"/>
              <a:gd name="T43" fmla="*/ 875 h 1599"/>
              <a:gd name="T44" fmla="*/ 29 w 1607"/>
              <a:gd name="T45" fmla="*/ 1011 h 1599"/>
              <a:gd name="T46" fmla="*/ 180 w 1607"/>
              <a:gd name="T47" fmla="*/ 1107 h 1599"/>
              <a:gd name="T48" fmla="*/ 148 w 1607"/>
              <a:gd name="T49" fmla="*/ 1263 h 1599"/>
              <a:gd name="T50" fmla="*/ 322 w 1607"/>
              <a:gd name="T51" fmla="*/ 1301 h 1599"/>
              <a:gd name="T52" fmla="*/ 346 w 1607"/>
              <a:gd name="T53" fmla="*/ 1460 h 1599"/>
              <a:gd name="T54" fmla="*/ 523 w 1607"/>
              <a:gd name="T55" fmla="*/ 1436 h 1599"/>
              <a:gd name="T56" fmla="*/ 600 w 1607"/>
              <a:gd name="T57" fmla="*/ 1576 h 1599"/>
              <a:gd name="T58" fmla="*/ 721 w 1607"/>
              <a:gd name="T59" fmla="*/ 1598 h 1599"/>
              <a:gd name="T60" fmla="*/ 842 w 1607"/>
              <a:gd name="T61" fmla="*/ 1494 h 1599"/>
              <a:gd name="T62" fmla="*/ 999 w 1607"/>
              <a:gd name="T63" fmla="*/ 1578 h 1599"/>
              <a:gd name="T64" fmla="*/ 1077 w 1607"/>
              <a:gd name="T65" fmla="*/ 1439 h 1599"/>
              <a:gd name="T66" fmla="*/ 1253 w 1607"/>
              <a:gd name="T67" fmla="*/ 1464 h 1599"/>
              <a:gd name="T68" fmla="*/ 1279 w 1607"/>
              <a:gd name="T69" fmla="*/ 1306 h 1599"/>
              <a:gd name="T70" fmla="*/ 1454 w 1607"/>
              <a:gd name="T71" fmla="*/ 1270 h 1599"/>
              <a:gd name="T72" fmla="*/ 1424 w 1607"/>
              <a:gd name="T73" fmla="*/ 1113 h 1599"/>
              <a:gd name="T74" fmla="*/ 1576 w 1607"/>
              <a:gd name="T75" fmla="*/ 1019 h 1599"/>
              <a:gd name="T76" fmla="*/ 700 w 1607"/>
              <a:gd name="T77" fmla="*/ 1370 h 1599"/>
              <a:gd name="T78" fmla="*/ 907 w 1607"/>
              <a:gd name="T79" fmla="*/ 228 h 1599"/>
              <a:gd name="T80" fmla="*/ 700 w 1607"/>
              <a:gd name="T81" fmla="*/ 1370 h 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7" h="1599">
                <a:moveTo>
                  <a:pt x="1479" y="965"/>
                </a:moveTo>
                <a:cubicBezTo>
                  <a:pt x="1482" y="951"/>
                  <a:pt x="1485" y="937"/>
                  <a:pt x="1487" y="924"/>
                </a:cubicBezTo>
                <a:cubicBezTo>
                  <a:pt x="1490" y="910"/>
                  <a:pt x="1492" y="896"/>
                  <a:pt x="1494" y="882"/>
                </a:cubicBezTo>
                <a:cubicBezTo>
                  <a:pt x="1535" y="881"/>
                  <a:pt x="1573" y="875"/>
                  <a:pt x="1604" y="865"/>
                </a:cubicBezTo>
                <a:cubicBezTo>
                  <a:pt x="1607" y="824"/>
                  <a:pt x="1607" y="782"/>
                  <a:pt x="1604" y="742"/>
                </a:cubicBezTo>
                <a:cubicBezTo>
                  <a:pt x="1574" y="731"/>
                  <a:pt x="1536" y="725"/>
                  <a:pt x="1495" y="724"/>
                </a:cubicBezTo>
                <a:cubicBezTo>
                  <a:pt x="1492" y="696"/>
                  <a:pt x="1487" y="668"/>
                  <a:pt x="1481" y="641"/>
                </a:cubicBezTo>
                <a:cubicBezTo>
                  <a:pt x="1519" y="626"/>
                  <a:pt x="1553" y="607"/>
                  <a:pt x="1578" y="587"/>
                </a:cubicBezTo>
                <a:cubicBezTo>
                  <a:pt x="1567" y="547"/>
                  <a:pt x="1553" y="509"/>
                  <a:pt x="1536" y="472"/>
                </a:cubicBezTo>
                <a:cubicBezTo>
                  <a:pt x="1504" y="472"/>
                  <a:pt x="1466" y="479"/>
                  <a:pt x="1427" y="492"/>
                </a:cubicBezTo>
                <a:cubicBezTo>
                  <a:pt x="1415" y="467"/>
                  <a:pt x="1401" y="442"/>
                  <a:pt x="1385" y="419"/>
                </a:cubicBezTo>
                <a:cubicBezTo>
                  <a:pt x="1417" y="392"/>
                  <a:pt x="1442" y="362"/>
                  <a:pt x="1459" y="335"/>
                </a:cubicBezTo>
                <a:cubicBezTo>
                  <a:pt x="1435" y="302"/>
                  <a:pt x="1409" y="270"/>
                  <a:pt x="1380" y="241"/>
                </a:cubicBezTo>
                <a:cubicBezTo>
                  <a:pt x="1350" y="252"/>
                  <a:pt x="1317" y="271"/>
                  <a:pt x="1284" y="297"/>
                </a:cubicBezTo>
                <a:cubicBezTo>
                  <a:pt x="1264" y="278"/>
                  <a:pt x="1243" y="260"/>
                  <a:pt x="1220" y="243"/>
                </a:cubicBezTo>
                <a:cubicBezTo>
                  <a:pt x="1240" y="206"/>
                  <a:pt x="1254" y="170"/>
                  <a:pt x="1260" y="139"/>
                </a:cubicBezTo>
                <a:cubicBezTo>
                  <a:pt x="1227" y="116"/>
                  <a:pt x="1192" y="95"/>
                  <a:pt x="1154" y="77"/>
                </a:cubicBezTo>
                <a:cubicBezTo>
                  <a:pt x="1130" y="98"/>
                  <a:pt x="1105" y="127"/>
                  <a:pt x="1084" y="163"/>
                </a:cubicBezTo>
                <a:cubicBezTo>
                  <a:pt x="1058" y="152"/>
                  <a:pt x="1032" y="142"/>
                  <a:pt x="1005" y="134"/>
                </a:cubicBezTo>
                <a:cubicBezTo>
                  <a:pt x="1011" y="93"/>
                  <a:pt x="1012" y="54"/>
                  <a:pt x="1007" y="23"/>
                </a:cubicBezTo>
                <a:cubicBezTo>
                  <a:pt x="987" y="17"/>
                  <a:pt x="967" y="13"/>
                  <a:pt x="947" y="9"/>
                </a:cubicBezTo>
                <a:cubicBezTo>
                  <a:pt x="927" y="6"/>
                  <a:pt x="906" y="3"/>
                  <a:pt x="886" y="1"/>
                </a:cubicBezTo>
                <a:cubicBezTo>
                  <a:pt x="870" y="29"/>
                  <a:pt x="857" y="65"/>
                  <a:pt x="849" y="106"/>
                </a:cubicBezTo>
                <a:cubicBezTo>
                  <a:pt x="821" y="104"/>
                  <a:pt x="793" y="103"/>
                  <a:pt x="765" y="105"/>
                </a:cubicBezTo>
                <a:cubicBezTo>
                  <a:pt x="757" y="64"/>
                  <a:pt x="744" y="28"/>
                  <a:pt x="729" y="0"/>
                </a:cubicBezTo>
                <a:cubicBezTo>
                  <a:pt x="688" y="3"/>
                  <a:pt x="647" y="10"/>
                  <a:pt x="608" y="20"/>
                </a:cubicBezTo>
                <a:cubicBezTo>
                  <a:pt x="603" y="52"/>
                  <a:pt x="603" y="91"/>
                  <a:pt x="609" y="132"/>
                </a:cubicBezTo>
                <a:cubicBezTo>
                  <a:pt x="582" y="140"/>
                  <a:pt x="556" y="149"/>
                  <a:pt x="530" y="160"/>
                </a:cubicBezTo>
                <a:cubicBezTo>
                  <a:pt x="509" y="124"/>
                  <a:pt x="484" y="95"/>
                  <a:pt x="460" y="73"/>
                </a:cubicBezTo>
                <a:cubicBezTo>
                  <a:pt x="423" y="91"/>
                  <a:pt x="387" y="111"/>
                  <a:pt x="353" y="134"/>
                </a:cubicBezTo>
                <a:cubicBezTo>
                  <a:pt x="359" y="166"/>
                  <a:pt x="373" y="202"/>
                  <a:pt x="392" y="239"/>
                </a:cubicBezTo>
                <a:cubicBezTo>
                  <a:pt x="370" y="255"/>
                  <a:pt x="348" y="273"/>
                  <a:pt x="328" y="292"/>
                </a:cubicBezTo>
                <a:cubicBezTo>
                  <a:pt x="295" y="266"/>
                  <a:pt x="262" y="246"/>
                  <a:pt x="233" y="235"/>
                </a:cubicBezTo>
                <a:cubicBezTo>
                  <a:pt x="204" y="264"/>
                  <a:pt x="177" y="295"/>
                  <a:pt x="153" y="328"/>
                </a:cubicBezTo>
                <a:cubicBezTo>
                  <a:pt x="169" y="356"/>
                  <a:pt x="194" y="385"/>
                  <a:pt x="225" y="413"/>
                </a:cubicBezTo>
                <a:cubicBezTo>
                  <a:pt x="210" y="436"/>
                  <a:pt x="196" y="460"/>
                  <a:pt x="183" y="486"/>
                </a:cubicBezTo>
                <a:cubicBezTo>
                  <a:pt x="144" y="472"/>
                  <a:pt x="106" y="465"/>
                  <a:pt x="74" y="464"/>
                </a:cubicBezTo>
                <a:cubicBezTo>
                  <a:pt x="57" y="501"/>
                  <a:pt x="43" y="539"/>
                  <a:pt x="31" y="579"/>
                </a:cubicBezTo>
                <a:cubicBezTo>
                  <a:pt x="56" y="599"/>
                  <a:pt x="89" y="619"/>
                  <a:pt x="128" y="634"/>
                </a:cubicBezTo>
                <a:cubicBezTo>
                  <a:pt x="125" y="647"/>
                  <a:pt x="122" y="661"/>
                  <a:pt x="119" y="675"/>
                </a:cubicBezTo>
                <a:cubicBezTo>
                  <a:pt x="117" y="689"/>
                  <a:pt x="115" y="703"/>
                  <a:pt x="113" y="717"/>
                </a:cubicBezTo>
                <a:cubicBezTo>
                  <a:pt x="72" y="717"/>
                  <a:pt x="33" y="724"/>
                  <a:pt x="3" y="734"/>
                </a:cubicBezTo>
                <a:cubicBezTo>
                  <a:pt x="0" y="775"/>
                  <a:pt x="0" y="816"/>
                  <a:pt x="2" y="857"/>
                </a:cubicBezTo>
                <a:cubicBezTo>
                  <a:pt x="33" y="867"/>
                  <a:pt x="71" y="874"/>
                  <a:pt x="112" y="875"/>
                </a:cubicBezTo>
                <a:cubicBezTo>
                  <a:pt x="115" y="903"/>
                  <a:pt x="120" y="931"/>
                  <a:pt x="126" y="958"/>
                </a:cubicBezTo>
                <a:cubicBezTo>
                  <a:pt x="87" y="973"/>
                  <a:pt x="54" y="992"/>
                  <a:pt x="29" y="1011"/>
                </a:cubicBezTo>
                <a:cubicBezTo>
                  <a:pt x="40" y="1051"/>
                  <a:pt x="54" y="1090"/>
                  <a:pt x="70" y="1127"/>
                </a:cubicBezTo>
                <a:cubicBezTo>
                  <a:pt x="102" y="1127"/>
                  <a:pt x="140" y="1120"/>
                  <a:pt x="180" y="1107"/>
                </a:cubicBezTo>
                <a:cubicBezTo>
                  <a:pt x="192" y="1132"/>
                  <a:pt x="206" y="1156"/>
                  <a:pt x="221" y="1180"/>
                </a:cubicBezTo>
                <a:cubicBezTo>
                  <a:pt x="190" y="1207"/>
                  <a:pt x="165" y="1236"/>
                  <a:pt x="148" y="1263"/>
                </a:cubicBezTo>
                <a:cubicBezTo>
                  <a:pt x="172" y="1297"/>
                  <a:pt x="198" y="1329"/>
                  <a:pt x="227" y="1358"/>
                </a:cubicBezTo>
                <a:cubicBezTo>
                  <a:pt x="257" y="1347"/>
                  <a:pt x="290" y="1327"/>
                  <a:pt x="322" y="1301"/>
                </a:cubicBezTo>
                <a:cubicBezTo>
                  <a:pt x="343" y="1321"/>
                  <a:pt x="364" y="1339"/>
                  <a:pt x="387" y="1356"/>
                </a:cubicBezTo>
                <a:cubicBezTo>
                  <a:pt x="366" y="1392"/>
                  <a:pt x="353" y="1428"/>
                  <a:pt x="346" y="1460"/>
                </a:cubicBezTo>
                <a:cubicBezTo>
                  <a:pt x="380" y="1483"/>
                  <a:pt x="415" y="1504"/>
                  <a:pt x="452" y="1522"/>
                </a:cubicBezTo>
                <a:cubicBezTo>
                  <a:pt x="477" y="1501"/>
                  <a:pt x="502" y="1471"/>
                  <a:pt x="523" y="1436"/>
                </a:cubicBezTo>
                <a:cubicBezTo>
                  <a:pt x="549" y="1447"/>
                  <a:pt x="575" y="1457"/>
                  <a:pt x="602" y="1465"/>
                </a:cubicBezTo>
                <a:cubicBezTo>
                  <a:pt x="596" y="1506"/>
                  <a:pt x="595" y="1544"/>
                  <a:pt x="600" y="1576"/>
                </a:cubicBezTo>
                <a:cubicBezTo>
                  <a:pt x="620" y="1581"/>
                  <a:pt x="640" y="1586"/>
                  <a:pt x="660" y="1589"/>
                </a:cubicBezTo>
                <a:cubicBezTo>
                  <a:pt x="680" y="1593"/>
                  <a:pt x="701" y="1596"/>
                  <a:pt x="721" y="1598"/>
                </a:cubicBezTo>
                <a:cubicBezTo>
                  <a:pt x="736" y="1570"/>
                  <a:pt x="750" y="1534"/>
                  <a:pt x="758" y="1493"/>
                </a:cubicBezTo>
                <a:cubicBezTo>
                  <a:pt x="786" y="1495"/>
                  <a:pt x="814" y="1495"/>
                  <a:pt x="842" y="1494"/>
                </a:cubicBezTo>
                <a:cubicBezTo>
                  <a:pt x="850" y="1534"/>
                  <a:pt x="863" y="1571"/>
                  <a:pt x="878" y="1599"/>
                </a:cubicBezTo>
                <a:cubicBezTo>
                  <a:pt x="919" y="1595"/>
                  <a:pt x="959" y="1588"/>
                  <a:pt x="999" y="1578"/>
                </a:cubicBezTo>
                <a:cubicBezTo>
                  <a:pt x="1004" y="1547"/>
                  <a:pt x="1004" y="1508"/>
                  <a:pt x="998" y="1467"/>
                </a:cubicBezTo>
                <a:cubicBezTo>
                  <a:pt x="1025" y="1459"/>
                  <a:pt x="1051" y="1450"/>
                  <a:pt x="1077" y="1439"/>
                </a:cubicBezTo>
                <a:cubicBezTo>
                  <a:pt x="1098" y="1474"/>
                  <a:pt x="1123" y="1504"/>
                  <a:pt x="1147" y="1525"/>
                </a:cubicBezTo>
                <a:cubicBezTo>
                  <a:pt x="1184" y="1508"/>
                  <a:pt x="1220" y="1487"/>
                  <a:pt x="1253" y="1464"/>
                </a:cubicBezTo>
                <a:cubicBezTo>
                  <a:pt x="1248" y="1433"/>
                  <a:pt x="1234" y="1397"/>
                  <a:pt x="1214" y="1360"/>
                </a:cubicBezTo>
                <a:cubicBezTo>
                  <a:pt x="1237" y="1344"/>
                  <a:pt x="1259" y="1326"/>
                  <a:pt x="1279" y="1306"/>
                </a:cubicBezTo>
                <a:cubicBezTo>
                  <a:pt x="1311" y="1333"/>
                  <a:pt x="1345" y="1352"/>
                  <a:pt x="1374" y="1364"/>
                </a:cubicBezTo>
                <a:cubicBezTo>
                  <a:pt x="1403" y="1335"/>
                  <a:pt x="1430" y="1304"/>
                  <a:pt x="1454" y="1270"/>
                </a:cubicBezTo>
                <a:cubicBezTo>
                  <a:pt x="1438" y="1243"/>
                  <a:pt x="1413" y="1213"/>
                  <a:pt x="1382" y="1186"/>
                </a:cubicBezTo>
                <a:cubicBezTo>
                  <a:pt x="1397" y="1163"/>
                  <a:pt x="1411" y="1138"/>
                  <a:pt x="1424" y="1113"/>
                </a:cubicBezTo>
                <a:cubicBezTo>
                  <a:pt x="1463" y="1127"/>
                  <a:pt x="1501" y="1134"/>
                  <a:pt x="1533" y="1135"/>
                </a:cubicBezTo>
                <a:cubicBezTo>
                  <a:pt x="1550" y="1098"/>
                  <a:pt x="1564" y="1059"/>
                  <a:pt x="1576" y="1019"/>
                </a:cubicBezTo>
                <a:cubicBezTo>
                  <a:pt x="1551" y="999"/>
                  <a:pt x="1517" y="980"/>
                  <a:pt x="1479" y="965"/>
                </a:cubicBezTo>
                <a:close/>
                <a:moveTo>
                  <a:pt x="700" y="1370"/>
                </a:moveTo>
                <a:cubicBezTo>
                  <a:pt x="384" y="1313"/>
                  <a:pt x="175" y="1011"/>
                  <a:pt x="232" y="696"/>
                </a:cubicBezTo>
                <a:cubicBezTo>
                  <a:pt x="290" y="380"/>
                  <a:pt x="592" y="171"/>
                  <a:pt x="907" y="228"/>
                </a:cubicBezTo>
                <a:cubicBezTo>
                  <a:pt x="1223" y="286"/>
                  <a:pt x="1432" y="588"/>
                  <a:pt x="1374" y="903"/>
                </a:cubicBezTo>
                <a:cubicBezTo>
                  <a:pt x="1317" y="1218"/>
                  <a:pt x="1015" y="1428"/>
                  <a:pt x="700" y="1370"/>
                </a:cubicBez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80"/>
          <p:cNvSpPr/>
          <p:nvPr>
            <p:custDataLst>
              <p:tags r:id="rId19"/>
            </p:custDataLst>
          </p:nvPr>
        </p:nvSpPr>
        <p:spPr>
          <a:xfrm>
            <a:off x="5943925" y="2508138"/>
            <a:ext cx="399542" cy="3995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5"/>
          <p:cNvSpPr>
            <a:spLocks/>
          </p:cNvSpPr>
          <p:nvPr>
            <p:custDataLst>
              <p:tags r:id="rId20"/>
            </p:custDataLst>
          </p:nvPr>
        </p:nvSpPr>
        <p:spPr bwMode="auto">
          <a:xfrm rot="10800000">
            <a:off x="5548109" y="3187060"/>
            <a:ext cx="369276" cy="410567"/>
          </a:xfrm>
          <a:custGeom>
            <a:avLst/>
            <a:gdLst>
              <a:gd name="T0" fmla="*/ 1724 w 2505"/>
              <a:gd name="T1" fmla="*/ 18 h 2784"/>
              <a:gd name="T2" fmla="*/ 1519 w 2505"/>
              <a:gd name="T3" fmla="*/ 2 h 2784"/>
              <a:gd name="T4" fmla="*/ 1307 w 2505"/>
              <a:gd name="T5" fmla="*/ 4 h 2784"/>
              <a:gd name="T6" fmla="*/ 1140 w 2505"/>
              <a:gd name="T7" fmla="*/ 18 h 2784"/>
              <a:gd name="T8" fmla="*/ 1027 w 2505"/>
              <a:gd name="T9" fmla="*/ 36 h 2784"/>
              <a:gd name="T10" fmla="*/ 969 w 2505"/>
              <a:gd name="T11" fmla="*/ 49 h 2784"/>
              <a:gd name="T12" fmla="*/ 1097 w 2505"/>
              <a:gd name="T13" fmla="*/ 49 h 2784"/>
              <a:gd name="T14" fmla="*/ 1218 w 2505"/>
              <a:gd name="T15" fmla="*/ 59 h 2784"/>
              <a:gd name="T16" fmla="*/ 1311 w 2505"/>
              <a:gd name="T17" fmla="*/ 76 h 2784"/>
              <a:gd name="T18" fmla="*/ 1380 w 2505"/>
              <a:gd name="T19" fmla="*/ 97 h 2784"/>
              <a:gd name="T20" fmla="*/ 1472 w 2505"/>
              <a:gd name="T21" fmla="*/ 140 h 2784"/>
              <a:gd name="T22" fmla="*/ 1526 w 2505"/>
              <a:gd name="T23" fmla="*/ 181 h 2784"/>
              <a:gd name="T24" fmla="*/ 1552 w 2505"/>
              <a:gd name="T25" fmla="*/ 217 h 2784"/>
              <a:gd name="T26" fmla="*/ 1561 w 2505"/>
              <a:gd name="T27" fmla="*/ 241 h 2784"/>
              <a:gd name="T28" fmla="*/ 1561 w 2505"/>
              <a:gd name="T29" fmla="*/ 253 h 2784"/>
              <a:gd name="T30" fmla="*/ 1416 w 2505"/>
              <a:gd name="T31" fmla="*/ 333 h 2784"/>
              <a:gd name="T32" fmla="*/ 1210 w 2505"/>
              <a:gd name="T33" fmla="*/ 468 h 2784"/>
              <a:gd name="T34" fmla="*/ 1016 w 2505"/>
              <a:gd name="T35" fmla="*/ 619 h 2784"/>
              <a:gd name="T36" fmla="*/ 834 w 2505"/>
              <a:gd name="T37" fmla="*/ 785 h 2784"/>
              <a:gd name="T38" fmla="*/ 666 w 2505"/>
              <a:gd name="T39" fmla="*/ 964 h 2784"/>
              <a:gd name="T40" fmla="*/ 512 w 2505"/>
              <a:gd name="T41" fmla="*/ 1157 h 2784"/>
              <a:gd name="T42" fmla="*/ 375 w 2505"/>
              <a:gd name="T43" fmla="*/ 1362 h 2784"/>
              <a:gd name="T44" fmla="*/ 255 w 2505"/>
              <a:gd name="T45" fmla="*/ 1578 h 2784"/>
              <a:gd name="T46" fmla="*/ 151 w 2505"/>
              <a:gd name="T47" fmla="*/ 1804 h 2784"/>
              <a:gd name="T48" fmla="*/ 67 w 2505"/>
              <a:gd name="T49" fmla="*/ 2040 h 2784"/>
              <a:gd name="T50" fmla="*/ 0 w 2505"/>
              <a:gd name="T51" fmla="*/ 2285 h 2784"/>
              <a:gd name="T52" fmla="*/ 229 w 2505"/>
              <a:gd name="T53" fmla="*/ 2724 h 2784"/>
              <a:gd name="T54" fmla="*/ 250 w 2505"/>
              <a:gd name="T55" fmla="*/ 2546 h 2784"/>
              <a:gd name="T56" fmla="*/ 281 w 2505"/>
              <a:gd name="T57" fmla="*/ 2371 h 2784"/>
              <a:gd name="T58" fmla="*/ 323 w 2505"/>
              <a:gd name="T59" fmla="*/ 2201 h 2784"/>
              <a:gd name="T60" fmla="*/ 376 w 2505"/>
              <a:gd name="T61" fmla="*/ 2035 h 2784"/>
              <a:gd name="T62" fmla="*/ 439 w 2505"/>
              <a:gd name="T63" fmla="*/ 1874 h 2784"/>
              <a:gd name="T64" fmla="*/ 512 w 2505"/>
              <a:gd name="T65" fmla="*/ 1718 h 2784"/>
              <a:gd name="T66" fmla="*/ 594 w 2505"/>
              <a:gd name="T67" fmla="*/ 1567 h 2784"/>
              <a:gd name="T68" fmla="*/ 684 w 2505"/>
              <a:gd name="T69" fmla="*/ 1421 h 2784"/>
              <a:gd name="T70" fmla="*/ 783 w 2505"/>
              <a:gd name="T71" fmla="*/ 1283 h 2784"/>
              <a:gd name="T72" fmla="*/ 891 w 2505"/>
              <a:gd name="T73" fmla="*/ 1151 h 2784"/>
              <a:gd name="T74" fmla="*/ 1006 w 2505"/>
              <a:gd name="T75" fmla="*/ 1026 h 2784"/>
              <a:gd name="T76" fmla="*/ 1128 w 2505"/>
              <a:gd name="T77" fmla="*/ 907 h 2784"/>
              <a:gd name="T78" fmla="*/ 1258 w 2505"/>
              <a:gd name="T79" fmla="*/ 797 h 2784"/>
              <a:gd name="T80" fmla="*/ 1395 w 2505"/>
              <a:gd name="T81" fmla="*/ 695 h 2784"/>
              <a:gd name="T82" fmla="*/ 1537 w 2505"/>
              <a:gd name="T83" fmla="*/ 601 h 2784"/>
              <a:gd name="T84" fmla="*/ 1686 w 2505"/>
              <a:gd name="T85" fmla="*/ 516 h 2784"/>
              <a:gd name="T86" fmla="*/ 1840 w 2505"/>
              <a:gd name="T87" fmla="*/ 440 h 2784"/>
              <a:gd name="T88" fmla="*/ 2000 w 2505"/>
              <a:gd name="T89" fmla="*/ 374 h 2784"/>
              <a:gd name="T90" fmla="*/ 2164 w 2505"/>
              <a:gd name="T91" fmla="*/ 317 h 2784"/>
              <a:gd name="T92" fmla="*/ 2333 w 2505"/>
              <a:gd name="T93" fmla="*/ 271 h 2784"/>
              <a:gd name="T94" fmla="*/ 2505 w 2505"/>
              <a:gd name="T95" fmla="*/ 235 h 2784"/>
              <a:gd name="T96" fmla="*/ 2450 w 2505"/>
              <a:gd name="T97" fmla="*/ 209 h 2784"/>
              <a:gd name="T98" fmla="*/ 2294 w 2505"/>
              <a:gd name="T99" fmla="*/ 149 h 2784"/>
              <a:gd name="T100" fmla="*/ 2125 w 2505"/>
              <a:gd name="T101" fmla="*/ 96 h 2784"/>
              <a:gd name="T102" fmla="*/ 1919 w 2505"/>
              <a:gd name="T103" fmla="*/ 47 h 2784"/>
              <a:gd name="T104" fmla="*/ 1768 w 2505"/>
              <a:gd name="T105" fmla="*/ 2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05" h="2784">
                <a:moveTo>
                  <a:pt x="1768" y="23"/>
                </a:moveTo>
                <a:lnTo>
                  <a:pt x="1768" y="23"/>
                </a:lnTo>
                <a:lnTo>
                  <a:pt x="1724" y="18"/>
                </a:lnTo>
                <a:lnTo>
                  <a:pt x="1682" y="13"/>
                </a:lnTo>
                <a:lnTo>
                  <a:pt x="1598" y="7"/>
                </a:lnTo>
                <a:lnTo>
                  <a:pt x="1519" y="2"/>
                </a:lnTo>
                <a:lnTo>
                  <a:pt x="1445" y="0"/>
                </a:lnTo>
                <a:lnTo>
                  <a:pt x="1373" y="2"/>
                </a:lnTo>
                <a:lnTo>
                  <a:pt x="1307" y="4"/>
                </a:lnTo>
                <a:lnTo>
                  <a:pt x="1247" y="8"/>
                </a:lnTo>
                <a:lnTo>
                  <a:pt x="1191" y="13"/>
                </a:lnTo>
                <a:lnTo>
                  <a:pt x="1140" y="18"/>
                </a:lnTo>
                <a:lnTo>
                  <a:pt x="1097" y="24"/>
                </a:lnTo>
                <a:lnTo>
                  <a:pt x="1059" y="30"/>
                </a:lnTo>
                <a:lnTo>
                  <a:pt x="1027" y="36"/>
                </a:lnTo>
                <a:lnTo>
                  <a:pt x="983" y="45"/>
                </a:lnTo>
                <a:lnTo>
                  <a:pt x="969" y="49"/>
                </a:lnTo>
                <a:lnTo>
                  <a:pt x="969" y="49"/>
                </a:lnTo>
                <a:lnTo>
                  <a:pt x="1004" y="47"/>
                </a:lnTo>
                <a:lnTo>
                  <a:pt x="1045" y="47"/>
                </a:lnTo>
                <a:lnTo>
                  <a:pt x="1097" y="49"/>
                </a:lnTo>
                <a:lnTo>
                  <a:pt x="1155" y="52"/>
                </a:lnTo>
                <a:lnTo>
                  <a:pt x="1186" y="55"/>
                </a:lnTo>
                <a:lnTo>
                  <a:pt x="1218" y="59"/>
                </a:lnTo>
                <a:lnTo>
                  <a:pt x="1249" y="63"/>
                </a:lnTo>
                <a:lnTo>
                  <a:pt x="1280" y="68"/>
                </a:lnTo>
                <a:lnTo>
                  <a:pt x="1311" y="76"/>
                </a:lnTo>
                <a:lnTo>
                  <a:pt x="1341" y="83"/>
                </a:lnTo>
                <a:lnTo>
                  <a:pt x="1341" y="83"/>
                </a:lnTo>
                <a:lnTo>
                  <a:pt x="1380" y="97"/>
                </a:lnTo>
                <a:lnTo>
                  <a:pt x="1416" y="112"/>
                </a:lnTo>
                <a:lnTo>
                  <a:pt x="1446" y="125"/>
                </a:lnTo>
                <a:lnTo>
                  <a:pt x="1472" y="140"/>
                </a:lnTo>
                <a:lnTo>
                  <a:pt x="1494" y="154"/>
                </a:lnTo>
                <a:lnTo>
                  <a:pt x="1511" y="167"/>
                </a:lnTo>
                <a:lnTo>
                  <a:pt x="1526" y="181"/>
                </a:lnTo>
                <a:lnTo>
                  <a:pt x="1537" y="193"/>
                </a:lnTo>
                <a:lnTo>
                  <a:pt x="1546" y="206"/>
                </a:lnTo>
                <a:lnTo>
                  <a:pt x="1552" y="217"/>
                </a:lnTo>
                <a:lnTo>
                  <a:pt x="1557" y="227"/>
                </a:lnTo>
                <a:lnTo>
                  <a:pt x="1560" y="235"/>
                </a:lnTo>
                <a:lnTo>
                  <a:pt x="1561" y="241"/>
                </a:lnTo>
                <a:lnTo>
                  <a:pt x="1562" y="248"/>
                </a:lnTo>
                <a:lnTo>
                  <a:pt x="1561" y="251"/>
                </a:lnTo>
                <a:lnTo>
                  <a:pt x="1561" y="253"/>
                </a:lnTo>
                <a:lnTo>
                  <a:pt x="1561" y="253"/>
                </a:lnTo>
                <a:lnTo>
                  <a:pt x="1488" y="292"/>
                </a:lnTo>
                <a:lnTo>
                  <a:pt x="1416" y="333"/>
                </a:lnTo>
                <a:lnTo>
                  <a:pt x="1347" y="376"/>
                </a:lnTo>
                <a:lnTo>
                  <a:pt x="1278" y="422"/>
                </a:lnTo>
                <a:lnTo>
                  <a:pt x="1210" y="468"/>
                </a:lnTo>
                <a:lnTo>
                  <a:pt x="1144" y="517"/>
                </a:lnTo>
                <a:lnTo>
                  <a:pt x="1079" y="566"/>
                </a:lnTo>
                <a:lnTo>
                  <a:pt x="1016" y="619"/>
                </a:lnTo>
                <a:lnTo>
                  <a:pt x="954" y="673"/>
                </a:lnTo>
                <a:lnTo>
                  <a:pt x="893" y="728"/>
                </a:lnTo>
                <a:lnTo>
                  <a:pt x="834" y="785"/>
                </a:lnTo>
                <a:lnTo>
                  <a:pt x="776" y="843"/>
                </a:lnTo>
                <a:lnTo>
                  <a:pt x="720" y="902"/>
                </a:lnTo>
                <a:lnTo>
                  <a:pt x="666" y="964"/>
                </a:lnTo>
                <a:lnTo>
                  <a:pt x="614" y="1027"/>
                </a:lnTo>
                <a:lnTo>
                  <a:pt x="562" y="1091"/>
                </a:lnTo>
                <a:lnTo>
                  <a:pt x="512" y="1157"/>
                </a:lnTo>
                <a:lnTo>
                  <a:pt x="465" y="1224"/>
                </a:lnTo>
                <a:lnTo>
                  <a:pt x="420" y="1293"/>
                </a:lnTo>
                <a:lnTo>
                  <a:pt x="375" y="1362"/>
                </a:lnTo>
                <a:lnTo>
                  <a:pt x="333" y="1432"/>
                </a:lnTo>
                <a:lnTo>
                  <a:pt x="293" y="1505"/>
                </a:lnTo>
                <a:lnTo>
                  <a:pt x="255" y="1578"/>
                </a:lnTo>
                <a:lnTo>
                  <a:pt x="218" y="1652"/>
                </a:lnTo>
                <a:lnTo>
                  <a:pt x="183" y="1728"/>
                </a:lnTo>
                <a:lnTo>
                  <a:pt x="151" y="1804"/>
                </a:lnTo>
                <a:lnTo>
                  <a:pt x="122" y="1882"/>
                </a:lnTo>
                <a:lnTo>
                  <a:pt x="93" y="1961"/>
                </a:lnTo>
                <a:lnTo>
                  <a:pt x="67" y="2040"/>
                </a:lnTo>
                <a:lnTo>
                  <a:pt x="43" y="2122"/>
                </a:lnTo>
                <a:lnTo>
                  <a:pt x="20" y="2203"/>
                </a:lnTo>
                <a:lnTo>
                  <a:pt x="0" y="2285"/>
                </a:lnTo>
                <a:lnTo>
                  <a:pt x="224" y="2784"/>
                </a:lnTo>
                <a:lnTo>
                  <a:pt x="224" y="2784"/>
                </a:lnTo>
                <a:lnTo>
                  <a:pt x="229" y="2724"/>
                </a:lnTo>
                <a:lnTo>
                  <a:pt x="234" y="2664"/>
                </a:lnTo>
                <a:lnTo>
                  <a:pt x="242" y="2605"/>
                </a:lnTo>
                <a:lnTo>
                  <a:pt x="250" y="2546"/>
                </a:lnTo>
                <a:lnTo>
                  <a:pt x="259" y="2488"/>
                </a:lnTo>
                <a:lnTo>
                  <a:pt x="270" y="2430"/>
                </a:lnTo>
                <a:lnTo>
                  <a:pt x="281" y="2371"/>
                </a:lnTo>
                <a:lnTo>
                  <a:pt x="295" y="2315"/>
                </a:lnTo>
                <a:lnTo>
                  <a:pt x="308" y="2258"/>
                </a:lnTo>
                <a:lnTo>
                  <a:pt x="323" y="2201"/>
                </a:lnTo>
                <a:lnTo>
                  <a:pt x="340" y="2145"/>
                </a:lnTo>
                <a:lnTo>
                  <a:pt x="358" y="2090"/>
                </a:lnTo>
                <a:lnTo>
                  <a:pt x="376" y="2035"/>
                </a:lnTo>
                <a:lnTo>
                  <a:pt x="396" y="1981"/>
                </a:lnTo>
                <a:lnTo>
                  <a:pt x="417" y="1927"/>
                </a:lnTo>
                <a:lnTo>
                  <a:pt x="439" y="1874"/>
                </a:lnTo>
                <a:lnTo>
                  <a:pt x="463" y="1820"/>
                </a:lnTo>
                <a:lnTo>
                  <a:pt x="486" y="1769"/>
                </a:lnTo>
                <a:lnTo>
                  <a:pt x="512" y="1718"/>
                </a:lnTo>
                <a:lnTo>
                  <a:pt x="538" y="1666"/>
                </a:lnTo>
                <a:lnTo>
                  <a:pt x="565" y="1617"/>
                </a:lnTo>
                <a:lnTo>
                  <a:pt x="594" y="1567"/>
                </a:lnTo>
                <a:lnTo>
                  <a:pt x="622" y="1518"/>
                </a:lnTo>
                <a:lnTo>
                  <a:pt x="653" y="1470"/>
                </a:lnTo>
                <a:lnTo>
                  <a:pt x="684" y="1421"/>
                </a:lnTo>
                <a:lnTo>
                  <a:pt x="716" y="1374"/>
                </a:lnTo>
                <a:lnTo>
                  <a:pt x="750" y="1329"/>
                </a:lnTo>
                <a:lnTo>
                  <a:pt x="783" y="1283"/>
                </a:lnTo>
                <a:lnTo>
                  <a:pt x="818" y="1238"/>
                </a:lnTo>
                <a:lnTo>
                  <a:pt x="854" y="1194"/>
                </a:lnTo>
                <a:lnTo>
                  <a:pt x="891" y="1151"/>
                </a:lnTo>
                <a:lnTo>
                  <a:pt x="928" y="1109"/>
                </a:lnTo>
                <a:lnTo>
                  <a:pt x="966" y="1067"/>
                </a:lnTo>
                <a:lnTo>
                  <a:pt x="1006" y="1026"/>
                </a:lnTo>
                <a:lnTo>
                  <a:pt x="1046" y="985"/>
                </a:lnTo>
                <a:lnTo>
                  <a:pt x="1087" y="946"/>
                </a:lnTo>
                <a:lnTo>
                  <a:pt x="1128" y="907"/>
                </a:lnTo>
                <a:lnTo>
                  <a:pt x="1171" y="870"/>
                </a:lnTo>
                <a:lnTo>
                  <a:pt x="1215" y="833"/>
                </a:lnTo>
                <a:lnTo>
                  <a:pt x="1258" y="797"/>
                </a:lnTo>
                <a:lnTo>
                  <a:pt x="1302" y="763"/>
                </a:lnTo>
                <a:lnTo>
                  <a:pt x="1348" y="728"/>
                </a:lnTo>
                <a:lnTo>
                  <a:pt x="1395" y="695"/>
                </a:lnTo>
                <a:lnTo>
                  <a:pt x="1441" y="663"/>
                </a:lnTo>
                <a:lnTo>
                  <a:pt x="1489" y="632"/>
                </a:lnTo>
                <a:lnTo>
                  <a:pt x="1537" y="601"/>
                </a:lnTo>
                <a:lnTo>
                  <a:pt x="1587" y="571"/>
                </a:lnTo>
                <a:lnTo>
                  <a:pt x="1636" y="544"/>
                </a:lnTo>
                <a:lnTo>
                  <a:pt x="1686" y="516"/>
                </a:lnTo>
                <a:lnTo>
                  <a:pt x="1736" y="490"/>
                </a:lnTo>
                <a:lnTo>
                  <a:pt x="1788" y="465"/>
                </a:lnTo>
                <a:lnTo>
                  <a:pt x="1840" y="440"/>
                </a:lnTo>
                <a:lnTo>
                  <a:pt x="1893" y="417"/>
                </a:lnTo>
                <a:lnTo>
                  <a:pt x="1947" y="395"/>
                </a:lnTo>
                <a:lnTo>
                  <a:pt x="2000" y="374"/>
                </a:lnTo>
                <a:lnTo>
                  <a:pt x="2054" y="354"/>
                </a:lnTo>
                <a:lnTo>
                  <a:pt x="2108" y="335"/>
                </a:lnTo>
                <a:lnTo>
                  <a:pt x="2164" y="317"/>
                </a:lnTo>
                <a:lnTo>
                  <a:pt x="2220" y="301"/>
                </a:lnTo>
                <a:lnTo>
                  <a:pt x="2277" y="285"/>
                </a:lnTo>
                <a:lnTo>
                  <a:pt x="2333" y="271"/>
                </a:lnTo>
                <a:lnTo>
                  <a:pt x="2390" y="257"/>
                </a:lnTo>
                <a:lnTo>
                  <a:pt x="2447" y="245"/>
                </a:lnTo>
                <a:lnTo>
                  <a:pt x="2505" y="235"/>
                </a:lnTo>
                <a:lnTo>
                  <a:pt x="2505" y="235"/>
                </a:lnTo>
                <a:lnTo>
                  <a:pt x="2492" y="228"/>
                </a:lnTo>
                <a:lnTo>
                  <a:pt x="2450" y="209"/>
                </a:lnTo>
                <a:lnTo>
                  <a:pt x="2383" y="182"/>
                </a:lnTo>
                <a:lnTo>
                  <a:pt x="2341" y="166"/>
                </a:lnTo>
                <a:lnTo>
                  <a:pt x="2294" y="149"/>
                </a:lnTo>
                <a:lnTo>
                  <a:pt x="2242" y="131"/>
                </a:lnTo>
                <a:lnTo>
                  <a:pt x="2185" y="114"/>
                </a:lnTo>
                <a:lnTo>
                  <a:pt x="2125" y="96"/>
                </a:lnTo>
                <a:lnTo>
                  <a:pt x="2059" y="78"/>
                </a:lnTo>
                <a:lnTo>
                  <a:pt x="1991" y="62"/>
                </a:lnTo>
                <a:lnTo>
                  <a:pt x="1919" y="47"/>
                </a:lnTo>
                <a:lnTo>
                  <a:pt x="1845" y="34"/>
                </a:lnTo>
                <a:lnTo>
                  <a:pt x="1768" y="23"/>
                </a:lnTo>
                <a:lnTo>
                  <a:pt x="1768" y="23"/>
                </a:lnTo>
                <a:close/>
              </a:path>
            </a:pathLst>
          </a:custGeom>
          <a:solidFill>
            <a:schemeClr val="accent5"/>
          </a:solidFill>
          <a:ln w="158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"/>
          <p:cNvSpPr>
            <a:spLocks/>
          </p:cNvSpPr>
          <p:nvPr>
            <p:custDataLst>
              <p:tags r:id="rId21"/>
            </p:custDataLst>
          </p:nvPr>
        </p:nvSpPr>
        <p:spPr bwMode="auto">
          <a:xfrm rot="10800000">
            <a:off x="3802329" y="3202072"/>
            <a:ext cx="369276" cy="410567"/>
          </a:xfrm>
          <a:custGeom>
            <a:avLst/>
            <a:gdLst>
              <a:gd name="T0" fmla="*/ 1724 w 2505"/>
              <a:gd name="T1" fmla="*/ 18 h 2784"/>
              <a:gd name="T2" fmla="*/ 1519 w 2505"/>
              <a:gd name="T3" fmla="*/ 2 h 2784"/>
              <a:gd name="T4" fmla="*/ 1307 w 2505"/>
              <a:gd name="T5" fmla="*/ 4 h 2784"/>
              <a:gd name="T6" fmla="*/ 1140 w 2505"/>
              <a:gd name="T7" fmla="*/ 18 h 2784"/>
              <a:gd name="T8" fmla="*/ 1027 w 2505"/>
              <a:gd name="T9" fmla="*/ 36 h 2784"/>
              <a:gd name="T10" fmla="*/ 969 w 2505"/>
              <a:gd name="T11" fmla="*/ 49 h 2784"/>
              <a:gd name="T12" fmla="*/ 1097 w 2505"/>
              <a:gd name="T13" fmla="*/ 49 h 2784"/>
              <a:gd name="T14" fmla="*/ 1218 w 2505"/>
              <a:gd name="T15" fmla="*/ 59 h 2784"/>
              <a:gd name="T16" fmla="*/ 1311 w 2505"/>
              <a:gd name="T17" fmla="*/ 76 h 2784"/>
              <a:gd name="T18" fmla="*/ 1380 w 2505"/>
              <a:gd name="T19" fmla="*/ 97 h 2784"/>
              <a:gd name="T20" fmla="*/ 1472 w 2505"/>
              <a:gd name="T21" fmla="*/ 140 h 2784"/>
              <a:gd name="T22" fmla="*/ 1526 w 2505"/>
              <a:gd name="T23" fmla="*/ 181 h 2784"/>
              <a:gd name="T24" fmla="*/ 1552 w 2505"/>
              <a:gd name="T25" fmla="*/ 217 h 2784"/>
              <a:gd name="T26" fmla="*/ 1561 w 2505"/>
              <a:gd name="T27" fmla="*/ 241 h 2784"/>
              <a:gd name="T28" fmla="*/ 1561 w 2505"/>
              <a:gd name="T29" fmla="*/ 253 h 2784"/>
              <a:gd name="T30" fmla="*/ 1416 w 2505"/>
              <a:gd name="T31" fmla="*/ 333 h 2784"/>
              <a:gd name="T32" fmla="*/ 1210 w 2505"/>
              <a:gd name="T33" fmla="*/ 468 h 2784"/>
              <a:gd name="T34" fmla="*/ 1016 w 2505"/>
              <a:gd name="T35" fmla="*/ 619 h 2784"/>
              <a:gd name="T36" fmla="*/ 834 w 2505"/>
              <a:gd name="T37" fmla="*/ 785 h 2784"/>
              <a:gd name="T38" fmla="*/ 666 w 2505"/>
              <a:gd name="T39" fmla="*/ 964 h 2784"/>
              <a:gd name="T40" fmla="*/ 512 w 2505"/>
              <a:gd name="T41" fmla="*/ 1157 h 2784"/>
              <a:gd name="T42" fmla="*/ 375 w 2505"/>
              <a:gd name="T43" fmla="*/ 1362 h 2784"/>
              <a:gd name="T44" fmla="*/ 255 w 2505"/>
              <a:gd name="T45" fmla="*/ 1578 h 2784"/>
              <a:gd name="T46" fmla="*/ 151 w 2505"/>
              <a:gd name="T47" fmla="*/ 1804 h 2784"/>
              <a:gd name="T48" fmla="*/ 67 w 2505"/>
              <a:gd name="T49" fmla="*/ 2040 h 2784"/>
              <a:gd name="T50" fmla="*/ 0 w 2505"/>
              <a:gd name="T51" fmla="*/ 2285 h 2784"/>
              <a:gd name="T52" fmla="*/ 229 w 2505"/>
              <a:gd name="T53" fmla="*/ 2724 h 2784"/>
              <a:gd name="T54" fmla="*/ 250 w 2505"/>
              <a:gd name="T55" fmla="*/ 2546 h 2784"/>
              <a:gd name="T56" fmla="*/ 281 w 2505"/>
              <a:gd name="T57" fmla="*/ 2371 h 2784"/>
              <a:gd name="T58" fmla="*/ 323 w 2505"/>
              <a:gd name="T59" fmla="*/ 2201 h 2784"/>
              <a:gd name="T60" fmla="*/ 376 w 2505"/>
              <a:gd name="T61" fmla="*/ 2035 h 2784"/>
              <a:gd name="T62" fmla="*/ 439 w 2505"/>
              <a:gd name="T63" fmla="*/ 1874 h 2784"/>
              <a:gd name="T64" fmla="*/ 512 w 2505"/>
              <a:gd name="T65" fmla="*/ 1718 h 2784"/>
              <a:gd name="T66" fmla="*/ 594 w 2505"/>
              <a:gd name="T67" fmla="*/ 1567 h 2784"/>
              <a:gd name="T68" fmla="*/ 684 w 2505"/>
              <a:gd name="T69" fmla="*/ 1421 h 2784"/>
              <a:gd name="T70" fmla="*/ 783 w 2505"/>
              <a:gd name="T71" fmla="*/ 1283 h 2784"/>
              <a:gd name="T72" fmla="*/ 891 w 2505"/>
              <a:gd name="T73" fmla="*/ 1151 h 2784"/>
              <a:gd name="T74" fmla="*/ 1006 w 2505"/>
              <a:gd name="T75" fmla="*/ 1026 h 2784"/>
              <a:gd name="T76" fmla="*/ 1128 w 2505"/>
              <a:gd name="T77" fmla="*/ 907 h 2784"/>
              <a:gd name="T78" fmla="*/ 1258 w 2505"/>
              <a:gd name="T79" fmla="*/ 797 h 2784"/>
              <a:gd name="T80" fmla="*/ 1395 w 2505"/>
              <a:gd name="T81" fmla="*/ 695 h 2784"/>
              <a:gd name="T82" fmla="*/ 1537 w 2505"/>
              <a:gd name="T83" fmla="*/ 601 h 2784"/>
              <a:gd name="T84" fmla="*/ 1686 w 2505"/>
              <a:gd name="T85" fmla="*/ 516 h 2784"/>
              <a:gd name="T86" fmla="*/ 1840 w 2505"/>
              <a:gd name="T87" fmla="*/ 440 h 2784"/>
              <a:gd name="T88" fmla="*/ 2000 w 2505"/>
              <a:gd name="T89" fmla="*/ 374 h 2784"/>
              <a:gd name="T90" fmla="*/ 2164 w 2505"/>
              <a:gd name="T91" fmla="*/ 317 h 2784"/>
              <a:gd name="T92" fmla="*/ 2333 w 2505"/>
              <a:gd name="T93" fmla="*/ 271 h 2784"/>
              <a:gd name="T94" fmla="*/ 2505 w 2505"/>
              <a:gd name="T95" fmla="*/ 235 h 2784"/>
              <a:gd name="T96" fmla="*/ 2450 w 2505"/>
              <a:gd name="T97" fmla="*/ 209 h 2784"/>
              <a:gd name="T98" fmla="*/ 2294 w 2505"/>
              <a:gd name="T99" fmla="*/ 149 h 2784"/>
              <a:gd name="T100" fmla="*/ 2125 w 2505"/>
              <a:gd name="T101" fmla="*/ 96 h 2784"/>
              <a:gd name="T102" fmla="*/ 1919 w 2505"/>
              <a:gd name="T103" fmla="*/ 47 h 2784"/>
              <a:gd name="T104" fmla="*/ 1768 w 2505"/>
              <a:gd name="T105" fmla="*/ 2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05" h="2784">
                <a:moveTo>
                  <a:pt x="1768" y="23"/>
                </a:moveTo>
                <a:lnTo>
                  <a:pt x="1768" y="23"/>
                </a:lnTo>
                <a:lnTo>
                  <a:pt x="1724" y="18"/>
                </a:lnTo>
                <a:lnTo>
                  <a:pt x="1682" y="13"/>
                </a:lnTo>
                <a:lnTo>
                  <a:pt x="1598" y="7"/>
                </a:lnTo>
                <a:lnTo>
                  <a:pt x="1519" y="2"/>
                </a:lnTo>
                <a:lnTo>
                  <a:pt x="1445" y="0"/>
                </a:lnTo>
                <a:lnTo>
                  <a:pt x="1373" y="2"/>
                </a:lnTo>
                <a:lnTo>
                  <a:pt x="1307" y="4"/>
                </a:lnTo>
                <a:lnTo>
                  <a:pt x="1247" y="8"/>
                </a:lnTo>
                <a:lnTo>
                  <a:pt x="1191" y="13"/>
                </a:lnTo>
                <a:lnTo>
                  <a:pt x="1140" y="18"/>
                </a:lnTo>
                <a:lnTo>
                  <a:pt x="1097" y="24"/>
                </a:lnTo>
                <a:lnTo>
                  <a:pt x="1059" y="30"/>
                </a:lnTo>
                <a:lnTo>
                  <a:pt x="1027" y="36"/>
                </a:lnTo>
                <a:lnTo>
                  <a:pt x="983" y="45"/>
                </a:lnTo>
                <a:lnTo>
                  <a:pt x="969" y="49"/>
                </a:lnTo>
                <a:lnTo>
                  <a:pt x="969" y="49"/>
                </a:lnTo>
                <a:lnTo>
                  <a:pt x="1004" y="47"/>
                </a:lnTo>
                <a:lnTo>
                  <a:pt x="1045" y="47"/>
                </a:lnTo>
                <a:lnTo>
                  <a:pt x="1097" y="49"/>
                </a:lnTo>
                <a:lnTo>
                  <a:pt x="1155" y="52"/>
                </a:lnTo>
                <a:lnTo>
                  <a:pt x="1186" y="55"/>
                </a:lnTo>
                <a:lnTo>
                  <a:pt x="1218" y="59"/>
                </a:lnTo>
                <a:lnTo>
                  <a:pt x="1249" y="63"/>
                </a:lnTo>
                <a:lnTo>
                  <a:pt x="1280" y="68"/>
                </a:lnTo>
                <a:lnTo>
                  <a:pt x="1311" y="76"/>
                </a:lnTo>
                <a:lnTo>
                  <a:pt x="1341" y="83"/>
                </a:lnTo>
                <a:lnTo>
                  <a:pt x="1341" y="83"/>
                </a:lnTo>
                <a:lnTo>
                  <a:pt x="1380" y="97"/>
                </a:lnTo>
                <a:lnTo>
                  <a:pt x="1416" y="112"/>
                </a:lnTo>
                <a:lnTo>
                  <a:pt x="1446" y="125"/>
                </a:lnTo>
                <a:lnTo>
                  <a:pt x="1472" y="140"/>
                </a:lnTo>
                <a:lnTo>
                  <a:pt x="1494" y="154"/>
                </a:lnTo>
                <a:lnTo>
                  <a:pt x="1511" y="167"/>
                </a:lnTo>
                <a:lnTo>
                  <a:pt x="1526" y="181"/>
                </a:lnTo>
                <a:lnTo>
                  <a:pt x="1537" y="193"/>
                </a:lnTo>
                <a:lnTo>
                  <a:pt x="1546" y="206"/>
                </a:lnTo>
                <a:lnTo>
                  <a:pt x="1552" y="217"/>
                </a:lnTo>
                <a:lnTo>
                  <a:pt x="1557" y="227"/>
                </a:lnTo>
                <a:lnTo>
                  <a:pt x="1560" y="235"/>
                </a:lnTo>
                <a:lnTo>
                  <a:pt x="1561" y="241"/>
                </a:lnTo>
                <a:lnTo>
                  <a:pt x="1562" y="248"/>
                </a:lnTo>
                <a:lnTo>
                  <a:pt x="1561" y="251"/>
                </a:lnTo>
                <a:lnTo>
                  <a:pt x="1561" y="253"/>
                </a:lnTo>
                <a:lnTo>
                  <a:pt x="1561" y="253"/>
                </a:lnTo>
                <a:lnTo>
                  <a:pt x="1488" y="292"/>
                </a:lnTo>
                <a:lnTo>
                  <a:pt x="1416" y="333"/>
                </a:lnTo>
                <a:lnTo>
                  <a:pt x="1347" y="376"/>
                </a:lnTo>
                <a:lnTo>
                  <a:pt x="1278" y="422"/>
                </a:lnTo>
                <a:lnTo>
                  <a:pt x="1210" y="468"/>
                </a:lnTo>
                <a:lnTo>
                  <a:pt x="1144" y="517"/>
                </a:lnTo>
                <a:lnTo>
                  <a:pt x="1079" y="566"/>
                </a:lnTo>
                <a:lnTo>
                  <a:pt x="1016" y="619"/>
                </a:lnTo>
                <a:lnTo>
                  <a:pt x="954" y="673"/>
                </a:lnTo>
                <a:lnTo>
                  <a:pt x="893" y="728"/>
                </a:lnTo>
                <a:lnTo>
                  <a:pt x="834" y="785"/>
                </a:lnTo>
                <a:lnTo>
                  <a:pt x="776" y="843"/>
                </a:lnTo>
                <a:lnTo>
                  <a:pt x="720" y="902"/>
                </a:lnTo>
                <a:lnTo>
                  <a:pt x="666" y="964"/>
                </a:lnTo>
                <a:lnTo>
                  <a:pt x="614" y="1027"/>
                </a:lnTo>
                <a:lnTo>
                  <a:pt x="562" y="1091"/>
                </a:lnTo>
                <a:lnTo>
                  <a:pt x="512" y="1157"/>
                </a:lnTo>
                <a:lnTo>
                  <a:pt x="465" y="1224"/>
                </a:lnTo>
                <a:lnTo>
                  <a:pt x="420" y="1293"/>
                </a:lnTo>
                <a:lnTo>
                  <a:pt x="375" y="1362"/>
                </a:lnTo>
                <a:lnTo>
                  <a:pt x="333" y="1432"/>
                </a:lnTo>
                <a:lnTo>
                  <a:pt x="293" y="1505"/>
                </a:lnTo>
                <a:lnTo>
                  <a:pt x="255" y="1578"/>
                </a:lnTo>
                <a:lnTo>
                  <a:pt x="218" y="1652"/>
                </a:lnTo>
                <a:lnTo>
                  <a:pt x="183" y="1728"/>
                </a:lnTo>
                <a:lnTo>
                  <a:pt x="151" y="1804"/>
                </a:lnTo>
                <a:lnTo>
                  <a:pt x="122" y="1882"/>
                </a:lnTo>
                <a:lnTo>
                  <a:pt x="93" y="1961"/>
                </a:lnTo>
                <a:lnTo>
                  <a:pt x="67" y="2040"/>
                </a:lnTo>
                <a:lnTo>
                  <a:pt x="43" y="2122"/>
                </a:lnTo>
                <a:lnTo>
                  <a:pt x="20" y="2203"/>
                </a:lnTo>
                <a:lnTo>
                  <a:pt x="0" y="2285"/>
                </a:lnTo>
                <a:lnTo>
                  <a:pt x="224" y="2784"/>
                </a:lnTo>
                <a:lnTo>
                  <a:pt x="224" y="2784"/>
                </a:lnTo>
                <a:lnTo>
                  <a:pt x="229" y="2724"/>
                </a:lnTo>
                <a:lnTo>
                  <a:pt x="234" y="2664"/>
                </a:lnTo>
                <a:lnTo>
                  <a:pt x="242" y="2605"/>
                </a:lnTo>
                <a:lnTo>
                  <a:pt x="250" y="2546"/>
                </a:lnTo>
                <a:lnTo>
                  <a:pt x="259" y="2488"/>
                </a:lnTo>
                <a:lnTo>
                  <a:pt x="270" y="2430"/>
                </a:lnTo>
                <a:lnTo>
                  <a:pt x="281" y="2371"/>
                </a:lnTo>
                <a:lnTo>
                  <a:pt x="295" y="2315"/>
                </a:lnTo>
                <a:lnTo>
                  <a:pt x="308" y="2258"/>
                </a:lnTo>
                <a:lnTo>
                  <a:pt x="323" y="2201"/>
                </a:lnTo>
                <a:lnTo>
                  <a:pt x="340" y="2145"/>
                </a:lnTo>
                <a:lnTo>
                  <a:pt x="358" y="2090"/>
                </a:lnTo>
                <a:lnTo>
                  <a:pt x="376" y="2035"/>
                </a:lnTo>
                <a:lnTo>
                  <a:pt x="396" y="1981"/>
                </a:lnTo>
                <a:lnTo>
                  <a:pt x="417" y="1927"/>
                </a:lnTo>
                <a:lnTo>
                  <a:pt x="439" y="1874"/>
                </a:lnTo>
                <a:lnTo>
                  <a:pt x="463" y="1820"/>
                </a:lnTo>
                <a:lnTo>
                  <a:pt x="486" y="1769"/>
                </a:lnTo>
                <a:lnTo>
                  <a:pt x="512" y="1718"/>
                </a:lnTo>
                <a:lnTo>
                  <a:pt x="538" y="1666"/>
                </a:lnTo>
                <a:lnTo>
                  <a:pt x="565" y="1617"/>
                </a:lnTo>
                <a:lnTo>
                  <a:pt x="594" y="1567"/>
                </a:lnTo>
                <a:lnTo>
                  <a:pt x="622" y="1518"/>
                </a:lnTo>
                <a:lnTo>
                  <a:pt x="653" y="1470"/>
                </a:lnTo>
                <a:lnTo>
                  <a:pt x="684" y="1421"/>
                </a:lnTo>
                <a:lnTo>
                  <a:pt x="716" y="1374"/>
                </a:lnTo>
                <a:lnTo>
                  <a:pt x="750" y="1329"/>
                </a:lnTo>
                <a:lnTo>
                  <a:pt x="783" y="1283"/>
                </a:lnTo>
                <a:lnTo>
                  <a:pt x="818" y="1238"/>
                </a:lnTo>
                <a:lnTo>
                  <a:pt x="854" y="1194"/>
                </a:lnTo>
                <a:lnTo>
                  <a:pt x="891" y="1151"/>
                </a:lnTo>
                <a:lnTo>
                  <a:pt x="928" y="1109"/>
                </a:lnTo>
                <a:lnTo>
                  <a:pt x="966" y="1067"/>
                </a:lnTo>
                <a:lnTo>
                  <a:pt x="1006" y="1026"/>
                </a:lnTo>
                <a:lnTo>
                  <a:pt x="1046" y="985"/>
                </a:lnTo>
                <a:lnTo>
                  <a:pt x="1087" y="946"/>
                </a:lnTo>
                <a:lnTo>
                  <a:pt x="1128" y="907"/>
                </a:lnTo>
                <a:lnTo>
                  <a:pt x="1171" y="870"/>
                </a:lnTo>
                <a:lnTo>
                  <a:pt x="1215" y="833"/>
                </a:lnTo>
                <a:lnTo>
                  <a:pt x="1258" y="797"/>
                </a:lnTo>
                <a:lnTo>
                  <a:pt x="1302" y="763"/>
                </a:lnTo>
                <a:lnTo>
                  <a:pt x="1348" y="728"/>
                </a:lnTo>
                <a:lnTo>
                  <a:pt x="1395" y="695"/>
                </a:lnTo>
                <a:lnTo>
                  <a:pt x="1441" y="663"/>
                </a:lnTo>
                <a:lnTo>
                  <a:pt x="1489" y="632"/>
                </a:lnTo>
                <a:lnTo>
                  <a:pt x="1537" y="601"/>
                </a:lnTo>
                <a:lnTo>
                  <a:pt x="1587" y="571"/>
                </a:lnTo>
                <a:lnTo>
                  <a:pt x="1636" y="544"/>
                </a:lnTo>
                <a:lnTo>
                  <a:pt x="1686" y="516"/>
                </a:lnTo>
                <a:lnTo>
                  <a:pt x="1736" y="490"/>
                </a:lnTo>
                <a:lnTo>
                  <a:pt x="1788" y="465"/>
                </a:lnTo>
                <a:lnTo>
                  <a:pt x="1840" y="440"/>
                </a:lnTo>
                <a:lnTo>
                  <a:pt x="1893" y="417"/>
                </a:lnTo>
                <a:lnTo>
                  <a:pt x="1947" y="395"/>
                </a:lnTo>
                <a:lnTo>
                  <a:pt x="2000" y="374"/>
                </a:lnTo>
                <a:lnTo>
                  <a:pt x="2054" y="354"/>
                </a:lnTo>
                <a:lnTo>
                  <a:pt x="2108" y="335"/>
                </a:lnTo>
                <a:lnTo>
                  <a:pt x="2164" y="317"/>
                </a:lnTo>
                <a:lnTo>
                  <a:pt x="2220" y="301"/>
                </a:lnTo>
                <a:lnTo>
                  <a:pt x="2277" y="285"/>
                </a:lnTo>
                <a:lnTo>
                  <a:pt x="2333" y="271"/>
                </a:lnTo>
                <a:lnTo>
                  <a:pt x="2390" y="257"/>
                </a:lnTo>
                <a:lnTo>
                  <a:pt x="2447" y="245"/>
                </a:lnTo>
                <a:lnTo>
                  <a:pt x="2505" y="235"/>
                </a:lnTo>
                <a:lnTo>
                  <a:pt x="2505" y="235"/>
                </a:lnTo>
                <a:lnTo>
                  <a:pt x="2492" y="228"/>
                </a:lnTo>
                <a:lnTo>
                  <a:pt x="2450" y="209"/>
                </a:lnTo>
                <a:lnTo>
                  <a:pt x="2383" y="182"/>
                </a:lnTo>
                <a:lnTo>
                  <a:pt x="2341" y="166"/>
                </a:lnTo>
                <a:lnTo>
                  <a:pt x="2294" y="149"/>
                </a:lnTo>
                <a:lnTo>
                  <a:pt x="2242" y="131"/>
                </a:lnTo>
                <a:lnTo>
                  <a:pt x="2185" y="114"/>
                </a:lnTo>
                <a:lnTo>
                  <a:pt x="2125" y="96"/>
                </a:lnTo>
                <a:lnTo>
                  <a:pt x="2059" y="78"/>
                </a:lnTo>
                <a:lnTo>
                  <a:pt x="1991" y="62"/>
                </a:lnTo>
                <a:lnTo>
                  <a:pt x="1919" y="47"/>
                </a:lnTo>
                <a:lnTo>
                  <a:pt x="1845" y="34"/>
                </a:lnTo>
                <a:lnTo>
                  <a:pt x="1768" y="23"/>
                </a:lnTo>
                <a:lnTo>
                  <a:pt x="1768" y="23"/>
                </a:lnTo>
                <a:close/>
              </a:path>
            </a:pathLst>
          </a:custGeom>
          <a:solidFill>
            <a:schemeClr val="accent5"/>
          </a:solidFill>
          <a:ln w="158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367863" y="2111719"/>
            <a:ext cx="360311" cy="400600"/>
          </a:xfrm>
          <a:custGeom>
            <a:avLst/>
            <a:gdLst>
              <a:gd name="T0" fmla="*/ 1724 w 2505"/>
              <a:gd name="T1" fmla="*/ 18 h 2784"/>
              <a:gd name="T2" fmla="*/ 1519 w 2505"/>
              <a:gd name="T3" fmla="*/ 2 h 2784"/>
              <a:gd name="T4" fmla="*/ 1307 w 2505"/>
              <a:gd name="T5" fmla="*/ 4 h 2784"/>
              <a:gd name="T6" fmla="*/ 1140 w 2505"/>
              <a:gd name="T7" fmla="*/ 18 h 2784"/>
              <a:gd name="T8" fmla="*/ 1027 w 2505"/>
              <a:gd name="T9" fmla="*/ 36 h 2784"/>
              <a:gd name="T10" fmla="*/ 969 w 2505"/>
              <a:gd name="T11" fmla="*/ 49 h 2784"/>
              <a:gd name="T12" fmla="*/ 1097 w 2505"/>
              <a:gd name="T13" fmla="*/ 49 h 2784"/>
              <a:gd name="T14" fmla="*/ 1218 w 2505"/>
              <a:gd name="T15" fmla="*/ 59 h 2784"/>
              <a:gd name="T16" fmla="*/ 1311 w 2505"/>
              <a:gd name="T17" fmla="*/ 76 h 2784"/>
              <a:gd name="T18" fmla="*/ 1380 w 2505"/>
              <a:gd name="T19" fmla="*/ 97 h 2784"/>
              <a:gd name="T20" fmla="*/ 1472 w 2505"/>
              <a:gd name="T21" fmla="*/ 140 h 2784"/>
              <a:gd name="T22" fmla="*/ 1526 w 2505"/>
              <a:gd name="T23" fmla="*/ 181 h 2784"/>
              <a:gd name="T24" fmla="*/ 1552 w 2505"/>
              <a:gd name="T25" fmla="*/ 217 h 2784"/>
              <a:gd name="T26" fmla="*/ 1561 w 2505"/>
              <a:gd name="T27" fmla="*/ 241 h 2784"/>
              <a:gd name="T28" fmla="*/ 1561 w 2505"/>
              <a:gd name="T29" fmla="*/ 253 h 2784"/>
              <a:gd name="T30" fmla="*/ 1416 w 2505"/>
              <a:gd name="T31" fmla="*/ 333 h 2784"/>
              <a:gd name="T32" fmla="*/ 1210 w 2505"/>
              <a:gd name="T33" fmla="*/ 468 h 2784"/>
              <a:gd name="T34" fmla="*/ 1016 w 2505"/>
              <a:gd name="T35" fmla="*/ 619 h 2784"/>
              <a:gd name="T36" fmla="*/ 834 w 2505"/>
              <a:gd name="T37" fmla="*/ 785 h 2784"/>
              <a:gd name="T38" fmla="*/ 666 w 2505"/>
              <a:gd name="T39" fmla="*/ 964 h 2784"/>
              <a:gd name="T40" fmla="*/ 512 w 2505"/>
              <a:gd name="T41" fmla="*/ 1157 h 2784"/>
              <a:gd name="T42" fmla="*/ 375 w 2505"/>
              <a:gd name="T43" fmla="*/ 1362 h 2784"/>
              <a:gd name="T44" fmla="*/ 255 w 2505"/>
              <a:gd name="T45" fmla="*/ 1578 h 2784"/>
              <a:gd name="T46" fmla="*/ 151 w 2505"/>
              <a:gd name="T47" fmla="*/ 1804 h 2784"/>
              <a:gd name="T48" fmla="*/ 67 w 2505"/>
              <a:gd name="T49" fmla="*/ 2040 h 2784"/>
              <a:gd name="T50" fmla="*/ 0 w 2505"/>
              <a:gd name="T51" fmla="*/ 2285 h 2784"/>
              <a:gd name="T52" fmla="*/ 229 w 2505"/>
              <a:gd name="T53" fmla="*/ 2724 h 2784"/>
              <a:gd name="T54" fmla="*/ 250 w 2505"/>
              <a:gd name="T55" fmla="*/ 2546 h 2784"/>
              <a:gd name="T56" fmla="*/ 281 w 2505"/>
              <a:gd name="T57" fmla="*/ 2371 h 2784"/>
              <a:gd name="T58" fmla="*/ 323 w 2505"/>
              <a:gd name="T59" fmla="*/ 2201 h 2784"/>
              <a:gd name="T60" fmla="*/ 376 w 2505"/>
              <a:gd name="T61" fmla="*/ 2035 h 2784"/>
              <a:gd name="T62" fmla="*/ 439 w 2505"/>
              <a:gd name="T63" fmla="*/ 1874 h 2784"/>
              <a:gd name="T64" fmla="*/ 512 w 2505"/>
              <a:gd name="T65" fmla="*/ 1718 h 2784"/>
              <a:gd name="T66" fmla="*/ 594 w 2505"/>
              <a:gd name="T67" fmla="*/ 1567 h 2784"/>
              <a:gd name="T68" fmla="*/ 684 w 2505"/>
              <a:gd name="T69" fmla="*/ 1421 h 2784"/>
              <a:gd name="T70" fmla="*/ 783 w 2505"/>
              <a:gd name="T71" fmla="*/ 1283 h 2784"/>
              <a:gd name="T72" fmla="*/ 891 w 2505"/>
              <a:gd name="T73" fmla="*/ 1151 h 2784"/>
              <a:gd name="T74" fmla="*/ 1006 w 2505"/>
              <a:gd name="T75" fmla="*/ 1026 h 2784"/>
              <a:gd name="T76" fmla="*/ 1128 w 2505"/>
              <a:gd name="T77" fmla="*/ 907 h 2784"/>
              <a:gd name="T78" fmla="*/ 1258 w 2505"/>
              <a:gd name="T79" fmla="*/ 797 h 2784"/>
              <a:gd name="T80" fmla="*/ 1395 w 2505"/>
              <a:gd name="T81" fmla="*/ 695 h 2784"/>
              <a:gd name="T82" fmla="*/ 1537 w 2505"/>
              <a:gd name="T83" fmla="*/ 601 h 2784"/>
              <a:gd name="T84" fmla="*/ 1686 w 2505"/>
              <a:gd name="T85" fmla="*/ 516 h 2784"/>
              <a:gd name="T86" fmla="*/ 1840 w 2505"/>
              <a:gd name="T87" fmla="*/ 440 h 2784"/>
              <a:gd name="T88" fmla="*/ 2000 w 2505"/>
              <a:gd name="T89" fmla="*/ 374 h 2784"/>
              <a:gd name="T90" fmla="*/ 2164 w 2505"/>
              <a:gd name="T91" fmla="*/ 317 h 2784"/>
              <a:gd name="T92" fmla="*/ 2333 w 2505"/>
              <a:gd name="T93" fmla="*/ 271 h 2784"/>
              <a:gd name="T94" fmla="*/ 2505 w 2505"/>
              <a:gd name="T95" fmla="*/ 235 h 2784"/>
              <a:gd name="T96" fmla="*/ 2450 w 2505"/>
              <a:gd name="T97" fmla="*/ 209 h 2784"/>
              <a:gd name="T98" fmla="*/ 2294 w 2505"/>
              <a:gd name="T99" fmla="*/ 149 h 2784"/>
              <a:gd name="T100" fmla="*/ 2125 w 2505"/>
              <a:gd name="T101" fmla="*/ 96 h 2784"/>
              <a:gd name="T102" fmla="*/ 1919 w 2505"/>
              <a:gd name="T103" fmla="*/ 47 h 2784"/>
              <a:gd name="T104" fmla="*/ 1768 w 2505"/>
              <a:gd name="T105" fmla="*/ 23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05" h="2784">
                <a:moveTo>
                  <a:pt x="1768" y="23"/>
                </a:moveTo>
                <a:lnTo>
                  <a:pt x="1768" y="23"/>
                </a:lnTo>
                <a:lnTo>
                  <a:pt x="1724" y="18"/>
                </a:lnTo>
                <a:lnTo>
                  <a:pt x="1682" y="13"/>
                </a:lnTo>
                <a:lnTo>
                  <a:pt x="1598" y="7"/>
                </a:lnTo>
                <a:lnTo>
                  <a:pt x="1519" y="2"/>
                </a:lnTo>
                <a:lnTo>
                  <a:pt x="1445" y="0"/>
                </a:lnTo>
                <a:lnTo>
                  <a:pt x="1373" y="2"/>
                </a:lnTo>
                <a:lnTo>
                  <a:pt x="1307" y="4"/>
                </a:lnTo>
                <a:lnTo>
                  <a:pt x="1247" y="8"/>
                </a:lnTo>
                <a:lnTo>
                  <a:pt x="1191" y="13"/>
                </a:lnTo>
                <a:lnTo>
                  <a:pt x="1140" y="18"/>
                </a:lnTo>
                <a:lnTo>
                  <a:pt x="1097" y="24"/>
                </a:lnTo>
                <a:lnTo>
                  <a:pt x="1059" y="30"/>
                </a:lnTo>
                <a:lnTo>
                  <a:pt x="1027" y="36"/>
                </a:lnTo>
                <a:lnTo>
                  <a:pt x="983" y="45"/>
                </a:lnTo>
                <a:lnTo>
                  <a:pt x="969" y="49"/>
                </a:lnTo>
                <a:lnTo>
                  <a:pt x="969" y="49"/>
                </a:lnTo>
                <a:lnTo>
                  <a:pt x="1004" y="47"/>
                </a:lnTo>
                <a:lnTo>
                  <a:pt x="1045" y="47"/>
                </a:lnTo>
                <a:lnTo>
                  <a:pt x="1097" y="49"/>
                </a:lnTo>
                <a:lnTo>
                  <a:pt x="1155" y="52"/>
                </a:lnTo>
                <a:lnTo>
                  <a:pt x="1186" y="55"/>
                </a:lnTo>
                <a:lnTo>
                  <a:pt x="1218" y="59"/>
                </a:lnTo>
                <a:lnTo>
                  <a:pt x="1249" y="63"/>
                </a:lnTo>
                <a:lnTo>
                  <a:pt x="1280" y="68"/>
                </a:lnTo>
                <a:lnTo>
                  <a:pt x="1311" y="76"/>
                </a:lnTo>
                <a:lnTo>
                  <a:pt x="1341" y="83"/>
                </a:lnTo>
                <a:lnTo>
                  <a:pt x="1341" y="83"/>
                </a:lnTo>
                <a:lnTo>
                  <a:pt x="1380" y="97"/>
                </a:lnTo>
                <a:lnTo>
                  <a:pt x="1416" y="112"/>
                </a:lnTo>
                <a:lnTo>
                  <a:pt x="1446" y="125"/>
                </a:lnTo>
                <a:lnTo>
                  <a:pt x="1472" y="140"/>
                </a:lnTo>
                <a:lnTo>
                  <a:pt x="1494" y="154"/>
                </a:lnTo>
                <a:lnTo>
                  <a:pt x="1511" y="167"/>
                </a:lnTo>
                <a:lnTo>
                  <a:pt x="1526" y="181"/>
                </a:lnTo>
                <a:lnTo>
                  <a:pt x="1537" y="193"/>
                </a:lnTo>
                <a:lnTo>
                  <a:pt x="1546" y="206"/>
                </a:lnTo>
                <a:lnTo>
                  <a:pt x="1552" y="217"/>
                </a:lnTo>
                <a:lnTo>
                  <a:pt x="1557" y="227"/>
                </a:lnTo>
                <a:lnTo>
                  <a:pt x="1560" y="235"/>
                </a:lnTo>
                <a:lnTo>
                  <a:pt x="1561" y="241"/>
                </a:lnTo>
                <a:lnTo>
                  <a:pt x="1562" y="248"/>
                </a:lnTo>
                <a:lnTo>
                  <a:pt x="1561" y="251"/>
                </a:lnTo>
                <a:lnTo>
                  <a:pt x="1561" y="253"/>
                </a:lnTo>
                <a:lnTo>
                  <a:pt x="1561" y="253"/>
                </a:lnTo>
                <a:lnTo>
                  <a:pt x="1488" y="292"/>
                </a:lnTo>
                <a:lnTo>
                  <a:pt x="1416" y="333"/>
                </a:lnTo>
                <a:lnTo>
                  <a:pt x="1347" y="376"/>
                </a:lnTo>
                <a:lnTo>
                  <a:pt x="1278" y="422"/>
                </a:lnTo>
                <a:lnTo>
                  <a:pt x="1210" y="468"/>
                </a:lnTo>
                <a:lnTo>
                  <a:pt x="1144" y="517"/>
                </a:lnTo>
                <a:lnTo>
                  <a:pt x="1079" y="566"/>
                </a:lnTo>
                <a:lnTo>
                  <a:pt x="1016" y="619"/>
                </a:lnTo>
                <a:lnTo>
                  <a:pt x="954" y="673"/>
                </a:lnTo>
                <a:lnTo>
                  <a:pt x="893" y="728"/>
                </a:lnTo>
                <a:lnTo>
                  <a:pt x="834" y="785"/>
                </a:lnTo>
                <a:lnTo>
                  <a:pt x="776" y="843"/>
                </a:lnTo>
                <a:lnTo>
                  <a:pt x="720" y="902"/>
                </a:lnTo>
                <a:lnTo>
                  <a:pt x="666" y="964"/>
                </a:lnTo>
                <a:lnTo>
                  <a:pt x="614" y="1027"/>
                </a:lnTo>
                <a:lnTo>
                  <a:pt x="562" y="1091"/>
                </a:lnTo>
                <a:lnTo>
                  <a:pt x="512" y="1157"/>
                </a:lnTo>
                <a:lnTo>
                  <a:pt x="465" y="1224"/>
                </a:lnTo>
                <a:lnTo>
                  <a:pt x="420" y="1293"/>
                </a:lnTo>
                <a:lnTo>
                  <a:pt x="375" y="1362"/>
                </a:lnTo>
                <a:lnTo>
                  <a:pt x="333" y="1432"/>
                </a:lnTo>
                <a:lnTo>
                  <a:pt x="293" y="1505"/>
                </a:lnTo>
                <a:lnTo>
                  <a:pt x="255" y="1578"/>
                </a:lnTo>
                <a:lnTo>
                  <a:pt x="218" y="1652"/>
                </a:lnTo>
                <a:lnTo>
                  <a:pt x="183" y="1728"/>
                </a:lnTo>
                <a:lnTo>
                  <a:pt x="151" y="1804"/>
                </a:lnTo>
                <a:lnTo>
                  <a:pt x="122" y="1882"/>
                </a:lnTo>
                <a:lnTo>
                  <a:pt x="93" y="1961"/>
                </a:lnTo>
                <a:lnTo>
                  <a:pt x="67" y="2040"/>
                </a:lnTo>
                <a:lnTo>
                  <a:pt x="43" y="2122"/>
                </a:lnTo>
                <a:lnTo>
                  <a:pt x="20" y="2203"/>
                </a:lnTo>
                <a:lnTo>
                  <a:pt x="0" y="2285"/>
                </a:lnTo>
                <a:lnTo>
                  <a:pt x="224" y="2784"/>
                </a:lnTo>
                <a:lnTo>
                  <a:pt x="224" y="2784"/>
                </a:lnTo>
                <a:lnTo>
                  <a:pt x="229" y="2724"/>
                </a:lnTo>
                <a:lnTo>
                  <a:pt x="234" y="2664"/>
                </a:lnTo>
                <a:lnTo>
                  <a:pt x="242" y="2605"/>
                </a:lnTo>
                <a:lnTo>
                  <a:pt x="250" y="2546"/>
                </a:lnTo>
                <a:lnTo>
                  <a:pt x="259" y="2488"/>
                </a:lnTo>
                <a:lnTo>
                  <a:pt x="270" y="2430"/>
                </a:lnTo>
                <a:lnTo>
                  <a:pt x="281" y="2371"/>
                </a:lnTo>
                <a:lnTo>
                  <a:pt x="295" y="2315"/>
                </a:lnTo>
                <a:lnTo>
                  <a:pt x="308" y="2258"/>
                </a:lnTo>
                <a:lnTo>
                  <a:pt x="323" y="2201"/>
                </a:lnTo>
                <a:lnTo>
                  <a:pt x="340" y="2145"/>
                </a:lnTo>
                <a:lnTo>
                  <a:pt x="358" y="2090"/>
                </a:lnTo>
                <a:lnTo>
                  <a:pt x="376" y="2035"/>
                </a:lnTo>
                <a:lnTo>
                  <a:pt x="396" y="1981"/>
                </a:lnTo>
                <a:lnTo>
                  <a:pt x="417" y="1927"/>
                </a:lnTo>
                <a:lnTo>
                  <a:pt x="439" y="1874"/>
                </a:lnTo>
                <a:lnTo>
                  <a:pt x="463" y="1820"/>
                </a:lnTo>
                <a:lnTo>
                  <a:pt x="486" y="1769"/>
                </a:lnTo>
                <a:lnTo>
                  <a:pt x="512" y="1718"/>
                </a:lnTo>
                <a:lnTo>
                  <a:pt x="538" y="1666"/>
                </a:lnTo>
                <a:lnTo>
                  <a:pt x="565" y="1617"/>
                </a:lnTo>
                <a:lnTo>
                  <a:pt x="594" y="1567"/>
                </a:lnTo>
                <a:lnTo>
                  <a:pt x="622" y="1518"/>
                </a:lnTo>
                <a:lnTo>
                  <a:pt x="653" y="1470"/>
                </a:lnTo>
                <a:lnTo>
                  <a:pt x="684" y="1421"/>
                </a:lnTo>
                <a:lnTo>
                  <a:pt x="716" y="1374"/>
                </a:lnTo>
                <a:lnTo>
                  <a:pt x="750" y="1329"/>
                </a:lnTo>
                <a:lnTo>
                  <a:pt x="783" y="1283"/>
                </a:lnTo>
                <a:lnTo>
                  <a:pt x="818" y="1238"/>
                </a:lnTo>
                <a:lnTo>
                  <a:pt x="854" y="1194"/>
                </a:lnTo>
                <a:lnTo>
                  <a:pt x="891" y="1151"/>
                </a:lnTo>
                <a:lnTo>
                  <a:pt x="928" y="1109"/>
                </a:lnTo>
                <a:lnTo>
                  <a:pt x="966" y="1067"/>
                </a:lnTo>
                <a:lnTo>
                  <a:pt x="1006" y="1026"/>
                </a:lnTo>
                <a:lnTo>
                  <a:pt x="1046" y="985"/>
                </a:lnTo>
                <a:lnTo>
                  <a:pt x="1087" y="946"/>
                </a:lnTo>
                <a:lnTo>
                  <a:pt x="1128" y="907"/>
                </a:lnTo>
                <a:lnTo>
                  <a:pt x="1171" y="870"/>
                </a:lnTo>
                <a:lnTo>
                  <a:pt x="1215" y="833"/>
                </a:lnTo>
                <a:lnTo>
                  <a:pt x="1258" y="797"/>
                </a:lnTo>
                <a:lnTo>
                  <a:pt x="1302" y="763"/>
                </a:lnTo>
                <a:lnTo>
                  <a:pt x="1348" y="728"/>
                </a:lnTo>
                <a:lnTo>
                  <a:pt x="1395" y="695"/>
                </a:lnTo>
                <a:lnTo>
                  <a:pt x="1441" y="663"/>
                </a:lnTo>
                <a:lnTo>
                  <a:pt x="1489" y="632"/>
                </a:lnTo>
                <a:lnTo>
                  <a:pt x="1537" y="601"/>
                </a:lnTo>
                <a:lnTo>
                  <a:pt x="1587" y="571"/>
                </a:lnTo>
                <a:lnTo>
                  <a:pt x="1636" y="544"/>
                </a:lnTo>
                <a:lnTo>
                  <a:pt x="1686" y="516"/>
                </a:lnTo>
                <a:lnTo>
                  <a:pt x="1736" y="490"/>
                </a:lnTo>
                <a:lnTo>
                  <a:pt x="1788" y="465"/>
                </a:lnTo>
                <a:lnTo>
                  <a:pt x="1840" y="440"/>
                </a:lnTo>
                <a:lnTo>
                  <a:pt x="1893" y="417"/>
                </a:lnTo>
                <a:lnTo>
                  <a:pt x="1947" y="395"/>
                </a:lnTo>
                <a:lnTo>
                  <a:pt x="2000" y="374"/>
                </a:lnTo>
                <a:lnTo>
                  <a:pt x="2054" y="354"/>
                </a:lnTo>
                <a:lnTo>
                  <a:pt x="2108" y="335"/>
                </a:lnTo>
                <a:lnTo>
                  <a:pt x="2164" y="317"/>
                </a:lnTo>
                <a:lnTo>
                  <a:pt x="2220" y="301"/>
                </a:lnTo>
                <a:lnTo>
                  <a:pt x="2277" y="285"/>
                </a:lnTo>
                <a:lnTo>
                  <a:pt x="2333" y="271"/>
                </a:lnTo>
                <a:lnTo>
                  <a:pt x="2390" y="257"/>
                </a:lnTo>
                <a:lnTo>
                  <a:pt x="2447" y="245"/>
                </a:lnTo>
                <a:lnTo>
                  <a:pt x="2505" y="235"/>
                </a:lnTo>
                <a:lnTo>
                  <a:pt x="2505" y="235"/>
                </a:lnTo>
                <a:lnTo>
                  <a:pt x="2492" y="228"/>
                </a:lnTo>
                <a:lnTo>
                  <a:pt x="2450" y="209"/>
                </a:lnTo>
                <a:lnTo>
                  <a:pt x="2383" y="182"/>
                </a:lnTo>
                <a:lnTo>
                  <a:pt x="2341" y="166"/>
                </a:lnTo>
                <a:lnTo>
                  <a:pt x="2294" y="149"/>
                </a:lnTo>
                <a:lnTo>
                  <a:pt x="2242" y="131"/>
                </a:lnTo>
                <a:lnTo>
                  <a:pt x="2185" y="114"/>
                </a:lnTo>
                <a:lnTo>
                  <a:pt x="2125" y="96"/>
                </a:lnTo>
                <a:lnTo>
                  <a:pt x="2059" y="78"/>
                </a:lnTo>
                <a:lnTo>
                  <a:pt x="1991" y="62"/>
                </a:lnTo>
                <a:lnTo>
                  <a:pt x="1919" y="47"/>
                </a:lnTo>
                <a:lnTo>
                  <a:pt x="1845" y="34"/>
                </a:lnTo>
                <a:lnTo>
                  <a:pt x="1768" y="23"/>
                </a:lnTo>
                <a:lnTo>
                  <a:pt x="1768" y="23"/>
                </a:lnTo>
                <a:close/>
              </a:path>
            </a:pathLst>
          </a:custGeom>
          <a:solidFill>
            <a:schemeClr val="accent5"/>
          </a:solidFill>
          <a:ln w="158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4" name="Group 113"/>
          <p:cNvGrpSpPr/>
          <p:nvPr>
            <p:custDataLst>
              <p:tags r:id="rId23"/>
            </p:custDataLst>
          </p:nvPr>
        </p:nvGrpSpPr>
        <p:grpSpPr>
          <a:xfrm>
            <a:off x="4342157" y="2253980"/>
            <a:ext cx="421438" cy="421434"/>
            <a:chOff x="7710243" y="1518514"/>
            <a:chExt cx="791916" cy="791915"/>
          </a:xfrm>
          <a:solidFill>
            <a:schemeClr val="bg1"/>
          </a:solidFill>
        </p:grpSpPr>
        <p:sp>
          <p:nvSpPr>
            <p:cNvPr id="115" name="Freeform 115"/>
            <p:cNvSpPr>
              <a:spLocks noEditPoints="1"/>
            </p:cNvSpPr>
            <p:nvPr/>
          </p:nvSpPr>
          <p:spPr bwMode="auto">
            <a:xfrm>
              <a:off x="7710243" y="1518514"/>
              <a:ext cx="791916" cy="791915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2" y="8"/>
                </a:cxn>
                <a:cxn ang="0">
                  <a:pos x="92" y="28"/>
                </a:cxn>
                <a:cxn ang="0">
                  <a:pos x="72" y="58"/>
                </a:cxn>
                <a:cxn ang="0">
                  <a:pos x="64" y="96"/>
                </a:cxn>
                <a:cxn ang="0">
                  <a:pos x="64" y="108"/>
                </a:cxn>
                <a:cxn ang="0">
                  <a:pos x="70" y="130"/>
                </a:cxn>
                <a:cxn ang="0">
                  <a:pos x="8" y="208"/>
                </a:cxn>
                <a:cxn ang="0">
                  <a:pos x="8" y="208"/>
                </a:cxn>
                <a:cxn ang="0">
                  <a:pos x="0" y="228"/>
                </a:cxn>
                <a:cxn ang="0">
                  <a:pos x="2" y="238"/>
                </a:cxn>
                <a:cxn ang="0">
                  <a:pos x="18" y="254"/>
                </a:cxn>
                <a:cxn ang="0">
                  <a:pos x="28" y="256"/>
                </a:cxn>
                <a:cxn ang="0">
                  <a:pos x="48" y="248"/>
                </a:cxn>
                <a:cxn ang="0">
                  <a:pos x="116" y="180"/>
                </a:cxn>
                <a:cxn ang="0">
                  <a:pos x="126" y="186"/>
                </a:cxn>
                <a:cxn ang="0">
                  <a:pos x="148" y="192"/>
                </a:cxn>
                <a:cxn ang="0">
                  <a:pos x="160" y="192"/>
                </a:cxn>
                <a:cxn ang="0">
                  <a:pos x="198" y="184"/>
                </a:cxn>
                <a:cxn ang="0">
                  <a:pos x="228" y="164"/>
                </a:cxn>
                <a:cxn ang="0">
                  <a:pos x="248" y="134"/>
                </a:cxn>
                <a:cxn ang="0">
                  <a:pos x="256" y="96"/>
                </a:cxn>
                <a:cxn ang="0">
                  <a:pos x="254" y="76"/>
                </a:cxn>
                <a:cxn ang="0">
                  <a:pos x="240" y="42"/>
                </a:cxn>
                <a:cxn ang="0">
                  <a:pos x="214" y="16"/>
                </a:cxn>
                <a:cxn ang="0">
                  <a:pos x="180" y="2"/>
                </a:cxn>
                <a:cxn ang="0">
                  <a:pos x="38" y="238"/>
                </a:cxn>
                <a:cxn ang="0">
                  <a:pos x="34" y="240"/>
                </a:cxn>
                <a:cxn ang="0">
                  <a:pos x="28" y="242"/>
                </a:cxn>
                <a:cxn ang="0">
                  <a:pos x="18" y="238"/>
                </a:cxn>
                <a:cxn ang="0">
                  <a:pos x="14" y="228"/>
                </a:cxn>
                <a:cxn ang="0">
                  <a:pos x="16" y="222"/>
                </a:cxn>
                <a:cxn ang="0">
                  <a:pos x="18" y="218"/>
                </a:cxn>
                <a:cxn ang="0">
                  <a:pos x="82" y="154"/>
                </a:cxn>
                <a:cxn ang="0">
                  <a:pos x="102" y="174"/>
                </a:cxn>
                <a:cxn ang="0">
                  <a:pos x="160" y="176"/>
                </a:cxn>
                <a:cxn ang="0">
                  <a:pos x="144" y="174"/>
                </a:cxn>
                <a:cxn ang="0">
                  <a:pos x="116" y="162"/>
                </a:cxn>
                <a:cxn ang="0">
                  <a:pos x="94" y="14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64"/>
                </a:cxn>
                <a:cxn ang="0">
                  <a:pos x="104" y="40"/>
                </a:cxn>
                <a:cxn ang="0">
                  <a:pos x="128" y="22"/>
                </a:cxn>
                <a:cxn ang="0">
                  <a:pos x="160" y="16"/>
                </a:cxn>
                <a:cxn ang="0">
                  <a:pos x="176" y="18"/>
                </a:cxn>
                <a:cxn ang="0">
                  <a:pos x="204" y="30"/>
                </a:cxn>
                <a:cxn ang="0">
                  <a:pos x="226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4" y="128"/>
                </a:cxn>
                <a:cxn ang="0">
                  <a:pos x="216" y="152"/>
                </a:cxn>
                <a:cxn ang="0">
                  <a:pos x="192" y="170"/>
                </a:cxn>
                <a:cxn ang="0">
                  <a:pos x="160" y="176"/>
                </a:cxn>
              </a:cxnLst>
              <a:rect l="0" t="0" r="r" b="b"/>
              <a:pathLst>
                <a:path w="256" h="256">
                  <a:moveTo>
                    <a:pt x="160" y="0"/>
                  </a:moveTo>
                  <a:lnTo>
                    <a:pt x="160" y="0"/>
                  </a:lnTo>
                  <a:lnTo>
                    <a:pt x="140" y="2"/>
                  </a:lnTo>
                  <a:lnTo>
                    <a:pt x="122" y="8"/>
                  </a:lnTo>
                  <a:lnTo>
                    <a:pt x="106" y="16"/>
                  </a:lnTo>
                  <a:lnTo>
                    <a:pt x="92" y="28"/>
                  </a:lnTo>
                  <a:lnTo>
                    <a:pt x="80" y="42"/>
                  </a:lnTo>
                  <a:lnTo>
                    <a:pt x="72" y="58"/>
                  </a:lnTo>
                  <a:lnTo>
                    <a:pt x="66" y="76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64" y="108"/>
                  </a:lnTo>
                  <a:lnTo>
                    <a:pt x="66" y="120"/>
                  </a:lnTo>
                  <a:lnTo>
                    <a:pt x="70" y="130"/>
                  </a:lnTo>
                  <a:lnTo>
                    <a:pt x="76" y="140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2" y="21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8"/>
                  </a:lnTo>
                  <a:lnTo>
                    <a:pt x="8" y="248"/>
                  </a:lnTo>
                  <a:lnTo>
                    <a:pt x="18" y="254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40" y="254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26" y="186"/>
                  </a:lnTo>
                  <a:lnTo>
                    <a:pt x="136" y="190"/>
                  </a:lnTo>
                  <a:lnTo>
                    <a:pt x="148" y="192"/>
                  </a:lnTo>
                  <a:lnTo>
                    <a:pt x="160" y="192"/>
                  </a:lnTo>
                  <a:lnTo>
                    <a:pt x="160" y="192"/>
                  </a:lnTo>
                  <a:lnTo>
                    <a:pt x="180" y="190"/>
                  </a:lnTo>
                  <a:lnTo>
                    <a:pt x="198" y="184"/>
                  </a:lnTo>
                  <a:lnTo>
                    <a:pt x="214" y="176"/>
                  </a:lnTo>
                  <a:lnTo>
                    <a:pt x="228" y="164"/>
                  </a:lnTo>
                  <a:lnTo>
                    <a:pt x="240" y="150"/>
                  </a:lnTo>
                  <a:lnTo>
                    <a:pt x="248" y="134"/>
                  </a:lnTo>
                  <a:lnTo>
                    <a:pt x="254" y="11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4" y="76"/>
                  </a:lnTo>
                  <a:lnTo>
                    <a:pt x="248" y="58"/>
                  </a:lnTo>
                  <a:lnTo>
                    <a:pt x="240" y="42"/>
                  </a:lnTo>
                  <a:lnTo>
                    <a:pt x="228" y="28"/>
                  </a:lnTo>
                  <a:lnTo>
                    <a:pt x="214" y="16"/>
                  </a:lnTo>
                  <a:lnTo>
                    <a:pt x="198" y="8"/>
                  </a:lnTo>
                  <a:lnTo>
                    <a:pt x="180" y="2"/>
                  </a:lnTo>
                  <a:lnTo>
                    <a:pt x="160" y="0"/>
                  </a:lnTo>
                  <a:close/>
                  <a:moveTo>
                    <a:pt x="38" y="238"/>
                  </a:moveTo>
                  <a:lnTo>
                    <a:pt x="38" y="238"/>
                  </a:lnTo>
                  <a:lnTo>
                    <a:pt x="34" y="240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2" y="240"/>
                  </a:lnTo>
                  <a:lnTo>
                    <a:pt x="18" y="238"/>
                  </a:lnTo>
                  <a:lnTo>
                    <a:pt x="16" y="234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6" y="222"/>
                  </a:lnTo>
                  <a:lnTo>
                    <a:pt x="18" y="218"/>
                  </a:lnTo>
                  <a:lnTo>
                    <a:pt x="18" y="218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92" y="164"/>
                  </a:lnTo>
                  <a:lnTo>
                    <a:pt x="102" y="174"/>
                  </a:lnTo>
                  <a:lnTo>
                    <a:pt x="38" y="238"/>
                  </a:lnTo>
                  <a:close/>
                  <a:moveTo>
                    <a:pt x="160" y="176"/>
                  </a:moveTo>
                  <a:lnTo>
                    <a:pt x="160" y="176"/>
                  </a:lnTo>
                  <a:lnTo>
                    <a:pt x="144" y="174"/>
                  </a:lnTo>
                  <a:lnTo>
                    <a:pt x="128" y="170"/>
                  </a:lnTo>
                  <a:lnTo>
                    <a:pt x="116" y="162"/>
                  </a:lnTo>
                  <a:lnTo>
                    <a:pt x="104" y="152"/>
                  </a:lnTo>
                  <a:lnTo>
                    <a:pt x="94" y="140"/>
                  </a:lnTo>
                  <a:lnTo>
                    <a:pt x="86" y="128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2" y="80"/>
                  </a:lnTo>
                  <a:lnTo>
                    <a:pt x="86" y="64"/>
                  </a:lnTo>
                  <a:lnTo>
                    <a:pt x="94" y="52"/>
                  </a:lnTo>
                  <a:lnTo>
                    <a:pt x="104" y="40"/>
                  </a:lnTo>
                  <a:lnTo>
                    <a:pt x="116" y="30"/>
                  </a:lnTo>
                  <a:lnTo>
                    <a:pt x="128" y="22"/>
                  </a:lnTo>
                  <a:lnTo>
                    <a:pt x="144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76" y="18"/>
                  </a:lnTo>
                  <a:lnTo>
                    <a:pt x="192" y="22"/>
                  </a:lnTo>
                  <a:lnTo>
                    <a:pt x="204" y="30"/>
                  </a:lnTo>
                  <a:lnTo>
                    <a:pt x="216" y="40"/>
                  </a:lnTo>
                  <a:lnTo>
                    <a:pt x="226" y="52"/>
                  </a:lnTo>
                  <a:lnTo>
                    <a:pt x="234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4" y="128"/>
                  </a:lnTo>
                  <a:lnTo>
                    <a:pt x="226" y="140"/>
                  </a:lnTo>
                  <a:lnTo>
                    <a:pt x="216" y="152"/>
                  </a:lnTo>
                  <a:lnTo>
                    <a:pt x="204" y="162"/>
                  </a:lnTo>
                  <a:lnTo>
                    <a:pt x="192" y="170"/>
                  </a:lnTo>
                  <a:lnTo>
                    <a:pt x="176" y="174"/>
                  </a:lnTo>
                  <a:lnTo>
                    <a:pt x="160" y="1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117" name="Freeform 120"/>
            <p:cNvSpPr>
              <a:spLocks/>
            </p:cNvSpPr>
            <p:nvPr/>
          </p:nvSpPr>
          <p:spPr bwMode="auto">
            <a:xfrm>
              <a:off x="8010708" y="1617657"/>
              <a:ext cx="185608" cy="18561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4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8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6" y="58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8" y="46"/>
                </a:cxn>
                <a:cxn ang="0">
                  <a:pos x="12" y="38"/>
                </a:cxn>
                <a:cxn ang="0">
                  <a:pos x="16" y="30"/>
                </a:cxn>
                <a:cxn ang="0">
                  <a:pos x="22" y="22"/>
                </a:cxn>
                <a:cxn ang="0">
                  <a:pos x="30" y="16"/>
                </a:cxn>
                <a:cxn ang="0">
                  <a:pos x="38" y="12"/>
                </a:cxn>
                <a:cxn ang="0">
                  <a:pos x="4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8" y="2"/>
                </a:cxn>
                <a:cxn ang="0">
                  <a:pos x="56" y="0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2" y="38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2"/>
                  </a:lnTo>
                  <a:lnTo>
                    <a:pt x="4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56" name="Freeform 214">
            <a:extLst>
              <a:ext uri="{FF2B5EF4-FFF2-40B4-BE49-F238E27FC236}">
                <a16:creationId xmlns:a16="http://schemas.microsoft.com/office/drawing/2014/main" id="{593322AA-F313-4A6C-9B47-82EA37772C2F}"/>
              </a:ext>
            </a:extLst>
          </p:cNvPr>
          <p:cNvSpPr>
            <a:spLocks noEditPoints="1"/>
          </p:cNvSpPr>
          <p:nvPr>
            <p:custDataLst>
              <p:tags r:id="rId24"/>
            </p:custDataLst>
          </p:nvPr>
        </p:nvSpPr>
        <p:spPr bwMode="auto">
          <a:xfrm>
            <a:off x="5283577" y="3008927"/>
            <a:ext cx="260846" cy="197966"/>
          </a:xfrm>
          <a:custGeom>
            <a:avLst/>
            <a:gdLst>
              <a:gd name="T0" fmla="*/ 169 w 169"/>
              <a:gd name="T1" fmla="*/ 34 h 128"/>
              <a:gd name="T2" fmla="*/ 169 w 169"/>
              <a:gd name="T3" fmla="*/ 36 h 128"/>
              <a:gd name="T4" fmla="*/ 138 w 169"/>
              <a:gd name="T5" fmla="*/ 66 h 128"/>
              <a:gd name="T6" fmla="*/ 136 w 169"/>
              <a:gd name="T7" fmla="*/ 67 h 128"/>
              <a:gd name="T8" fmla="*/ 134 w 169"/>
              <a:gd name="T9" fmla="*/ 66 h 128"/>
              <a:gd name="T10" fmla="*/ 133 w 169"/>
              <a:gd name="T11" fmla="*/ 64 h 128"/>
              <a:gd name="T12" fmla="*/ 133 w 169"/>
              <a:gd name="T13" fmla="*/ 46 h 128"/>
              <a:gd name="T14" fmla="*/ 3 w 169"/>
              <a:gd name="T15" fmla="*/ 46 h 128"/>
              <a:gd name="T16" fmla="*/ 1 w 169"/>
              <a:gd name="T17" fmla="*/ 45 h 128"/>
              <a:gd name="T18" fmla="*/ 0 w 169"/>
              <a:gd name="T19" fmla="*/ 43 h 128"/>
              <a:gd name="T20" fmla="*/ 0 w 169"/>
              <a:gd name="T21" fmla="*/ 25 h 128"/>
              <a:gd name="T22" fmla="*/ 1 w 169"/>
              <a:gd name="T23" fmla="*/ 23 h 128"/>
              <a:gd name="T24" fmla="*/ 3 w 169"/>
              <a:gd name="T25" fmla="*/ 22 h 128"/>
              <a:gd name="T26" fmla="*/ 133 w 169"/>
              <a:gd name="T27" fmla="*/ 22 h 128"/>
              <a:gd name="T28" fmla="*/ 133 w 169"/>
              <a:gd name="T29" fmla="*/ 3 h 128"/>
              <a:gd name="T30" fmla="*/ 134 w 169"/>
              <a:gd name="T31" fmla="*/ 1 h 128"/>
              <a:gd name="T32" fmla="*/ 136 w 169"/>
              <a:gd name="T33" fmla="*/ 0 h 128"/>
              <a:gd name="T34" fmla="*/ 138 w 169"/>
              <a:gd name="T35" fmla="*/ 1 h 128"/>
              <a:gd name="T36" fmla="*/ 169 w 169"/>
              <a:gd name="T37" fmla="*/ 32 h 128"/>
              <a:gd name="T38" fmla="*/ 169 w 169"/>
              <a:gd name="T39" fmla="*/ 34 h 128"/>
              <a:gd name="T40" fmla="*/ 169 w 169"/>
              <a:gd name="T41" fmla="*/ 85 h 128"/>
              <a:gd name="T42" fmla="*/ 169 w 169"/>
              <a:gd name="T43" fmla="*/ 103 h 128"/>
              <a:gd name="T44" fmla="*/ 168 w 169"/>
              <a:gd name="T45" fmla="*/ 105 h 128"/>
              <a:gd name="T46" fmla="*/ 166 w 169"/>
              <a:gd name="T47" fmla="*/ 106 h 128"/>
              <a:gd name="T48" fmla="*/ 36 w 169"/>
              <a:gd name="T49" fmla="*/ 106 h 128"/>
              <a:gd name="T50" fmla="*/ 36 w 169"/>
              <a:gd name="T51" fmla="*/ 124 h 128"/>
              <a:gd name="T52" fmla="*/ 35 w 169"/>
              <a:gd name="T53" fmla="*/ 127 h 128"/>
              <a:gd name="T54" fmla="*/ 33 w 169"/>
              <a:gd name="T55" fmla="*/ 128 h 128"/>
              <a:gd name="T56" fmla="*/ 31 w 169"/>
              <a:gd name="T57" fmla="*/ 127 h 128"/>
              <a:gd name="T58" fmla="*/ 1 w 169"/>
              <a:gd name="T59" fmla="*/ 96 h 128"/>
              <a:gd name="T60" fmla="*/ 0 w 169"/>
              <a:gd name="T61" fmla="*/ 94 h 128"/>
              <a:gd name="T62" fmla="*/ 1 w 169"/>
              <a:gd name="T63" fmla="*/ 92 h 128"/>
              <a:gd name="T64" fmla="*/ 31 w 169"/>
              <a:gd name="T65" fmla="*/ 62 h 128"/>
              <a:gd name="T66" fmla="*/ 33 w 169"/>
              <a:gd name="T67" fmla="*/ 61 h 128"/>
              <a:gd name="T68" fmla="*/ 35 w 169"/>
              <a:gd name="T69" fmla="*/ 62 h 128"/>
              <a:gd name="T70" fmla="*/ 36 w 169"/>
              <a:gd name="T71" fmla="*/ 64 h 128"/>
              <a:gd name="T72" fmla="*/ 36 w 169"/>
              <a:gd name="T73" fmla="*/ 82 h 128"/>
              <a:gd name="T74" fmla="*/ 166 w 169"/>
              <a:gd name="T75" fmla="*/ 82 h 128"/>
              <a:gd name="T76" fmla="*/ 168 w 169"/>
              <a:gd name="T77" fmla="*/ 83 h 128"/>
              <a:gd name="T78" fmla="*/ 169 w 169"/>
              <a:gd name="T79" fmla="*/ 8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9" h="128">
                <a:moveTo>
                  <a:pt x="169" y="34"/>
                </a:moveTo>
                <a:cubicBezTo>
                  <a:pt x="169" y="35"/>
                  <a:pt x="169" y="35"/>
                  <a:pt x="169" y="36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8" y="67"/>
                  <a:pt x="137" y="67"/>
                  <a:pt x="136" y="67"/>
                </a:cubicBezTo>
                <a:cubicBezTo>
                  <a:pt x="135" y="67"/>
                  <a:pt x="135" y="67"/>
                  <a:pt x="134" y="66"/>
                </a:cubicBezTo>
                <a:cubicBezTo>
                  <a:pt x="133" y="66"/>
                  <a:pt x="133" y="65"/>
                  <a:pt x="133" y="64"/>
                </a:cubicBezTo>
                <a:cubicBezTo>
                  <a:pt x="133" y="46"/>
                  <a:pt x="133" y="46"/>
                  <a:pt x="133" y="46"/>
                </a:cubicBezTo>
                <a:cubicBezTo>
                  <a:pt x="3" y="46"/>
                  <a:pt x="3" y="46"/>
                  <a:pt x="3" y="46"/>
                </a:cubicBezTo>
                <a:cubicBezTo>
                  <a:pt x="2" y="46"/>
                  <a:pt x="1" y="46"/>
                  <a:pt x="1" y="45"/>
                </a:cubicBezTo>
                <a:cubicBezTo>
                  <a:pt x="0" y="44"/>
                  <a:pt x="0" y="44"/>
                  <a:pt x="0" y="43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3"/>
                  <a:pt x="1" y="23"/>
                </a:cubicBezTo>
                <a:cubicBezTo>
                  <a:pt x="1" y="22"/>
                  <a:pt x="2" y="22"/>
                  <a:pt x="3" y="22"/>
                </a:cubicBezTo>
                <a:cubicBezTo>
                  <a:pt x="133" y="22"/>
                  <a:pt x="133" y="22"/>
                  <a:pt x="133" y="22"/>
                </a:cubicBezTo>
                <a:cubicBezTo>
                  <a:pt x="133" y="3"/>
                  <a:pt x="133" y="3"/>
                  <a:pt x="133" y="3"/>
                </a:cubicBezTo>
                <a:cubicBezTo>
                  <a:pt x="133" y="3"/>
                  <a:pt x="133" y="2"/>
                  <a:pt x="134" y="1"/>
                </a:cubicBezTo>
                <a:cubicBezTo>
                  <a:pt x="134" y="1"/>
                  <a:pt x="135" y="0"/>
                  <a:pt x="136" y="0"/>
                </a:cubicBezTo>
                <a:cubicBezTo>
                  <a:pt x="137" y="0"/>
                  <a:pt x="138" y="1"/>
                  <a:pt x="138" y="1"/>
                </a:cubicBezTo>
                <a:cubicBezTo>
                  <a:pt x="169" y="32"/>
                  <a:pt x="169" y="32"/>
                  <a:pt x="169" y="32"/>
                </a:cubicBezTo>
                <a:cubicBezTo>
                  <a:pt x="169" y="32"/>
                  <a:pt x="169" y="33"/>
                  <a:pt x="169" y="34"/>
                </a:cubicBezTo>
                <a:close/>
                <a:moveTo>
                  <a:pt x="169" y="85"/>
                </a:moveTo>
                <a:cubicBezTo>
                  <a:pt x="169" y="103"/>
                  <a:pt x="169" y="103"/>
                  <a:pt x="169" y="103"/>
                </a:cubicBezTo>
                <a:cubicBezTo>
                  <a:pt x="169" y="104"/>
                  <a:pt x="169" y="105"/>
                  <a:pt x="168" y="105"/>
                </a:cubicBezTo>
                <a:cubicBezTo>
                  <a:pt x="168" y="106"/>
                  <a:pt x="167" y="106"/>
                  <a:pt x="16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5"/>
                  <a:pt x="36" y="126"/>
                  <a:pt x="35" y="127"/>
                </a:cubicBezTo>
                <a:cubicBezTo>
                  <a:pt x="35" y="127"/>
                  <a:pt x="34" y="128"/>
                  <a:pt x="33" y="128"/>
                </a:cubicBezTo>
                <a:cubicBezTo>
                  <a:pt x="32" y="128"/>
                  <a:pt x="32" y="127"/>
                  <a:pt x="31" y="127"/>
                </a:cubicBez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5"/>
                  <a:pt x="0" y="94"/>
                </a:cubicBezTo>
                <a:cubicBezTo>
                  <a:pt x="0" y="93"/>
                  <a:pt x="0" y="93"/>
                  <a:pt x="1" y="92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1"/>
                  <a:pt x="32" y="61"/>
                  <a:pt x="33" y="61"/>
                </a:cubicBezTo>
                <a:cubicBezTo>
                  <a:pt x="34" y="61"/>
                  <a:pt x="35" y="61"/>
                  <a:pt x="35" y="62"/>
                </a:cubicBezTo>
                <a:cubicBezTo>
                  <a:pt x="36" y="62"/>
                  <a:pt x="36" y="63"/>
                  <a:pt x="36" y="64"/>
                </a:cubicBezTo>
                <a:cubicBezTo>
                  <a:pt x="36" y="82"/>
                  <a:pt x="36" y="82"/>
                  <a:pt x="36" y="82"/>
                </a:cubicBezTo>
                <a:cubicBezTo>
                  <a:pt x="166" y="82"/>
                  <a:pt x="166" y="82"/>
                  <a:pt x="166" y="82"/>
                </a:cubicBezTo>
                <a:cubicBezTo>
                  <a:pt x="167" y="82"/>
                  <a:pt x="168" y="82"/>
                  <a:pt x="168" y="83"/>
                </a:cubicBezTo>
                <a:cubicBezTo>
                  <a:pt x="169" y="84"/>
                  <a:pt x="169" y="84"/>
                  <a:pt x="169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54B1D8-30E5-4870-9F8D-41AFF61F114D}"/>
              </a:ext>
            </a:extLst>
          </p:cNvPr>
          <p:cNvGrpSpPr/>
          <p:nvPr>
            <p:custDataLst>
              <p:tags r:id="rId25"/>
            </p:custDataLst>
          </p:nvPr>
        </p:nvGrpSpPr>
        <p:grpSpPr>
          <a:xfrm>
            <a:off x="2728174" y="2476700"/>
            <a:ext cx="332599" cy="270236"/>
            <a:chOff x="5588000" y="3625850"/>
            <a:chExt cx="406400" cy="330200"/>
          </a:xfrm>
          <a:solidFill>
            <a:schemeClr val="bg1"/>
          </a:solidFill>
        </p:grpSpPr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31950E55-6B5B-4BBF-91A9-A9E73F5FB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7400" y="3727450"/>
              <a:ext cx="76200" cy="101600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0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0" y="60"/>
                </a:cxn>
                <a:cxn ang="0">
                  <a:pos x="2" y="62"/>
                </a:cxn>
                <a:cxn ang="0">
                  <a:pos x="4" y="64"/>
                </a:cxn>
                <a:cxn ang="0">
                  <a:pos x="8" y="64"/>
                </a:cxn>
                <a:cxn ang="0">
                  <a:pos x="40" y="64"/>
                </a:cxn>
                <a:cxn ang="0">
                  <a:pos x="40" y="64"/>
                </a:cxn>
                <a:cxn ang="0">
                  <a:pos x="44" y="64"/>
                </a:cxn>
                <a:cxn ang="0">
                  <a:pos x="46" y="62"/>
                </a:cxn>
                <a:cxn ang="0">
                  <a:pos x="48" y="60"/>
                </a:cxn>
                <a:cxn ang="0">
                  <a:pos x="48" y="56"/>
                </a:cxn>
                <a:cxn ang="0">
                  <a:pos x="48" y="44"/>
                </a:cxn>
                <a:cxn ang="0">
                  <a:pos x="48" y="44"/>
                </a:cxn>
                <a:cxn ang="0">
                  <a:pos x="46" y="40"/>
                </a:cxn>
                <a:cxn ang="0">
                  <a:pos x="22" y="4"/>
                </a:cxn>
                <a:cxn ang="0">
                  <a:pos x="40" y="56"/>
                </a:cxn>
                <a:cxn ang="0">
                  <a:pos x="8" y="56"/>
                </a:cxn>
                <a:cxn ang="0">
                  <a:pos x="8" y="8"/>
                </a:cxn>
                <a:cxn ang="0">
                  <a:pos x="16" y="8"/>
                </a:cxn>
                <a:cxn ang="0">
                  <a:pos x="40" y="44"/>
                </a:cxn>
                <a:cxn ang="0">
                  <a:pos x="40" y="56"/>
                </a:cxn>
              </a:cxnLst>
              <a:rect l="0" t="0" r="r" b="b"/>
              <a:pathLst>
                <a:path w="48" h="64">
                  <a:moveTo>
                    <a:pt x="22" y="4"/>
                  </a:moveTo>
                  <a:lnTo>
                    <a:pt x="22" y="4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8" y="64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4" y="64"/>
                  </a:lnTo>
                  <a:lnTo>
                    <a:pt x="46" y="62"/>
                  </a:lnTo>
                  <a:lnTo>
                    <a:pt x="48" y="60"/>
                  </a:lnTo>
                  <a:lnTo>
                    <a:pt x="48" y="56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46" y="40"/>
                  </a:lnTo>
                  <a:lnTo>
                    <a:pt x="22" y="4"/>
                  </a:lnTo>
                  <a:close/>
                  <a:moveTo>
                    <a:pt x="40" y="56"/>
                  </a:moveTo>
                  <a:lnTo>
                    <a:pt x="8" y="56"/>
                  </a:lnTo>
                  <a:lnTo>
                    <a:pt x="8" y="8"/>
                  </a:lnTo>
                  <a:lnTo>
                    <a:pt x="16" y="8"/>
                  </a:lnTo>
                  <a:lnTo>
                    <a:pt x="40" y="4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7CDECEED-108C-486B-A84B-69708206A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8000" y="3625850"/>
              <a:ext cx="406400" cy="330200"/>
            </a:xfrm>
            <a:custGeom>
              <a:avLst/>
              <a:gdLst/>
              <a:ahLst/>
              <a:cxnLst>
                <a:cxn ang="0">
                  <a:pos x="220" y="50"/>
                </a:cxn>
                <a:cxn ang="0">
                  <a:pos x="206" y="40"/>
                </a:cxn>
                <a:cxn ang="0">
                  <a:pos x="168" y="24"/>
                </a:cxn>
                <a:cxn ang="0">
                  <a:pos x="160" y="8"/>
                </a:cxn>
                <a:cxn ang="0">
                  <a:pos x="24" y="0"/>
                </a:cxn>
                <a:cxn ang="0">
                  <a:pos x="8" y="8"/>
                </a:cxn>
                <a:cxn ang="0">
                  <a:pos x="0" y="112"/>
                </a:cxn>
                <a:cxn ang="0">
                  <a:pos x="8" y="128"/>
                </a:cxn>
                <a:cxn ang="0">
                  <a:pos x="24" y="136"/>
                </a:cxn>
                <a:cxn ang="0">
                  <a:pos x="26" y="170"/>
                </a:cxn>
                <a:cxn ang="0">
                  <a:pos x="48" y="184"/>
                </a:cxn>
                <a:cxn ang="0">
                  <a:pos x="62" y="194"/>
                </a:cxn>
                <a:cxn ang="0">
                  <a:pos x="88" y="208"/>
                </a:cxn>
                <a:cxn ang="0">
                  <a:pos x="108" y="202"/>
                </a:cxn>
                <a:cxn ang="0">
                  <a:pos x="162" y="184"/>
                </a:cxn>
                <a:cxn ang="0">
                  <a:pos x="172" y="202"/>
                </a:cxn>
                <a:cxn ang="0">
                  <a:pos x="192" y="208"/>
                </a:cxn>
                <a:cxn ang="0">
                  <a:pos x="218" y="194"/>
                </a:cxn>
                <a:cxn ang="0">
                  <a:pos x="232" y="184"/>
                </a:cxn>
                <a:cxn ang="0">
                  <a:pos x="254" y="170"/>
                </a:cxn>
                <a:cxn ang="0">
                  <a:pos x="256" y="112"/>
                </a:cxn>
                <a:cxn ang="0">
                  <a:pos x="24" y="120"/>
                </a:cxn>
                <a:cxn ang="0">
                  <a:pos x="18" y="118"/>
                </a:cxn>
                <a:cxn ang="0">
                  <a:pos x="16" y="24"/>
                </a:cxn>
                <a:cxn ang="0">
                  <a:pos x="18" y="18"/>
                </a:cxn>
                <a:cxn ang="0">
                  <a:pos x="144" y="16"/>
                </a:cxn>
                <a:cxn ang="0">
                  <a:pos x="150" y="18"/>
                </a:cxn>
                <a:cxn ang="0">
                  <a:pos x="152" y="40"/>
                </a:cxn>
                <a:cxn ang="0">
                  <a:pos x="152" y="112"/>
                </a:cxn>
                <a:cxn ang="0">
                  <a:pos x="148" y="120"/>
                </a:cxn>
                <a:cxn ang="0">
                  <a:pos x="88" y="192"/>
                </a:cxn>
                <a:cxn ang="0">
                  <a:pos x="76" y="188"/>
                </a:cxn>
                <a:cxn ang="0">
                  <a:pos x="72" y="176"/>
                </a:cxn>
                <a:cxn ang="0">
                  <a:pos x="82" y="162"/>
                </a:cxn>
                <a:cxn ang="0">
                  <a:pos x="94" y="162"/>
                </a:cxn>
                <a:cxn ang="0">
                  <a:pos x="104" y="176"/>
                </a:cxn>
                <a:cxn ang="0">
                  <a:pos x="100" y="188"/>
                </a:cxn>
                <a:cxn ang="0">
                  <a:pos x="192" y="192"/>
                </a:cxn>
                <a:cxn ang="0">
                  <a:pos x="180" y="188"/>
                </a:cxn>
                <a:cxn ang="0">
                  <a:pos x="176" y="176"/>
                </a:cxn>
                <a:cxn ang="0">
                  <a:pos x="186" y="162"/>
                </a:cxn>
                <a:cxn ang="0">
                  <a:pos x="198" y="162"/>
                </a:cxn>
                <a:cxn ang="0">
                  <a:pos x="208" y="176"/>
                </a:cxn>
                <a:cxn ang="0">
                  <a:pos x="204" y="188"/>
                </a:cxn>
                <a:cxn ang="0">
                  <a:pos x="240" y="160"/>
                </a:cxn>
                <a:cxn ang="0">
                  <a:pos x="238" y="166"/>
                </a:cxn>
                <a:cxn ang="0">
                  <a:pos x="222" y="168"/>
                </a:cxn>
                <a:cxn ang="0">
                  <a:pos x="212" y="150"/>
                </a:cxn>
                <a:cxn ang="0">
                  <a:pos x="192" y="144"/>
                </a:cxn>
                <a:cxn ang="0">
                  <a:pos x="166" y="158"/>
                </a:cxn>
                <a:cxn ang="0">
                  <a:pos x="118" y="168"/>
                </a:cxn>
                <a:cxn ang="0">
                  <a:pos x="98" y="146"/>
                </a:cxn>
                <a:cxn ang="0">
                  <a:pos x="78" y="146"/>
                </a:cxn>
                <a:cxn ang="0">
                  <a:pos x="58" y="168"/>
                </a:cxn>
                <a:cxn ang="0">
                  <a:pos x="44" y="168"/>
                </a:cxn>
                <a:cxn ang="0">
                  <a:pos x="40" y="160"/>
                </a:cxn>
                <a:cxn ang="0">
                  <a:pos x="144" y="136"/>
                </a:cxn>
                <a:cxn ang="0">
                  <a:pos x="166" y="122"/>
                </a:cxn>
                <a:cxn ang="0">
                  <a:pos x="200" y="56"/>
                </a:cxn>
                <a:cxn ang="0">
                  <a:pos x="206" y="60"/>
                </a:cxn>
                <a:cxn ang="0">
                  <a:pos x="240" y="112"/>
                </a:cxn>
              </a:cxnLst>
              <a:rect l="0" t="0" r="r" b="b"/>
              <a:pathLst>
                <a:path w="256" h="208">
                  <a:moveTo>
                    <a:pt x="252" y="98"/>
                  </a:moveTo>
                  <a:lnTo>
                    <a:pt x="220" y="50"/>
                  </a:lnTo>
                  <a:lnTo>
                    <a:pt x="220" y="50"/>
                  </a:lnTo>
                  <a:lnTo>
                    <a:pt x="216" y="46"/>
                  </a:lnTo>
                  <a:lnTo>
                    <a:pt x="212" y="42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68" y="40"/>
                  </a:lnTo>
                  <a:lnTo>
                    <a:pt x="168" y="24"/>
                  </a:lnTo>
                  <a:lnTo>
                    <a:pt x="168" y="24"/>
                  </a:lnTo>
                  <a:lnTo>
                    <a:pt x="166" y="14"/>
                  </a:lnTo>
                  <a:lnTo>
                    <a:pt x="160" y="8"/>
                  </a:lnTo>
                  <a:lnTo>
                    <a:pt x="154" y="2"/>
                  </a:lnTo>
                  <a:lnTo>
                    <a:pt x="14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24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8" y="128"/>
                  </a:lnTo>
                  <a:lnTo>
                    <a:pt x="14" y="134"/>
                  </a:lnTo>
                  <a:lnTo>
                    <a:pt x="24" y="136"/>
                  </a:lnTo>
                  <a:lnTo>
                    <a:pt x="24" y="136"/>
                  </a:lnTo>
                  <a:lnTo>
                    <a:pt x="24" y="160"/>
                  </a:lnTo>
                  <a:lnTo>
                    <a:pt x="24" y="160"/>
                  </a:lnTo>
                  <a:lnTo>
                    <a:pt x="26" y="170"/>
                  </a:lnTo>
                  <a:lnTo>
                    <a:pt x="32" y="176"/>
                  </a:lnTo>
                  <a:lnTo>
                    <a:pt x="38" y="182"/>
                  </a:lnTo>
                  <a:lnTo>
                    <a:pt x="48" y="184"/>
                  </a:lnTo>
                  <a:lnTo>
                    <a:pt x="58" y="184"/>
                  </a:lnTo>
                  <a:lnTo>
                    <a:pt x="58" y="184"/>
                  </a:lnTo>
                  <a:lnTo>
                    <a:pt x="62" y="194"/>
                  </a:lnTo>
                  <a:lnTo>
                    <a:pt x="68" y="202"/>
                  </a:lnTo>
                  <a:lnTo>
                    <a:pt x="78" y="206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98" y="206"/>
                  </a:lnTo>
                  <a:lnTo>
                    <a:pt x="108" y="202"/>
                  </a:lnTo>
                  <a:lnTo>
                    <a:pt x="114" y="194"/>
                  </a:lnTo>
                  <a:lnTo>
                    <a:pt x="118" y="184"/>
                  </a:lnTo>
                  <a:lnTo>
                    <a:pt x="162" y="184"/>
                  </a:lnTo>
                  <a:lnTo>
                    <a:pt x="162" y="184"/>
                  </a:lnTo>
                  <a:lnTo>
                    <a:pt x="166" y="194"/>
                  </a:lnTo>
                  <a:lnTo>
                    <a:pt x="172" y="202"/>
                  </a:lnTo>
                  <a:lnTo>
                    <a:pt x="182" y="206"/>
                  </a:lnTo>
                  <a:lnTo>
                    <a:pt x="192" y="208"/>
                  </a:lnTo>
                  <a:lnTo>
                    <a:pt x="192" y="208"/>
                  </a:lnTo>
                  <a:lnTo>
                    <a:pt x="202" y="206"/>
                  </a:lnTo>
                  <a:lnTo>
                    <a:pt x="212" y="202"/>
                  </a:lnTo>
                  <a:lnTo>
                    <a:pt x="218" y="194"/>
                  </a:lnTo>
                  <a:lnTo>
                    <a:pt x="222" y="184"/>
                  </a:lnTo>
                  <a:lnTo>
                    <a:pt x="232" y="184"/>
                  </a:lnTo>
                  <a:lnTo>
                    <a:pt x="232" y="184"/>
                  </a:lnTo>
                  <a:lnTo>
                    <a:pt x="242" y="182"/>
                  </a:lnTo>
                  <a:lnTo>
                    <a:pt x="248" y="176"/>
                  </a:lnTo>
                  <a:lnTo>
                    <a:pt x="254" y="170"/>
                  </a:lnTo>
                  <a:lnTo>
                    <a:pt x="256" y="160"/>
                  </a:lnTo>
                  <a:lnTo>
                    <a:pt x="256" y="112"/>
                  </a:lnTo>
                  <a:lnTo>
                    <a:pt x="256" y="112"/>
                  </a:lnTo>
                  <a:lnTo>
                    <a:pt x="254" y="106"/>
                  </a:lnTo>
                  <a:lnTo>
                    <a:pt x="252" y="98"/>
                  </a:lnTo>
                  <a:close/>
                  <a:moveTo>
                    <a:pt x="24" y="120"/>
                  </a:moveTo>
                  <a:lnTo>
                    <a:pt x="24" y="120"/>
                  </a:lnTo>
                  <a:lnTo>
                    <a:pt x="20" y="120"/>
                  </a:lnTo>
                  <a:lnTo>
                    <a:pt x="18" y="118"/>
                  </a:lnTo>
                  <a:lnTo>
                    <a:pt x="16" y="116"/>
                  </a:lnTo>
                  <a:lnTo>
                    <a:pt x="16" y="11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18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144" y="16"/>
                  </a:lnTo>
                  <a:lnTo>
                    <a:pt x="144" y="16"/>
                  </a:lnTo>
                  <a:lnTo>
                    <a:pt x="148" y="16"/>
                  </a:lnTo>
                  <a:lnTo>
                    <a:pt x="150" y="18"/>
                  </a:lnTo>
                  <a:lnTo>
                    <a:pt x="152" y="20"/>
                  </a:lnTo>
                  <a:lnTo>
                    <a:pt x="152" y="24"/>
                  </a:lnTo>
                  <a:lnTo>
                    <a:pt x="152" y="40"/>
                  </a:lnTo>
                  <a:lnTo>
                    <a:pt x="152" y="56"/>
                  </a:lnTo>
                  <a:lnTo>
                    <a:pt x="152" y="112"/>
                  </a:lnTo>
                  <a:lnTo>
                    <a:pt x="152" y="112"/>
                  </a:lnTo>
                  <a:lnTo>
                    <a:pt x="152" y="116"/>
                  </a:lnTo>
                  <a:lnTo>
                    <a:pt x="150" y="118"/>
                  </a:lnTo>
                  <a:lnTo>
                    <a:pt x="148" y="120"/>
                  </a:lnTo>
                  <a:lnTo>
                    <a:pt x="144" y="120"/>
                  </a:lnTo>
                  <a:lnTo>
                    <a:pt x="24" y="120"/>
                  </a:lnTo>
                  <a:close/>
                  <a:moveTo>
                    <a:pt x="88" y="192"/>
                  </a:moveTo>
                  <a:lnTo>
                    <a:pt x="88" y="192"/>
                  </a:lnTo>
                  <a:lnTo>
                    <a:pt x="82" y="190"/>
                  </a:lnTo>
                  <a:lnTo>
                    <a:pt x="76" y="188"/>
                  </a:lnTo>
                  <a:lnTo>
                    <a:pt x="74" y="182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74" y="170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8" y="160"/>
                  </a:lnTo>
                  <a:lnTo>
                    <a:pt x="88" y="160"/>
                  </a:lnTo>
                  <a:lnTo>
                    <a:pt x="94" y="162"/>
                  </a:lnTo>
                  <a:lnTo>
                    <a:pt x="100" y="164"/>
                  </a:lnTo>
                  <a:lnTo>
                    <a:pt x="102" y="170"/>
                  </a:lnTo>
                  <a:lnTo>
                    <a:pt x="104" y="176"/>
                  </a:lnTo>
                  <a:lnTo>
                    <a:pt x="104" y="176"/>
                  </a:lnTo>
                  <a:lnTo>
                    <a:pt x="102" y="182"/>
                  </a:lnTo>
                  <a:lnTo>
                    <a:pt x="100" y="188"/>
                  </a:lnTo>
                  <a:lnTo>
                    <a:pt x="94" y="190"/>
                  </a:lnTo>
                  <a:lnTo>
                    <a:pt x="88" y="192"/>
                  </a:lnTo>
                  <a:close/>
                  <a:moveTo>
                    <a:pt x="192" y="192"/>
                  </a:moveTo>
                  <a:lnTo>
                    <a:pt x="192" y="192"/>
                  </a:lnTo>
                  <a:lnTo>
                    <a:pt x="186" y="190"/>
                  </a:lnTo>
                  <a:lnTo>
                    <a:pt x="180" y="188"/>
                  </a:lnTo>
                  <a:lnTo>
                    <a:pt x="178" y="182"/>
                  </a:lnTo>
                  <a:lnTo>
                    <a:pt x="176" y="176"/>
                  </a:lnTo>
                  <a:lnTo>
                    <a:pt x="176" y="176"/>
                  </a:lnTo>
                  <a:lnTo>
                    <a:pt x="178" y="170"/>
                  </a:lnTo>
                  <a:lnTo>
                    <a:pt x="180" y="164"/>
                  </a:lnTo>
                  <a:lnTo>
                    <a:pt x="186" y="16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8" y="162"/>
                  </a:lnTo>
                  <a:lnTo>
                    <a:pt x="204" y="164"/>
                  </a:lnTo>
                  <a:lnTo>
                    <a:pt x="206" y="170"/>
                  </a:lnTo>
                  <a:lnTo>
                    <a:pt x="208" y="176"/>
                  </a:lnTo>
                  <a:lnTo>
                    <a:pt x="208" y="176"/>
                  </a:lnTo>
                  <a:lnTo>
                    <a:pt x="206" y="182"/>
                  </a:lnTo>
                  <a:lnTo>
                    <a:pt x="204" y="188"/>
                  </a:lnTo>
                  <a:lnTo>
                    <a:pt x="198" y="190"/>
                  </a:lnTo>
                  <a:lnTo>
                    <a:pt x="192" y="192"/>
                  </a:lnTo>
                  <a:close/>
                  <a:moveTo>
                    <a:pt x="240" y="160"/>
                  </a:moveTo>
                  <a:lnTo>
                    <a:pt x="240" y="160"/>
                  </a:lnTo>
                  <a:lnTo>
                    <a:pt x="240" y="164"/>
                  </a:lnTo>
                  <a:lnTo>
                    <a:pt x="238" y="166"/>
                  </a:lnTo>
                  <a:lnTo>
                    <a:pt x="236" y="168"/>
                  </a:lnTo>
                  <a:lnTo>
                    <a:pt x="232" y="168"/>
                  </a:lnTo>
                  <a:lnTo>
                    <a:pt x="222" y="168"/>
                  </a:lnTo>
                  <a:lnTo>
                    <a:pt x="222" y="168"/>
                  </a:lnTo>
                  <a:lnTo>
                    <a:pt x="218" y="158"/>
                  </a:lnTo>
                  <a:lnTo>
                    <a:pt x="212" y="150"/>
                  </a:lnTo>
                  <a:lnTo>
                    <a:pt x="202" y="146"/>
                  </a:lnTo>
                  <a:lnTo>
                    <a:pt x="192" y="144"/>
                  </a:lnTo>
                  <a:lnTo>
                    <a:pt x="192" y="144"/>
                  </a:lnTo>
                  <a:lnTo>
                    <a:pt x="182" y="146"/>
                  </a:lnTo>
                  <a:lnTo>
                    <a:pt x="172" y="150"/>
                  </a:lnTo>
                  <a:lnTo>
                    <a:pt x="166" y="158"/>
                  </a:lnTo>
                  <a:lnTo>
                    <a:pt x="162" y="168"/>
                  </a:lnTo>
                  <a:lnTo>
                    <a:pt x="118" y="168"/>
                  </a:lnTo>
                  <a:lnTo>
                    <a:pt x="118" y="168"/>
                  </a:lnTo>
                  <a:lnTo>
                    <a:pt x="114" y="158"/>
                  </a:lnTo>
                  <a:lnTo>
                    <a:pt x="108" y="150"/>
                  </a:lnTo>
                  <a:lnTo>
                    <a:pt x="98" y="146"/>
                  </a:lnTo>
                  <a:lnTo>
                    <a:pt x="88" y="144"/>
                  </a:lnTo>
                  <a:lnTo>
                    <a:pt x="88" y="144"/>
                  </a:lnTo>
                  <a:lnTo>
                    <a:pt x="78" y="146"/>
                  </a:lnTo>
                  <a:lnTo>
                    <a:pt x="68" y="150"/>
                  </a:lnTo>
                  <a:lnTo>
                    <a:pt x="62" y="158"/>
                  </a:lnTo>
                  <a:lnTo>
                    <a:pt x="58" y="16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4" y="168"/>
                  </a:lnTo>
                  <a:lnTo>
                    <a:pt x="42" y="166"/>
                  </a:lnTo>
                  <a:lnTo>
                    <a:pt x="40" y="164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44" y="136"/>
                  </a:lnTo>
                  <a:lnTo>
                    <a:pt x="144" y="136"/>
                  </a:lnTo>
                  <a:lnTo>
                    <a:pt x="154" y="134"/>
                  </a:lnTo>
                  <a:lnTo>
                    <a:pt x="160" y="128"/>
                  </a:lnTo>
                  <a:lnTo>
                    <a:pt x="166" y="122"/>
                  </a:lnTo>
                  <a:lnTo>
                    <a:pt x="168" y="112"/>
                  </a:lnTo>
                  <a:lnTo>
                    <a:pt x="168" y="56"/>
                  </a:lnTo>
                  <a:lnTo>
                    <a:pt x="200" y="56"/>
                  </a:lnTo>
                  <a:lnTo>
                    <a:pt x="200" y="56"/>
                  </a:lnTo>
                  <a:lnTo>
                    <a:pt x="204" y="56"/>
                  </a:lnTo>
                  <a:lnTo>
                    <a:pt x="206" y="60"/>
                  </a:lnTo>
                  <a:lnTo>
                    <a:pt x="238" y="108"/>
                  </a:lnTo>
                  <a:lnTo>
                    <a:pt x="238" y="108"/>
                  </a:lnTo>
                  <a:lnTo>
                    <a:pt x="240" y="112"/>
                  </a:lnTo>
                  <a:lnTo>
                    <a:pt x="240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70" name="Freeform 118">
            <a:extLst>
              <a:ext uri="{FF2B5EF4-FFF2-40B4-BE49-F238E27FC236}">
                <a16:creationId xmlns:a16="http://schemas.microsoft.com/office/drawing/2014/main" id="{4761B034-A47A-4AF5-A230-C5A5B6C59AAB}"/>
              </a:ext>
            </a:extLst>
          </p:cNvPr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6029457" y="2601425"/>
            <a:ext cx="217488" cy="219075"/>
          </a:xfrm>
          <a:custGeom>
            <a:avLst/>
            <a:gdLst>
              <a:gd name="T0" fmla="*/ 52 w 208"/>
              <a:gd name="T1" fmla="*/ 194 h 209"/>
              <a:gd name="T2" fmla="*/ 14 w 208"/>
              <a:gd name="T3" fmla="*/ 157 h 209"/>
              <a:gd name="T4" fmla="*/ 0 w 208"/>
              <a:gd name="T5" fmla="*/ 105 h 209"/>
              <a:gd name="T6" fmla="*/ 14 w 208"/>
              <a:gd name="T7" fmla="*/ 52 h 209"/>
              <a:gd name="T8" fmla="*/ 52 w 208"/>
              <a:gd name="T9" fmla="*/ 15 h 209"/>
              <a:gd name="T10" fmla="*/ 104 w 208"/>
              <a:gd name="T11" fmla="*/ 0 h 209"/>
              <a:gd name="T12" fmla="*/ 157 w 208"/>
              <a:gd name="T13" fmla="*/ 15 h 209"/>
              <a:gd name="T14" fmla="*/ 194 w 208"/>
              <a:gd name="T15" fmla="*/ 52 h 209"/>
              <a:gd name="T16" fmla="*/ 208 w 208"/>
              <a:gd name="T17" fmla="*/ 105 h 209"/>
              <a:gd name="T18" fmla="*/ 194 w 208"/>
              <a:gd name="T19" fmla="*/ 157 h 209"/>
              <a:gd name="T20" fmla="*/ 157 w 208"/>
              <a:gd name="T21" fmla="*/ 194 h 209"/>
              <a:gd name="T22" fmla="*/ 104 w 208"/>
              <a:gd name="T23" fmla="*/ 209 h 209"/>
              <a:gd name="T24" fmla="*/ 47 w 208"/>
              <a:gd name="T25" fmla="*/ 100 h 209"/>
              <a:gd name="T26" fmla="*/ 53 w 208"/>
              <a:gd name="T27" fmla="*/ 59 h 209"/>
              <a:gd name="T28" fmla="*/ 13 w 208"/>
              <a:gd name="T29" fmla="*/ 78 h 209"/>
              <a:gd name="T30" fmla="*/ 47 w 208"/>
              <a:gd name="T31" fmla="*/ 100 h 209"/>
              <a:gd name="T32" fmla="*/ 49 w 208"/>
              <a:gd name="T33" fmla="*/ 130 h 209"/>
              <a:gd name="T34" fmla="*/ 10 w 208"/>
              <a:gd name="T35" fmla="*/ 109 h 209"/>
              <a:gd name="T36" fmla="*/ 21 w 208"/>
              <a:gd name="T37" fmla="*/ 150 h 209"/>
              <a:gd name="T38" fmla="*/ 56 w 208"/>
              <a:gd name="T39" fmla="*/ 50 h 209"/>
              <a:gd name="T40" fmla="*/ 72 w 208"/>
              <a:gd name="T41" fmla="*/ 15 h 209"/>
              <a:gd name="T42" fmla="*/ 27 w 208"/>
              <a:gd name="T43" fmla="*/ 50 h 209"/>
              <a:gd name="T44" fmla="*/ 63 w 208"/>
              <a:gd name="T45" fmla="*/ 177 h 209"/>
              <a:gd name="T46" fmla="*/ 27 w 208"/>
              <a:gd name="T47" fmla="*/ 159 h 209"/>
              <a:gd name="T48" fmla="*/ 72 w 208"/>
              <a:gd name="T49" fmla="*/ 194 h 209"/>
              <a:gd name="T50" fmla="*/ 62 w 208"/>
              <a:gd name="T51" fmla="*/ 59 h 209"/>
              <a:gd name="T52" fmla="*/ 99 w 208"/>
              <a:gd name="T53" fmla="*/ 100 h 209"/>
              <a:gd name="T54" fmla="*/ 62 w 208"/>
              <a:gd name="T55" fmla="*/ 59 h 209"/>
              <a:gd name="T56" fmla="*/ 99 w 208"/>
              <a:gd name="T57" fmla="*/ 150 h 209"/>
              <a:gd name="T58" fmla="*/ 56 w 208"/>
              <a:gd name="T59" fmla="*/ 109 h 209"/>
              <a:gd name="T60" fmla="*/ 93 w 208"/>
              <a:gd name="T61" fmla="*/ 11 h 209"/>
              <a:gd name="T62" fmla="*/ 75 w 208"/>
              <a:gd name="T63" fmla="*/ 30 h 209"/>
              <a:gd name="T64" fmla="*/ 99 w 208"/>
              <a:gd name="T65" fmla="*/ 50 h 209"/>
              <a:gd name="T66" fmla="*/ 93 w 208"/>
              <a:gd name="T67" fmla="*/ 11 h 209"/>
              <a:gd name="T68" fmla="*/ 66 w 208"/>
              <a:gd name="T69" fmla="*/ 159 h 209"/>
              <a:gd name="T70" fmla="*/ 86 w 208"/>
              <a:gd name="T71" fmla="*/ 197 h 209"/>
              <a:gd name="T72" fmla="*/ 99 w 208"/>
              <a:gd name="T73" fmla="*/ 199 h 209"/>
              <a:gd name="T74" fmla="*/ 109 w 208"/>
              <a:gd name="T75" fmla="*/ 50 h 209"/>
              <a:gd name="T76" fmla="*/ 131 w 208"/>
              <a:gd name="T77" fmla="*/ 29 h 209"/>
              <a:gd name="T78" fmla="*/ 109 w 208"/>
              <a:gd name="T79" fmla="*/ 10 h 209"/>
              <a:gd name="T80" fmla="*/ 150 w 208"/>
              <a:gd name="T81" fmla="*/ 100 h 209"/>
              <a:gd name="T82" fmla="*/ 109 w 208"/>
              <a:gd name="T83" fmla="*/ 59 h 209"/>
              <a:gd name="T84" fmla="*/ 150 w 208"/>
              <a:gd name="T85" fmla="*/ 100 h 209"/>
              <a:gd name="T86" fmla="*/ 109 w 208"/>
              <a:gd name="T87" fmla="*/ 150 h 209"/>
              <a:gd name="T88" fmla="*/ 150 w 208"/>
              <a:gd name="T89" fmla="*/ 109 h 209"/>
              <a:gd name="T90" fmla="*/ 131 w 208"/>
              <a:gd name="T91" fmla="*/ 180 h 209"/>
              <a:gd name="T92" fmla="*/ 109 w 208"/>
              <a:gd name="T93" fmla="*/ 159 h 209"/>
              <a:gd name="T94" fmla="*/ 119 w 208"/>
              <a:gd name="T95" fmla="*/ 198 h 209"/>
              <a:gd name="T96" fmla="*/ 143 w 208"/>
              <a:gd name="T97" fmla="*/ 31 h 209"/>
              <a:gd name="T98" fmla="*/ 181 w 208"/>
              <a:gd name="T99" fmla="*/ 50 h 209"/>
              <a:gd name="T100" fmla="*/ 133 w 208"/>
              <a:gd name="T101" fmla="*/ 14 h 209"/>
              <a:gd name="T102" fmla="*/ 150 w 208"/>
              <a:gd name="T103" fmla="*/ 159 h 209"/>
              <a:gd name="T104" fmla="*/ 160 w 208"/>
              <a:gd name="T105" fmla="*/ 181 h 209"/>
              <a:gd name="T106" fmla="*/ 150 w 208"/>
              <a:gd name="T107" fmla="*/ 159 h 209"/>
              <a:gd name="T108" fmla="*/ 159 w 208"/>
              <a:gd name="T109" fmla="*/ 100 h 209"/>
              <a:gd name="T110" fmla="*/ 195 w 208"/>
              <a:gd name="T111" fmla="*/ 78 h 209"/>
              <a:gd name="T112" fmla="*/ 153 w 208"/>
              <a:gd name="T113" fmla="*/ 59 h 209"/>
              <a:gd name="T114" fmla="*/ 153 w 208"/>
              <a:gd name="T115" fmla="*/ 150 h 209"/>
              <a:gd name="T116" fmla="*/ 195 w 208"/>
              <a:gd name="T117" fmla="*/ 131 h 209"/>
              <a:gd name="T118" fmla="*/ 159 w 208"/>
              <a:gd name="T119" fmla="*/ 1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8" h="209">
                <a:moveTo>
                  <a:pt x="76" y="205"/>
                </a:moveTo>
                <a:cubicBezTo>
                  <a:pt x="68" y="202"/>
                  <a:pt x="59" y="199"/>
                  <a:pt x="52" y="194"/>
                </a:cubicBezTo>
                <a:cubicBezTo>
                  <a:pt x="44" y="190"/>
                  <a:pt x="37" y="184"/>
                  <a:pt x="30" y="178"/>
                </a:cubicBezTo>
                <a:cubicBezTo>
                  <a:pt x="24" y="172"/>
                  <a:pt x="19" y="165"/>
                  <a:pt x="14" y="157"/>
                </a:cubicBezTo>
                <a:cubicBezTo>
                  <a:pt x="10" y="149"/>
                  <a:pt x="6" y="141"/>
                  <a:pt x="4" y="132"/>
                </a:cubicBezTo>
                <a:cubicBezTo>
                  <a:pt x="1" y="123"/>
                  <a:pt x="0" y="114"/>
                  <a:pt x="0" y="105"/>
                </a:cubicBezTo>
                <a:cubicBezTo>
                  <a:pt x="0" y="95"/>
                  <a:pt x="1" y="86"/>
                  <a:pt x="4" y="77"/>
                </a:cubicBezTo>
                <a:cubicBezTo>
                  <a:pt x="6" y="68"/>
                  <a:pt x="10" y="60"/>
                  <a:pt x="14" y="52"/>
                </a:cubicBezTo>
                <a:cubicBezTo>
                  <a:pt x="19" y="44"/>
                  <a:pt x="24" y="37"/>
                  <a:pt x="30" y="31"/>
                </a:cubicBezTo>
                <a:cubicBezTo>
                  <a:pt x="37" y="25"/>
                  <a:pt x="44" y="19"/>
                  <a:pt x="52" y="15"/>
                </a:cubicBezTo>
                <a:cubicBezTo>
                  <a:pt x="59" y="10"/>
                  <a:pt x="68" y="7"/>
                  <a:pt x="76" y="4"/>
                </a:cubicBezTo>
                <a:cubicBezTo>
                  <a:pt x="85" y="2"/>
                  <a:pt x="94" y="0"/>
                  <a:pt x="104" y="0"/>
                </a:cubicBezTo>
                <a:cubicBezTo>
                  <a:pt x="114" y="0"/>
                  <a:pt x="123" y="2"/>
                  <a:pt x="132" y="4"/>
                </a:cubicBezTo>
                <a:cubicBezTo>
                  <a:pt x="141" y="7"/>
                  <a:pt x="149" y="10"/>
                  <a:pt x="157" y="15"/>
                </a:cubicBezTo>
                <a:cubicBezTo>
                  <a:pt x="164" y="19"/>
                  <a:pt x="171" y="25"/>
                  <a:pt x="178" y="31"/>
                </a:cubicBezTo>
                <a:cubicBezTo>
                  <a:pt x="184" y="37"/>
                  <a:pt x="189" y="44"/>
                  <a:pt x="194" y="52"/>
                </a:cubicBezTo>
                <a:cubicBezTo>
                  <a:pt x="198" y="60"/>
                  <a:pt x="202" y="68"/>
                  <a:pt x="204" y="77"/>
                </a:cubicBezTo>
                <a:cubicBezTo>
                  <a:pt x="207" y="86"/>
                  <a:pt x="208" y="95"/>
                  <a:pt x="208" y="105"/>
                </a:cubicBezTo>
                <a:cubicBezTo>
                  <a:pt x="208" y="114"/>
                  <a:pt x="207" y="123"/>
                  <a:pt x="204" y="132"/>
                </a:cubicBezTo>
                <a:cubicBezTo>
                  <a:pt x="202" y="141"/>
                  <a:pt x="198" y="149"/>
                  <a:pt x="194" y="157"/>
                </a:cubicBezTo>
                <a:cubicBezTo>
                  <a:pt x="189" y="165"/>
                  <a:pt x="184" y="172"/>
                  <a:pt x="178" y="178"/>
                </a:cubicBezTo>
                <a:cubicBezTo>
                  <a:pt x="171" y="184"/>
                  <a:pt x="164" y="190"/>
                  <a:pt x="157" y="194"/>
                </a:cubicBezTo>
                <a:cubicBezTo>
                  <a:pt x="149" y="199"/>
                  <a:pt x="141" y="202"/>
                  <a:pt x="132" y="205"/>
                </a:cubicBezTo>
                <a:cubicBezTo>
                  <a:pt x="123" y="207"/>
                  <a:pt x="114" y="209"/>
                  <a:pt x="104" y="209"/>
                </a:cubicBezTo>
                <a:cubicBezTo>
                  <a:pt x="94" y="209"/>
                  <a:pt x="85" y="207"/>
                  <a:pt x="76" y="205"/>
                </a:cubicBezTo>
                <a:close/>
                <a:moveTo>
                  <a:pt x="47" y="100"/>
                </a:moveTo>
                <a:cubicBezTo>
                  <a:pt x="47" y="93"/>
                  <a:pt x="48" y="86"/>
                  <a:pt x="49" y="79"/>
                </a:cubicBezTo>
                <a:cubicBezTo>
                  <a:pt x="50" y="72"/>
                  <a:pt x="51" y="65"/>
                  <a:pt x="53" y="59"/>
                </a:cubicBezTo>
                <a:cubicBezTo>
                  <a:pt x="21" y="59"/>
                  <a:pt x="21" y="59"/>
                  <a:pt x="21" y="59"/>
                </a:cubicBezTo>
                <a:cubicBezTo>
                  <a:pt x="18" y="65"/>
                  <a:pt x="15" y="71"/>
                  <a:pt x="13" y="78"/>
                </a:cubicBezTo>
                <a:cubicBezTo>
                  <a:pt x="11" y="85"/>
                  <a:pt x="10" y="92"/>
                  <a:pt x="10" y="100"/>
                </a:cubicBezTo>
                <a:lnTo>
                  <a:pt x="47" y="100"/>
                </a:lnTo>
                <a:close/>
                <a:moveTo>
                  <a:pt x="53" y="150"/>
                </a:moveTo>
                <a:cubicBezTo>
                  <a:pt x="51" y="144"/>
                  <a:pt x="50" y="137"/>
                  <a:pt x="49" y="130"/>
                </a:cubicBezTo>
                <a:cubicBezTo>
                  <a:pt x="48" y="123"/>
                  <a:pt x="47" y="116"/>
                  <a:pt x="47" y="109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10" y="117"/>
                  <a:pt x="11" y="124"/>
                  <a:pt x="13" y="131"/>
                </a:cubicBezTo>
                <a:cubicBezTo>
                  <a:pt x="15" y="138"/>
                  <a:pt x="18" y="144"/>
                  <a:pt x="21" y="150"/>
                </a:cubicBezTo>
                <a:lnTo>
                  <a:pt x="53" y="150"/>
                </a:lnTo>
                <a:close/>
                <a:moveTo>
                  <a:pt x="56" y="50"/>
                </a:moveTo>
                <a:cubicBezTo>
                  <a:pt x="58" y="43"/>
                  <a:pt x="60" y="38"/>
                  <a:pt x="63" y="32"/>
                </a:cubicBezTo>
                <a:cubicBezTo>
                  <a:pt x="66" y="26"/>
                  <a:pt x="69" y="21"/>
                  <a:pt x="72" y="15"/>
                </a:cubicBezTo>
                <a:cubicBezTo>
                  <a:pt x="63" y="19"/>
                  <a:pt x="55" y="23"/>
                  <a:pt x="47" y="29"/>
                </a:cubicBezTo>
                <a:cubicBezTo>
                  <a:pt x="39" y="35"/>
                  <a:pt x="33" y="42"/>
                  <a:pt x="27" y="50"/>
                </a:cubicBezTo>
                <a:lnTo>
                  <a:pt x="56" y="50"/>
                </a:lnTo>
                <a:close/>
                <a:moveTo>
                  <a:pt x="63" y="177"/>
                </a:moveTo>
                <a:cubicBezTo>
                  <a:pt x="60" y="171"/>
                  <a:pt x="58" y="165"/>
                  <a:pt x="56" y="159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33" y="167"/>
                  <a:pt x="39" y="174"/>
                  <a:pt x="47" y="180"/>
                </a:cubicBezTo>
                <a:cubicBezTo>
                  <a:pt x="55" y="186"/>
                  <a:pt x="63" y="190"/>
                  <a:pt x="72" y="194"/>
                </a:cubicBezTo>
                <a:cubicBezTo>
                  <a:pt x="69" y="188"/>
                  <a:pt x="66" y="183"/>
                  <a:pt x="63" y="177"/>
                </a:cubicBezTo>
                <a:close/>
                <a:moveTo>
                  <a:pt x="62" y="59"/>
                </a:moveTo>
                <a:cubicBezTo>
                  <a:pt x="59" y="72"/>
                  <a:pt x="57" y="86"/>
                  <a:pt x="56" y="100"/>
                </a:cubicBezTo>
                <a:cubicBezTo>
                  <a:pt x="99" y="100"/>
                  <a:pt x="99" y="100"/>
                  <a:pt x="99" y="100"/>
                </a:cubicBezTo>
                <a:cubicBezTo>
                  <a:pt x="99" y="59"/>
                  <a:pt x="99" y="59"/>
                  <a:pt x="99" y="59"/>
                </a:cubicBezTo>
                <a:lnTo>
                  <a:pt x="62" y="59"/>
                </a:lnTo>
                <a:close/>
                <a:moveTo>
                  <a:pt x="62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7" y="123"/>
                  <a:pt x="59" y="137"/>
                  <a:pt x="62" y="150"/>
                </a:cubicBezTo>
                <a:close/>
                <a:moveTo>
                  <a:pt x="93" y="11"/>
                </a:moveTo>
                <a:cubicBezTo>
                  <a:pt x="91" y="11"/>
                  <a:pt x="89" y="11"/>
                  <a:pt x="86" y="12"/>
                </a:cubicBezTo>
                <a:cubicBezTo>
                  <a:pt x="82" y="17"/>
                  <a:pt x="78" y="23"/>
                  <a:pt x="75" y="30"/>
                </a:cubicBezTo>
                <a:cubicBezTo>
                  <a:pt x="71" y="36"/>
                  <a:pt x="68" y="43"/>
                  <a:pt x="66" y="50"/>
                </a:cubicBezTo>
                <a:cubicBezTo>
                  <a:pt x="99" y="50"/>
                  <a:pt x="99" y="50"/>
                  <a:pt x="99" y="50"/>
                </a:cubicBezTo>
                <a:cubicBezTo>
                  <a:pt x="99" y="10"/>
                  <a:pt x="99" y="10"/>
                  <a:pt x="99" y="10"/>
                </a:cubicBezTo>
                <a:cubicBezTo>
                  <a:pt x="97" y="10"/>
                  <a:pt x="95" y="10"/>
                  <a:pt x="93" y="11"/>
                </a:cubicBezTo>
                <a:close/>
                <a:moveTo>
                  <a:pt x="99" y="159"/>
                </a:moveTo>
                <a:cubicBezTo>
                  <a:pt x="66" y="159"/>
                  <a:pt x="66" y="159"/>
                  <a:pt x="66" y="159"/>
                </a:cubicBezTo>
                <a:cubicBezTo>
                  <a:pt x="68" y="166"/>
                  <a:pt x="71" y="173"/>
                  <a:pt x="75" y="179"/>
                </a:cubicBezTo>
                <a:cubicBezTo>
                  <a:pt x="78" y="186"/>
                  <a:pt x="82" y="192"/>
                  <a:pt x="86" y="197"/>
                </a:cubicBezTo>
                <a:cubicBezTo>
                  <a:pt x="89" y="198"/>
                  <a:pt x="91" y="198"/>
                  <a:pt x="93" y="198"/>
                </a:cubicBezTo>
                <a:cubicBezTo>
                  <a:pt x="95" y="199"/>
                  <a:pt x="97" y="199"/>
                  <a:pt x="99" y="199"/>
                </a:cubicBezTo>
                <a:lnTo>
                  <a:pt x="99" y="159"/>
                </a:lnTo>
                <a:close/>
                <a:moveTo>
                  <a:pt x="109" y="50"/>
                </a:moveTo>
                <a:cubicBezTo>
                  <a:pt x="140" y="50"/>
                  <a:pt x="140" y="50"/>
                  <a:pt x="140" y="50"/>
                </a:cubicBezTo>
                <a:cubicBezTo>
                  <a:pt x="138" y="42"/>
                  <a:pt x="135" y="36"/>
                  <a:pt x="131" y="29"/>
                </a:cubicBezTo>
                <a:cubicBezTo>
                  <a:pt x="127" y="23"/>
                  <a:pt x="123" y="17"/>
                  <a:pt x="119" y="11"/>
                </a:cubicBezTo>
                <a:cubicBezTo>
                  <a:pt x="116" y="11"/>
                  <a:pt x="112" y="10"/>
                  <a:pt x="109" y="10"/>
                </a:cubicBezTo>
                <a:lnTo>
                  <a:pt x="109" y="50"/>
                </a:lnTo>
                <a:close/>
                <a:moveTo>
                  <a:pt x="150" y="100"/>
                </a:moveTo>
                <a:cubicBezTo>
                  <a:pt x="149" y="86"/>
                  <a:pt x="147" y="72"/>
                  <a:pt x="143" y="59"/>
                </a:cubicBezTo>
                <a:cubicBezTo>
                  <a:pt x="109" y="59"/>
                  <a:pt x="109" y="59"/>
                  <a:pt x="109" y="59"/>
                </a:cubicBezTo>
                <a:cubicBezTo>
                  <a:pt x="109" y="100"/>
                  <a:pt x="109" y="100"/>
                  <a:pt x="109" y="100"/>
                </a:cubicBezTo>
                <a:lnTo>
                  <a:pt x="150" y="100"/>
                </a:lnTo>
                <a:close/>
                <a:moveTo>
                  <a:pt x="109" y="109"/>
                </a:moveTo>
                <a:cubicBezTo>
                  <a:pt x="109" y="150"/>
                  <a:pt x="109" y="150"/>
                  <a:pt x="109" y="150"/>
                </a:cubicBezTo>
                <a:cubicBezTo>
                  <a:pt x="143" y="150"/>
                  <a:pt x="143" y="150"/>
                  <a:pt x="143" y="150"/>
                </a:cubicBezTo>
                <a:cubicBezTo>
                  <a:pt x="147" y="137"/>
                  <a:pt x="149" y="123"/>
                  <a:pt x="150" y="109"/>
                </a:cubicBezTo>
                <a:lnTo>
                  <a:pt x="109" y="109"/>
                </a:lnTo>
                <a:close/>
                <a:moveTo>
                  <a:pt x="131" y="180"/>
                </a:moveTo>
                <a:cubicBezTo>
                  <a:pt x="135" y="173"/>
                  <a:pt x="138" y="167"/>
                  <a:pt x="140" y="159"/>
                </a:cubicBezTo>
                <a:cubicBezTo>
                  <a:pt x="109" y="159"/>
                  <a:pt x="109" y="159"/>
                  <a:pt x="109" y="159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12" y="199"/>
                  <a:pt x="116" y="198"/>
                  <a:pt x="119" y="198"/>
                </a:cubicBezTo>
                <a:cubicBezTo>
                  <a:pt x="123" y="192"/>
                  <a:pt x="128" y="186"/>
                  <a:pt x="131" y="180"/>
                </a:cubicBezTo>
                <a:close/>
                <a:moveTo>
                  <a:pt x="143" y="31"/>
                </a:moveTo>
                <a:cubicBezTo>
                  <a:pt x="145" y="37"/>
                  <a:pt x="148" y="43"/>
                  <a:pt x="150" y="50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175" y="41"/>
                  <a:pt x="168" y="34"/>
                  <a:pt x="160" y="28"/>
                </a:cubicBezTo>
                <a:cubicBezTo>
                  <a:pt x="152" y="22"/>
                  <a:pt x="143" y="18"/>
                  <a:pt x="133" y="14"/>
                </a:cubicBezTo>
                <a:cubicBezTo>
                  <a:pt x="136" y="20"/>
                  <a:pt x="140" y="25"/>
                  <a:pt x="143" y="31"/>
                </a:cubicBezTo>
                <a:close/>
                <a:moveTo>
                  <a:pt x="150" y="159"/>
                </a:moveTo>
                <a:cubicBezTo>
                  <a:pt x="146" y="172"/>
                  <a:pt x="140" y="184"/>
                  <a:pt x="133" y="195"/>
                </a:cubicBezTo>
                <a:cubicBezTo>
                  <a:pt x="143" y="191"/>
                  <a:pt x="152" y="187"/>
                  <a:pt x="160" y="181"/>
                </a:cubicBezTo>
                <a:cubicBezTo>
                  <a:pt x="168" y="175"/>
                  <a:pt x="175" y="168"/>
                  <a:pt x="181" y="159"/>
                </a:cubicBezTo>
                <a:lnTo>
                  <a:pt x="150" y="159"/>
                </a:lnTo>
                <a:close/>
                <a:moveTo>
                  <a:pt x="153" y="59"/>
                </a:moveTo>
                <a:cubicBezTo>
                  <a:pt x="157" y="72"/>
                  <a:pt x="159" y="86"/>
                  <a:pt x="159" y="100"/>
                </a:cubicBezTo>
                <a:cubicBezTo>
                  <a:pt x="198" y="100"/>
                  <a:pt x="198" y="100"/>
                  <a:pt x="198" y="100"/>
                </a:cubicBezTo>
                <a:cubicBezTo>
                  <a:pt x="198" y="92"/>
                  <a:pt x="197" y="85"/>
                  <a:pt x="195" y="78"/>
                </a:cubicBezTo>
                <a:cubicBezTo>
                  <a:pt x="193" y="71"/>
                  <a:pt x="190" y="65"/>
                  <a:pt x="187" y="59"/>
                </a:cubicBezTo>
                <a:lnTo>
                  <a:pt x="153" y="59"/>
                </a:lnTo>
                <a:close/>
                <a:moveTo>
                  <a:pt x="159" y="109"/>
                </a:moveTo>
                <a:cubicBezTo>
                  <a:pt x="159" y="123"/>
                  <a:pt x="157" y="137"/>
                  <a:pt x="153" y="150"/>
                </a:cubicBezTo>
                <a:cubicBezTo>
                  <a:pt x="187" y="150"/>
                  <a:pt x="187" y="150"/>
                  <a:pt x="187" y="150"/>
                </a:cubicBezTo>
                <a:cubicBezTo>
                  <a:pt x="190" y="144"/>
                  <a:pt x="193" y="138"/>
                  <a:pt x="195" y="131"/>
                </a:cubicBezTo>
                <a:cubicBezTo>
                  <a:pt x="197" y="124"/>
                  <a:pt x="198" y="117"/>
                  <a:pt x="198" y="109"/>
                </a:cubicBezTo>
                <a:lnTo>
                  <a:pt x="159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66010C-35B3-4676-931F-874DCB33424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E1290E5-A2FE-4D7E-8EF1-B41277AAD816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68529"/>
      </p:ext>
    </p:extLst>
  </p:cSld>
  <p:clrMapOvr>
    <a:masterClrMapping/>
  </p:clrMapOvr>
  <p:transition spd="slow" advClick="0" advTm="3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99"/>
          <p:cNvSpPr/>
          <p:nvPr>
            <p:custDataLst>
              <p:tags r:id="rId1"/>
            </p:custDataLst>
          </p:nvPr>
        </p:nvSpPr>
        <p:spPr>
          <a:xfrm>
            <a:off x="2536254" y="1542341"/>
            <a:ext cx="1947672" cy="1947672"/>
          </a:xfrm>
          <a:custGeom>
            <a:avLst/>
            <a:gdLst>
              <a:gd name="connsiteX0" fmla="*/ 0 w 2143140"/>
              <a:gd name="connsiteY0" fmla="*/ 1071569 h 2143138"/>
              <a:gd name="connsiteX1" fmla="*/ 5165 w 2143140"/>
              <a:gd name="connsiteY1" fmla="*/ 966534 h 2143138"/>
              <a:gd name="connsiteX2" fmla="*/ 20585 w 2143140"/>
              <a:gd name="connsiteY2" fmla="*/ 862517 h 2143138"/>
              <a:gd name="connsiteX3" fmla="*/ 46142 w 2143140"/>
              <a:gd name="connsiteY3" fmla="*/ 760514 h 2143138"/>
              <a:gd name="connsiteX4" fmla="*/ 81568 w 2143140"/>
              <a:gd name="connsiteY4" fmla="*/ 661501 h 2143138"/>
              <a:gd name="connsiteX5" fmla="*/ 126531 w 2143140"/>
              <a:gd name="connsiteY5" fmla="*/ 566431 h 2143138"/>
              <a:gd name="connsiteX6" fmla="*/ 180592 w 2143140"/>
              <a:gd name="connsiteY6" fmla="*/ 476237 h 2143138"/>
              <a:gd name="connsiteX7" fmla="*/ 243236 w 2143140"/>
              <a:gd name="connsiteY7" fmla="*/ 391776 h 2143138"/>
              <a:gd name="connsiteX8" fmla="*/ 313856 w 2143140"/>
              <a:gd name="connsiteY8" fmla="*/ 313855 h 2143138"/>
              <a:gd name="connsiteX9" fmla="*/ 391777 w 2143140"/>
              <a:gd name="connsiteY9" fmla="*/ 243235 h 2143138"/>
              <a:gd name="connsiteX10" fmla="*/ 476238 w 2143140"/>
              <a:gd name="connsiteY10" fmla="*/ 180591 h 2143138"/>
              <a:gd name="connsiteX11" fmla="*/ 566432 w 2143140"/>
              <a:gd name="connsiteY11" fmla="*/ 126531 h 2143138"/>
              <a:gd name="connsiteX12" fmla="*/ 661502 w 2143140"/>
              <a:gd name="connsiteY12" fmla="*/ 81568 h 2143138"/>
              <a:gd name="connsiteX13" fmla="*/ 760515 w 2143140"/>
              <a:gd name="connsiteY13" fmla="*/ 46142 h 2143138"/>
              <a:gd name="connsiteX14" fmla="*/ 862517 w 2143140"/>
              <a:gd name="connsiteY14" fmla="*/ 20585 h 2143138"/>
              <a:gd name="connsiteX15" fmla="*/ 966535 w 2143140"/>
              <a:gd name="connsiteY15" fmla="*/ 5165 h 2143138"/>
              <a:gd name="connsiteX16" fmla="*/ 1071570 w 2143140"/>
              <a:gd name="connsiteY16" fmla="*/ 0 h 2143138"/>
              <a:gd name="connsiteX17" fmla="*/ 1176605 w 2143140"/>
              <a:gd name="connsiteY17" fmla="*/ 5165 h 2143138"/>
              <a:gd name="connsiteX18" fmla="*/ 1280623 w 2143140"/>
              <a:gd name="connsiteY18" fmla="*/ 20585 h 2143138"/>
              <a:gd name="connsiteX19" fmla="*/ 1382625 w 2143140"/>
              <a:gd name="connsiteY19" fmla="*/ 46142 h 2143138"/>
              <a:gd name="connsiteX20" fmla="*/ 1481638 w 2143140"/>
              <a:gd name="connsiteY20" fmla="*/ 81568 h 2143138"/>
              <a:gd name="connsiteX21" fmla="*/ 1576708 w 2143140"/>
              <a:gd name="connsiteY21" fmla="*/ 126531 h 2143138"/>
              <a:gd name="connsiteX22" fmla="*/ 1666902 w 2143140"/>
              <a:gd name="connsiteY22" fmla="*/ 180591 h 2143138"/>
              <a:gd name="connsiteX23" fmla="*/ 1751363 w 2143140"/>
              <a:gd name="connsiteY23" fmla="*/ 243235 h 2143138"/>
              <a:gd name="connsiteX24" fmla="*/ 1829284 w 2143140"/>
              <a:gd name="connsiteY24" fmla="*/ 313855 h 2143138"/>
              <a:gd name="connsiteX25" fmla="*/ 1899904 w 2143140"/>
              <a:gd name="connsiteY25" fmla="*/ 391776 h 2143138"/>
              <a:gd name="connsiteX26" fmla="*/ 1962548 w 2143140"/>
              <a:gd name="connsiteY26" fmla="*/ 476237 h 2143138"/>
              <a:gd name="connsiteX27" fmla="*/ 2016609 w 2143140"/>
              <a:gd name="connsiteY27" fmla="*/ 566431 h 2143138"/>
              <a:gd name="connsiteX28" fmla="*/ 2061572 w 2143140"/>
              <a:gd name="connsiteY28" fmla="*/ 661501 h 2143138"/>
              <a:gd name="connsiteX29" fmla="*/ 2096998 w 2143140"/>
              <a:gd name="connsiteY29" fmla="*/ 760514 h 2143138"/>
              <a:gd name="connsiteX30" fmla="*/ 2122555 w 2143140"/>
              <a:gd name="connsiteY30" fmla="*/ 862517 h 2143138"/>
              <a:gd name="connsiteX31" fmla="*/ 2137975 w 2143140"/>
              <a:gd name="connsiteY31" fmla="*/ 966534 h 2143138"/>
              <a:gd name="connsiteX32" fmla="*/ 2143140 w 2143140"/>
              <a:gd name="connsiteY32" fmla="*/ 1071569 h 2143138"/>
              <a:gd name="connsiteX33" fmla="*/ 2137975 w 2143140"/>
              <a:gd name="connsiteY33" fmla="*/ 1176604 h 2143138"/>
              <a:gd name="connsiteX34" fmla="*/ 2122555 w 2143140"/>
              <a:gd name="connsiteY34" fmla="*/ 1280621 h 2143138"/>
              <a:gd name="connsiteX35" fmla="*/ 2096998 w 2143140"/>
              <a:gd name="connsiteY35" fmla="*/ 1382624 h 2143138"/>
              <a:gd name="connsiteX36" fmla="*/ 2061572 w 2143140"/>
              <a:gd name="connsiteY36" fmla="*/ 1481637 h 2143138"/>
              <a:gd name="connsiteX37" fmla="*/ 2016609 w 2143140"/>
              <a:gd name="connsiteY37" fmla="*/ 1576707 h 2143138"/>
              <a:gd name="connsiteX38" fmla="*/ 1962548 w 2143140"/>
              <a:gd name="connsiteY38" fmla="*/ 1666901 h 2143138"/>
              <a:gd name="connsiteX39" fmla="*/ 1899904 w 2143140"/>
              <a:gd name="connsiteY39" fmla="*/ 1751362 h 2143138"/>
              <a:gd name="connsiteX40" fmla="*/ 1829284 w 2143140"/>
              <a:gd name="connsiteY40" fmla="*/ 1829283 h 2143138"/>
              <a:gd name="connsiteX41" fmla="*/ 1751363 w 2143140"/>
              <a:gd name="connsiteY41" fmla="*/ 1899903 h 2143138"/>
              <a:gd name="connsiteX42" fmla="*/ 1666902 w 2143140"/>
              <a:gd name="connsiteY42" fmla="*/ 1962547 h 2143138"/>
              <a:gd name="connsiteX43" fmla="*/ 1576708 w 2143140"/>
              <a:gd name="connsiteY43" fmla="*/ 2016607 h 2143138"/>
              <a:gd name="connsiteX44" fmla="*/ 1481638 w 2143140"/>
              <a:gd name="connsiteY44" fmla="*/ 2061570 h 2143138"/>
              <a:gd name="connsiteX45" fmla="*/ 1382625 w 2143140"/>
              <a:gd name="connsiteY45" fmla="*/ 2096996 h 2143138"/>
              <a:gd name="connsiteX46" fmla="*/ 1280623 w 2143140"/>
              <a:gd name="connsiteY46" fmla="*/ 2122553 h 2143138"/>
              <a:gd name="connsiteX47" fmla="*/ 1176605 w 2143140"/>
              <a:gd name="connsiteY47" fmla="*/ 2137973 h 2143138"/>
              <a:gd name="connsiteX48" fmla="*/ 1071570 w 2143140"/>
              <a:gd name="connsiteY48" fmla="*/ 2143138 h 2143138"/>
              <a:gd name="connsiteX49" fmla="*/ 966535 w 2143140"/>
              <a:gd name="connsiteY49" fmla="*/ 2137973 h 2143138"/>
              <a:gd name="connsiteX50" fmla="*/ 862517 w 2143140"/>
              <a:gd name="connsiteY50" fmla="*/ 2122553 h 2143138"/>
              <a:gd name="connsiteX51" fmla="*/ 760515 w 2143140"/>
              <a:gd name="connsiteY51" fmla="*/ 2096996 h 2143138"/>
              <a:gd name="connsiteX52" fmla="*/ 661502 w 2143140"/>
              <a:gd name="connsiteY52" fmla="*/ 2061570 h 2143138"/>
              <a:gd name="connsiteX53" fmla="*/ 566432 w 2143140"/>
              <a:gd name="connsiteY53" fmla="*/ 2016607 h 2143138"/>
              <a:gd name="connsiteX54" fmla="*/ 476238 w 2143140"/>
              <a:gd name="connsiteY54" fmla="*/ 1962547 h 2143138"/>
              <a:gd name="connsiteX55" fmla="*/ 391777 w 2143140"/>
              <a:gd name="connsiteY55" fmla="*/ 1899903 h 2143138"/>
              <a:gd name="connsiteX56" fmla="*/ 313856 w 2143140"/>
              <a:gd name="connsiteY56" fmla="*/ 1829283 h 2143138"/>
              <a:gd name="connsiteX57" fmla="*/ 243236 w 2143140"/>
              <a:gd name="connsiteY57" fmla="*/ 1751362 h 2143138"/>
              <a:gd name="connsiteX58" fmla="*/ 180592 w 2143140"/>
              <a:gd name="connsiteY58" fmla="*/ 1666901 h 2143138"/>
              <a:gd name="connsiteX59" fmla="*/ 126531 w 2143140"/>
              <a:gd name="connsiteY59" fmla="*/ 1576707 h 2143138"/>
              <a:gd name="connsiteX60" fmla="*/ 81568 w 2143140"/>
              <a:gd name="connsiteY60" fmla="*/ 1481637 h 2143138"/>
              <a:gd name="connsiteX61" fmla="*/ 46142 w 2143140"/>
              <a:gd name="connsiteY61" fmla="*/ 1382624 h 2143138"/>
              <a:gd name="connsiteX62" fmla="*/ 20585 w 2143140"/>
              <a:gd name="connsiteY62" fmla="*/ 1280621 h 2143138"/>
              <a:gd name="connsiteX63" fmla="*/ 5165 w 2143140"/>
              <a:gd name="connsiteY63" fmla="*/ 1176604 h 2143138"/>
              <a:gd name="connsiteX64" fmla="*/ 0 w 2143140"/>
              <a:gd name="connsiteY64" fmla="*/ 1071569 h 21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43140" h="2143138">
                <a:moveTo>
                  <a:pt x="0" y="1071569"/>
                </a:moveTo>
                <a:lnTo>
                  <a:pt x="5165" y="966534"/>
                </a:lnTo>
                <a:lnTo>
                  <a:pt x="20585" y="862517"/>
                </a:lnTo>
                <a:lnTo>
                  <a:pt x="46142" y="760514"/>
                </a:lnTo>
                <a:lnTo>
                  <a:pt x="81568" y="661501"/>
                </a:lnTo>
                <a:lnTo>
                  <a:pt x="126531" y="566431"/>
                </a:lnTo>
                <a:lnTo>
                  <a:pt x="180592" y="476237"/>
                </a:lnTo>
                <a:lnTo>
                  <a:pt x="243236" y="391776"/>
                </a:lnTo>
                <a:lnTo>
                  <a:pt x="313856" y="313855"/>
                </a:lnTo>
                <a:lnTo>
                  <a:pt x="391777" y="243235"/>
                </a:lnTo>
                <a:lnTo>
                  <a:pt x="476238" y="180591"/>
                </a:lnTo>
                <a:lnTo>
                  <a:pt x="566432" y="126531"/>
                </a:lnTo>
                <a:lnTo>
                  <a:pt x="661502" y="81568"/>
                </a:lnTo>
                <a:lnTo>
                  <a:pt x="760515" y="46142"/>
                </a:lnTo>
                <a:lnTo>
                  <a:pt x="862517" y="20585"/>
                </a:lnTo>
                <a:lnTo>
                  <a:pt x="966535" y="5165"/>
                </a:lnTo>
                <a:lnTo>
                  <a:pt x="1071570" y="0"/>
                </a:lnTo>
                <a:lnTo>
                  <a:pt x="1176605" y="5165"/>
                </a:lnTo>
                <a:lnTo>
                  <a:pt x="1280623" y="20585"/>
                </a:lnTo>
                <a:lnTo>
                  <a:pt x="1382625" y="46142"/>
                </a:lnTo>
                <a:lnTo>
                  <a:pt x="1481638" y="81568"/>
                </a:lnTo>
                <a:lnTo>
                  <a:pt x="1576708" y="126531"/>
                </a:lnTo>
                <a:lnTo>
                  <a:pt x="1666902" y="180591"/>
                </a:lnTo>
                <a:lnTo>
                  <a:pt x="1751363" y="243235"/>
                </a:lnTo>
                <a:lnTo>
                  <a:pt x="1829284" y="313855"/>
                </a:lnTo>
                <a:lnTo>
                  <a:pt x="1899904" y="391776"/>
                </a:lnTo>
                <a:lnTo>
                  <a:pt x="1962548" y="476237"/>
                </a:lnTo>
                <a:lnTo>
                  <a:pt x="2016609" y="566431"/>
                </a:lnTo>
                <a:lnTo>
                  <a:pt x="2061572" y="661501"/>
                </a:lnTo>
                <a:lnTo>
                  <a:pt x="2096998" y="760514"/>
                </a:lnTo>
                <a:lnTo>
                  <a:pt x="2122555" y="862517"/>
                </a:lnTo>
                <a:lnTo>
                  <a:pt x="2137975" y="966534"/>
                </a:lnTo>
                <a:lnTo>
                  <a:pt x="2143140" y="1071569"/>
                </a:lnTo>
                <a:lnTo>
                  <a:pt x="2137975" y="1176604"/>
                </a:lnTo>
                <a:lnTo>
                  <a:pt x="2122555" y="1280621"/>
                </a:lnTo>
                <a:lnTo>
                  <a:pt x="2096998" y="1382624"/>
                </a:lnTo>
                <a:lnTo>
                  <a:pt x="2061572" y="1481637"/>
                </a:lnTo>
                <a:lnTo>
                  <a:pt x="2016609" y="1576707"/>
                </a:lnTo>
                <a:lnTo>
                  <a:pt x="1962548" y="1666901"/>
                </a:lnTo>
                <a:lnTo>
                  <a:pt x="1899904" y="1751362"/>
                </a:lnTo>
                <a:lnTo>
                  <a:pt x="1829284" y="1829283"/>
                </a:lnTo>
                <a:lnTo>
                  <a:pt x="1751363" y="1899903"/>
                </a:lnTo>
                <a:lnTo>
                  <a:pt x="1666902" y="1962547"/>
                </a:lnTo>
                <a:lnTo>
                  <a:pt x="1576708" y="2016607"/>
                </a:lnTo>
                <a:lnTo>
                  <a:pt x="1481638" y="2061570"/>
                </a:lnTo>
                <a:lnTo>
                  <a:pt x="1382625" y="2096996"/>
                </a:lnTo>
                <a:lnTo>
                  <a:pt x="1280623" y="2122553"/>
                </a:lnTo>
                <a:lnTo>
                  <a:pt x="1176605" y="2137973"/>
                </a:lnTo>
                <a:lnTo>
                  <a:pt x="1071570" y="2143138"/>
                </a:lnTo>
                <a:lnTo>
                  <a:pt x="966535" y="2137973"/>
                </a:lnTo>
                <a:lnTo>
                  <a:pt x="862517" y="2122553"/>
                </a:lnTo>
                <a:lnTo>
                  <a:pt x="760515" y="2096996"/>
                </a:lnTo>
                <a:lnTo>
                  <a:pt x="661502" y="2061570"/>
                </a:lnTo>
                <a:lnTo>
                  <a:pt x="566432" y="2016607"/>
                </a:lnTo>
                <a:lnTo>
                  <a:pt x="476238" y="1962547"/>
                </a:lnTo>
                <a:lnTo>
                  <a:pt x="391777" y="1899903"/>
                </a:lnTo>
                <a:lnTo>
                  <a:pt x="313856" y="1829283"/>
                </a:lnTo>
                <a:lnTo>
                  <a:pt x="243236" y="1751362"/>
                </a:lnTo>
                <a:lnTo>
                  <a:pt x="180592" y="1666901"/>
                </a:lnTo>
                <a:lnTo>
                  <a:pt x="126531" y="1576707"/>
                </a:lnTo>
                <a:lnTo>
                  <a:pt x="81568" y="1481637"/>
                </a:lnTo>
                <a:lnTo>
                  <a:pt x="46142" y="1382624"/>
                </a:lnTo>
                <a:lnTo>
                  <a:pt x="20585" y="1280621"/>
                </a:lnTo>
                <a:lnTo>
                  <a:pt x="5165" y="1176604"/>
                </a:lnTo>
                <a:lnTo>
                  <a:pt x="0" y="1071569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1" y="1483705"/>
            <a:ext cx="3141795" cy="381783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COMPETITIVE </a:t>
            </a:r>
            <a:r>
              <a:rPr lang="en-US" dirty="0">
                <a:solidFill>
                  <a:schemeClr val="accent2"/>
                </a:solidFill>
              </a:rPr>
              <a:t>STRATEGY</a:t>
            </a:r>
          </a:p>
        </p:txBody>
      </p:sp>
      <p:sp>
        <p:nvSpPr>
          <p:cNvPr id="63" name="TextBox 62"/>
          <p:cNvSpPr txBox="1"/>
          <p:nvPr>
            <p:custDataLst>
              <p:tags r:id="rId4"/>
            </p:custDataLst>
          </p:nvPr>
        </p:nvSpPr>
        <p:spPr>
          <a:xfrm>
            <a:off x="2858078" y="2038428"/>
            <a:ext cx="136994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FAST</a:t>
            </a:r>
          </a:p>
          <a:p>
            <a:pPr algn="ctr"/>
            <a:r>
              <a:rPr lang="en-US" sz="16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CHEAP</a:t>
            </a:r>
          </a:p>
          <a:p>
            <a:pPr algn="ctr"/>
            <a:r>
              <a:rPr lang="en-US" sz="16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CONVENIENT</a:t>
            </a:r>
          </a:p>
          <a:p>
            <a:pPr algn="ctr"/>
            <a:r>
              <a:rPr lang="en-US" sz="16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SUSTAINABLE</a:t>
            </a:r>
          </a:p>
        </p:txBody>
      </p:sp>
      <p:cxnSp>
        <p:nvCxnSpPr>
          <p:cNvPr id="82" name="Straight Connector 81"/>
          <p:cNvCxnSpPr>
            <a:stCxn id="104" idx="0"/>
            <a:endCxn id="100" idx="26"/>
          </p:cNvCxnSpPr>
          <p:nvPr>
            <p:custDataLst>
              <p:tags r:id="rId5"/>
            </p:custDataLst>
          </p:nvPr>
        </p:nvCxnSpPr>
        <p:spPr>
          <a:xfrm flipH="1">
            <a:off x="4319805" y="1728131"/>
            <a:ext cx="775545" cy="24701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05" idx="63"/>
            <a:endCxn id="100" idx="32"/>
          </p:cNvCxnSpPr>
          <p:nvPr>
            <p:custDataLst>
              <p:tags r:id="rId6"/>
            </p:custDataLst>
          </p:nvPr>
        </p:nvCxnSpPr>
        <p:spPr>
          <a:xfrm flipH="1">
            <a:off x="4483926" y="2480665"/>
            <a:ext cx="786786" cy="35512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06" idx="2"/>
            <a:endCxn id="100" idx="37"/>
          </p:cNvCxnSpPr>
          <p:nvPr>
            <p:custDataLst>
              <p:tags r:id="rId7"/>
            </p:custDataLst>
          </p:nvPr>
        </p:nvCxnSpPr>
        <p:spPr>
          <a:xfrm flipH="1" flipV="1">
            <a:off x="4368935" y="2975244"/>
            <a:ext cx="779413" cy="201263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>
            <p:custDataLst>
              <p:tags r:id="rId8"/>
            </p:custDataLst>
          </p:nvPr>
        </p:nvGrpSpPr>
        <p:grpSpPr>
          <a:xfrm>
            <a:off x="5095350" y="1538591"/>
            <a:ext cx="379080" cy="379080"/>
            <a:chOff x="5095350" y="1538591"/>
            <a:chExt cx="379080" cy="379080"/>
          </a:xfrm>
        </p:grpSpPr>
        <p:sp>
          <p:nvSpPr>
            <p:cNvPr id="104" name="Freeform 103"/>
            <p:cNvSpPr/>
            <p:nvPr/>
          </p:nvSpPr>
          <p:spPr>
            <a:xfrm>
              <a:off x="5095350" y="1538591"/>
              <a:ext cx="379080" cy="379080"/>
            </a:xfrm>
            <a:custGeom>
              <a:avLst/>
              <a:gdLst>
                <a:gd name="connsiteX0" fmla="*/ 0 w 2143140"/>
                <a:gd name="connsiteY0" fmla="*/ 1071569 h 2143138"/>
                <a:gd name="connsiteX1" fmla="*/ 5165 w 2143140"/>
                <a:gd name="connsiteY1" fmla="*/ 966534 h 2143138"/>
                <a:gd name="connsiteX2" fmla="*/ 20585 w 2143140"/>
                <a:gd name="connsiteY2" fmla="*/ 862517 h 2143138"/>
                <a:gd name="connsiteX3" fmla="*/ 46142 w 2143140"/>
                <a:gd name="connsiteY3" fmla="*/ 760514 h 2143138"/>
                <a:gd name="connsiteX4" fmla="*/ 81568 w 2143140"/>
                <a:gd name="connsiteY4" fmla="*/ 661501 h 2143138"/>
                <a:gd name="connsiteX5" fmla="*/ 126531 w 2143140"/>
                <a:gd name="connsiteY5" fmla="*/ 566431 h 2143138"/>
                <a:gd name="connsiteX6" fmla="*/ 180592 w 2143140"/>
                <a:gd name="connsiteY6" fmla="*/ 476237 h 2143138"/>
                <a:gd name="connsiteX7" fmla="*/ 243236 w 2143140"/>
                <a:gd name="connsiteY7" fmla="*/ 391776 h 2143138"/>
                <a:gd name="connsiteX8" fmla="*/ 313856 w 2143140"/>
                <a:gd name="connsiteY8" fmla="*/ 313855 h 2143138"/>
                <a:gd name="connsiteX9" fmla="*/ 391777 w 2143140"/>
                <a:gd name="connsiteY9" fmla="*/ 243235 h 2143138"/>
                <a:gd name="connsiteX10" fmla="*/ 476238 w 2143140"/>
                <a:gd name="connsiteY10" fmla="*/ 180591 h 2143138"/>
                <a:gd name="connsiteX11" fmla="*/ 566432 w 2143140"/>
                <a:gd name="connsiteY11" fmla="*/ 126531 h 2143138"/>
                <a:gd name="connsiteX12" fmla="*/ 661502 w 2143140"/>
                <a:gd name="connsiteY12" fmla="*/ 81568 h 2143138"/>
                <a:gd name="connsiteX13" fmla="*/ 760515 w 2143140"/>
                <a:gd name="connsiteY13" fmla="*/ 46142 h 2143138"/>
                <a:gd name="connsiteX14" fmla="*/ 862517 w 2143140"/>
                <a:gd name="connsiteY14" fmla="*/ 20585 h 2143138"/>
                <a:gd name="connsiteX15" fmla="*/ 966535 w 2143140"/>
                <a:gd name="connsiteY15" fmla="*/ 5165 h 2143138"/>
                <a:gd name="connsiteX16" fmla="*/ 1071570 w 2143140"/>
                <a:gd name="connsiteY16" fmla="*/ 0 h 2143138"/>
                <a:gd name="connsiteX17" fmla="*/ 1176605 w 2143140"/>
                <a:gd name="connsiteY17" fmla="*/ 5165 h 2143138"/>
                <a:gd name="connsiteX18" fmla="*/ 1280623 w 2143140"/>
                <a:gd name="connsiteY18" fmla="*/ 20585 h 2143138"/>
                <a:gd name="connsiteX19" fmla="*/ 1382625 w 2143140"/>
                <a:gd name="connsiteY19" fmla="*/ 46142 h 2143138"/>
                <a:gd name="connsiteX20" fmla="*/ 1481638 w 2143140"/>
                <a:gd name="connsiteY20" fmla="*/ 81568 h 2143138"/>
                <a:gd name="connsiteX21" fmla="*/ 1576708 w 2143140"/>
                <a:gd name="connsiteY21" fmla="*/ 126531 h 2143138"/>
                <a:gd name="connsiteX22" fmla="*/ 1666902 w 2143140"/>
                <a:gd name="connsiteY22" fmla="*/ 180591 h 2143138"/>
                <a:gd name="connsiteX23" fmla="*/ 1751363 w 2143140"/>
                <a:gd name="connsiteY23" fmla="*/ 243235 h 2143138"/>
                <a:gd name="connsiteX24" fmla="*/ 1829284 w 2143140"/>
                <a:gd name="connsiteY24" fmla="*/ 313855 h 2143138"/>
                <a:gd name="connsiteX25" fmla="*/ 1899904 w 2143140"/>
                <a:gd name="connsiteY25" fmla="*/ 391776 h 2143138"/>
                <a:gd name="connsiteX26" fmla="*/ 1962548 w 2143140"/>
                <a:gd name="connsiteY26" fmla="*/ 476237 h 2143138"/>
                <a:gd name="connsiteX27" fmla="*/ 2016609 w 2143140"/>
                <a:gd name="connsiteY27" fmla="*/ 566431 h 2143138"/>
                <a:gd name="connsiteX28" fmla="*/ 2061572 w 2143140"/>
                <a:gd name="connsiteY28" fmla="*/ 661501 h 2143138"/>
                <a:gd name="connsiteX29" fmla="*/ 2096998 w 2143140"/>
                <a:gd name="connsiteY29" fmla="*/ 760514 h 2143138"/>
                <a:gd name="connsiteX30" fmla="*/ 2122555 w 2143140"/>
                <a:gd name="connsiteY30" fmla="*/ 862517 h 2143138"/>
                <a:gd name="connsiteX31" fmla="*/ 2137975 w 2143140"/>
                <a:gd name="connsiteY31" fmla="*/ 966534 h 2143138"/>
                <a:gd name="connsiteX32" fmla="*/ 2143140 w 2143140"/>
                <a:gd name="connsiteY32" fmla="*/ 1071569 h 2143138"/>
                <a:gd name="connsiteX33" fmla="*/ 2137975 w 2143140"/>
                <a:gd name="connsiteY33" fmla="*/ 1176604 h 2143138"/>
                <a:gd name="connsiteX34" fmla="*/ 2122555 w 2143140"/>
                <a:gd name="connsiteY34" fmla="*/ 1280621 h 2143138"/>
                <a:gd name="connsiteX35" fmla="*/ 2096998 w 2143140"/>
                <a:gd name="connsiteY35" fmla="*/ 1382624 h 2143138"/>
                <a:gd name="connsiteX36" fmla="*/ 2061572 w 2143140"/>
                <a:gd name="connsiteY36" fmla="*/ 1481637 h 2143138"/>
                <a:gd name="connsiteX37" fmla="*/ 2016609 w 2143140"/>
                <a:gd name="connsiteY37" fmla="*/ 1576707 h 2143138"/>
                <a:gd name="connsiteX38" fmla="*/ 1962548 w 2143140"/>
                <a:gd name="connsiteY38" fmla="*/ 1666901 h 2143138"/>
                <a:gd name="connsiteX39" fmla="*/ 1899904 w 2143140"/>
                <a:gd name="connsiteY39" fmla="*/ 1751362 h 2143138"/>
                <a:gd name="connsiteX40" fmla="*/ 1829284 w 2143140"/>
                <a:gd name="connsiteY40" fmla="*/ 1829283 h 2143138"/>
                <a:gd name="connsiteX41" fmla="*/ 1751363 w 2143140"/>
                <a:gd name="connsiteY41" fmla="*/ 1899903 h 2143138"/>
                <a:gd name="connsiteX42" fmla="*/ 1666902 w 2143140"/>
                <a:gd name="connsiteY42" fmla="*/ 1962547 h 2143138"/>
                <a:gd name="connsiteX43" fmla="*/ 1576708 w 2143140"/>
                <a:gd name="connsiteY43" fmla="*/ 2016607 h 2143138"/>
                <a:gd name="connsiteX44" fmla="*/ 1481638 w 2143140"/>
                <a:gd name="connsiteY44" fmla="*/ 2061570 h 2143138"/>
                <a:gd name="connsiteX45" fmla="*/ 1382625 w 2143140"/>
                <a:gd name="connsiteY45" fmla="*/ 2096996 h 2143138"/>
                <a:gd name="connsiteX46" fmla="*/ 1280623 w 2143140"/>
                <a:gd name="connsiteY46" fmla="*/ 2122553 h 2143138"/>
                <a:gd name="connsiteX47" fmla="*/ 1176605 w 2143140"/>
                <a:gd name="connsiteY47" fmla="*/ 2137973 h 2143138"/>
                <a:gd name="connsiteX48" fmla="*/ 1071570 w 2143140"/>
                <a:gd name="connsiteY48" fmla="*/ 2143138 h 2143138"/>
                <a:gd name="connsiteX49" fmla="*/ 966535 w 2143140"/>
                <a:gd name="connsiteY49" fmla="*/ 2137973 h 2143138"/>
                <a:gd name="connsiteX50" fmla="*/ 862517 w 2143140"/>
                <a:gd name="connsiteY50" fmla="*/ 2122553 h 2143138"/>
                <a:gd name="connsiteX51" fmla="*/ 760515 w 2143140"/>
                <a:gd name="connsiteY51" fmla="*/ 2096996 h 2143138"/>
                <a:gd name="connsiteX52" fmla="*/ 661502 w 2143140"/>
                <a:gd name="connsiteY52" fmla="*/ 2061570 h 2143138"/>
                <a:gd name="connsiteX53" fmla="*/ 566432 w 2143140"/>
                <a:gd name="connsiteY53" fmla="*/ 2016607 h 2143138"/>
                <a:gd name="connsiteX54" fmla="*/ 476238 w 2143140"/>
                <a:gd name="connsiteY54" fmla="*/ 1962547 h 2143138"/>
                <a:gd name="connsiteX55" fmla="*/ 391777 w 2143140"/>
                <a:gd name="connsiteY55" fmla="*/ 1899903 h 2143138"/>
                <a:gd name="connsiteX56" fmla="*/ 313856 w 2143140"/>
                <a:gd name="connsiteY56" fmla="*/ 1829283 h 2143138"/>
                <a:gd name="connsiteX57" fmla="*/ 243236 w 2143140"/>
                <a:gd name="connsiteY57" fmla="*/ 1751362 h 2143138"/>
                <a:gd name="connsiteX58" fmla="*/ 180592 w 2143140"/>
                <a:gd name="connsiteY58" fmla="*/ 1666901 h 2143138"/>
                <a:gd name="connsiteX59" fmla="*/ 126531 w 2143140"/>
                <a:gd name="connsiteY59" fmla="*/ 1576707 h 2143138"/>
                <a:gd name="connsiteX60" fmla="*/ 81568 w 2143140"/>
                <a:gd name="connsiteY60" fmla="*/ 1481637 h 2143138"/>
                <a:gd name="connsiteX61" fmla="*/ 46142 w 2143140"/>
                <a:gd name="connsiteY61" fmla="*/ 1382624 h 2143138"/>
                <a:gd name="connsiteX62" fmla="*/ 20585 w 2143140"/>
                <a:gd name="connsiteY62" fmla="*/ 1280621 h 2143138"/>
                <a:gd name="connsiteX63" fmla="*/ 5165 w 2143140"/>
                <a:gd name="connsiteY63" fmla="*/ 1176604 h 2143138"/>
                <a:gd name="connsiteX64" fmla="*/ 0 w 2143140"/>
                <a:gd name="connsiteY64" fmla="*/ 1071569 h 21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43140" h="2143138">
                  <a:moveTo>
                    <a:pt x="0" y="1071569"/>
                  </a:moveTo>
                  <a:lnTo>
                    <a:pt x="5165" y="966534"/>
                  </a:lnTo>
                  <a:lnTo>
                    <a:pt x="20585" y="862517"/>
                  </a:lnTo>
                  <a:lnTo>
                    <a:pt x="46142" y="760514"/>
                  </a:lnTo>
                  <a:lnTo>
                    <a:pt x="81568" y="661501"/>
                  </a:lnTo>
                  <a:lnTo>
                    <a:pt x="126531" y="566431"/>
                  </a:lnTo>
                  <a:lnTo>
                    <a:pt x="180592" y="476237"/>
                  </a:lnTo>
                  <a:lnTo>
                    <a:pt x="243236" y="391776"/>
                  </a:lnTo>
                  <a:lnTo>
                    <a:pt x="313856" y="313855"/>
                  </a:lnTo>
                  <a:lnTo>
                    <a:pt x="391777" y="243235"/>
                  </a:lnTo>
                  <a:lnTo>
                    <a:pt x="476238" y="180591"/>
                  </a:lnTo>
                  <a:lnTo>
                    <a:pt x="566432" y="126531"/>
                  </a:lnTo>
                  <a:lnTo>
                    <a:pt x="661502" y="81568"/>
                  </a:lnTo>
                  <a:lnTo>
                    <a:pt x="760515" y="46142"/>
                  </a:lnTo>
                  <a:lnTo>
                    <a:pt x="862517" y="20585"/>
                  </a:lnTo>
                  <a:lnTo>
                    <a:pt x="966535" y="5165"/>
                  </a:lnTo>
                  <a:lnTo>
                    <a:pt x="1071570" y="0"/>
                  </a:lnTo>
                  <a:lnTo>
                    <a:pt x="1176605" y="5165"/>
                  </a:lnTo>
                  <a:lnTo>
                    <a:pt x="1280623" y="20585"/>
                  </a:lnTo>
                  <a:lnTo>
                    <a:pt x="1382625" y="46142"/>
                  </a:lnTo>
                  <a:lnTo>
                    <a:pt x="1481638" y="81568"/>
                  </a:lnTo>
                  <a:lnTo>
                    <a:pt x="1576708" y="126531"/>
                  </a:lnTo>
                  <a:lnTo>
                    <a:pt x="1666902" y="180591"/>
                  </a:lnTo>
                  <a:lnTo>
                    <a:pt x="1751363" y="243235"/>
                  </a:lnTo>
                  <a:lnTo>
                    <a:pt x="1829284" y="313855"/>
                  </a:lnTo>
                  <a:lnTo>
                    <a:pt x="1899904" y="391776"/>
                  </a:lnTo>
                  <a:lnTo>
                    <a:pt x="1962548" y="476237"/>
                  </a:lnTo>
                  <a:lnTo>
                    <a:pt x="2016609" y="566431"/>
                  </a:lnTo>
                  <a:lnTo>
                    <a:pt x="2061572" y="661501"/>
                  </a:lnTo>
                  <a:lnTo>
                    <a:pt x="2096998" y="760514"/>
                  </a:lnTo>
                  <a:lnTo>
                    <a:pt x="2122555" y="862517"/>
                  </a:lnTo>
                  <a:lnTo>
                    <a:pt x="2137975" y="966534"/>
                  </a:lnTo>
                  <a:lnTo>
                    <a:pt x="2143140" y="1071569"/>
                  </a:lnTo>
                  <a:lnTo>
                    <a:pt x="2137975" y="1176604"/>
                  </a:lnTo>
                  <a:lnTo>
                    <a:pt x="2122555" y="1280621"/>
                  </a:lnTo>
                  <a:lnTo>
                    <a:pt x="2096998" y="1382624"/>
                  </a:lnTo>
                  <a:lnTo>
                    <a:pt x="2061572" y="1481637"/>
                  </a:lnTo>
                  <a:lnTo>
                    <a:pt x="2016609" y="1576707"/>
                  </a:lnTo>
                  <a:lnTo>
                    <a:pt x="1962548" y="1666901"/>
                  </a:lnTo>
                  <a:lnTo>
                    <a:pt x="1899904" y="1751362"/>
                  </a:lnTo>
                  <a:lnTo>
                    <a:pt x="1829284" y="1829283"/>
                  </a:lnTo>
                  <a:lnTo>
                    <a:pt x="1751363" y="1899903"/>
                  </a:lnTo>
                  <a:lnTo>
                    <a:pt x="1666902" y="1962547"/>
                  </a:lnTo>
                  <a:lnTo>
                    <a:pt x="1576708" y="2016607"/>
                  </a:lnTo>
                  <a:lnTo>
                    <a:pt x="1481638" y="2061570"/>
                  </a:lnTo>
                  <a:lnTo>
                    <a:pt x="1382625" y="2096996"/>
                  </a:lnTo>
                  <a:lnTo>
                    <a:pt x="1280623" y="2122553"/>
                  </a:lnTo>
                  <a:lnTo>
                    <a:pt x="1176605" y="2137973"/>
                  </a:lnTo>
                  <a:lnTo>
                    <a:pt x="1071570" y="2143138"/>
                  </a:lnTo>
                  <a:lnTo>
                    <a:pt x="966535" y="2137973"/>
                  </a:lnTo>
                  <a:lnTo>
                    <a:pt x="862517" y="2122553"/>
                  </a:lnTo>
                  <a:lnTo>
                    <a:pt x="760515" y="2096996"/>
                  </a:lnTo>
                  <a:lnTo>
                    <a:pt x="661502" y="2061570"/>
                  </a:lnTo>
                  <a:lnTo>
                    <a:pt x="566432" y="2016607"/>
                  </a:lnTo>
                  <a:lnTo>
                    <a:pt x="476238" y="1962547"/>
                  </a:lnTo>
                  <a:lnTo>
                    <a:pt x="391777" y="1899903"/>
                  </a:lnTo>
                  <a:lnTo>
                    <a:pt x="313856" y="1829283"/>
                  </a:lnTo>
                  <a:lnTo>
                    <a:pt x="243236" y="1751362"/>
                  </a:lnTo>
                  <a:lnTo>
                    <a:pt x="180592" y="1666901"/>
                  </a:lnTo>
                  <a:lnTo>
                    <a:pt x="126531" y="1576707"/>
                  </a:lnTo>
                  <a:lnTo>
                    <a:pt x="81568" y="1481637"/>
                  </a:lnTo>
                  <a:lnTo>
                    <a:pt x="46142" y="1382624"/>
                  </a:lnTo>
                  <a:lnTo>
                    <a:pt x="20585" y="1280621"/>
                  </a:lnTo>
                  <a:lnTo>
                    <a:pt x="5165" y="1176604"/>
                  </a:lnTo>
                  <a:lnTo>
                    <a:pt x="0" y="107156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18" name="Freeform 98"/>
            <p:cNvSpPr>
              <a:spLocks noEditPoints="1"/>
            </p:cNvSpPr>
            <p:nvPr/>
          </p:nvSpPr>
          <p:spPr bwMode="auto">
            <a:xfrm>
              <a:off x="5195614" y="1649413"/>
              <a:ext cx="178552" cy="153790"/>
            </a:xfrm>
            <a:custGeom>
              <a:avLst/>
              <a:gdLst>
                <a:gd name="T0" fmla="*/ 37 w 208"/>
                <a:gd name="T1" fmla="*/ 79 h 179"/>
                <a:gd name="T2" fmla="*/ 63 w 208"/>
                <a:gd name="T3" fmla="*/ 82 h 179"/>
                <a:gd name="T4" fmla="*/ 76 w 208"/>
                <a:gd name="T5" fmla="*/ 64 h 179"/>
                <a:gd name="T6" fmla="*/ 138 w 208"/>
                <a:gd name="T7" fmla="*/ 75 h 179"/>
                <a:gd name="T8" fmla="*/ 156 w 208"/>
                <a:gd name="T9" fmla="*/ 85 h 179"/>
                <a:gd name="T10" fmla="*/ 177 w 208"/>
                <a:gd name="T11" fmla="*/ 64 h 179"/>
                <a:gd name="T12" fmla="*/ 205 w 208"/>
                <a:gd name="T13" fmla="*/ 67 h 179"/>
                <a:gd name="T14" fmla="*/ 207 w 208"/>
                <a:gd name="T15" fmla="*/ 79 h 179"/>
                <a:gd name="T16" fmla="*/ 202 w 208"/>
                <a:gd name="T17" fmla="*/ 84 h 179"/>
                <a:gd name="T18" fmla="*/ 177 w 208"/>
                <a:gd name="T19" fmla="*/ 168 h 179"/>
                <a:gd name="T20" fmla="*/ 171 w 208"/>
                <a:gd name="T21" fmla="*/ 177 h 179"/>
                <a:gd name="T22" fmla="*/ 42 w 208"/>
                <a:gd name="T23" fmla="*/ 179 h 179"/>
                <a:gd name="T24" fmla="*/ 34 w 208"/>
                <a:gd name="T25" fmla="*/ 174 h 179"/>
                <a:gd name="T26" fmla="*/ 11 w 208"/>
                <a:gd name="T27" fmla="*/ 85 h 179"/>
                <a:gd name="T28" fmla="*/ 3 w 208"/>
                <a:gd name="T29" fmla="*/ 82 h 179"/>
                <a:gd name="T30" fmla="*/ 0 w 208"/>
                <a:gd name="T31" fmla="*/ 75 h 179"/>
                <a:gd name="T32" fmla="*/ 11 w 208"/>
                <a:gd name="T33" fmla="*/ 64 h 179"/>
                <a:gd name="T34" fmla="*/ 42 w 208"/>
                <a:gd name="T35" fmla="*/ 64 h 179"/>
                <a:gd name="T36" fmla="*/ 43 w 208"/>
                <a:gd name="T37" fmla="*/ 59 h 179"/>
                <a:gd name="T38" fmla="*/ 78 w 208"/>
                <a:gd name="T39" fmla="*/ 1 h 179"/>
                <a:gd name="T40" fmla="*/ 87 w 208"/>
                <a:gd name="T41" fmla="*/ 1 h 179"/>
                <a:gd name="T42" fmla="*/ 93 w 208"/>
                <a:gd name="T43" fmla="*/ 6 h 179"/>
                <a:gd name="T44" fmla="*/ 92 w 208"/>
                <a:gd name="T45" fmla="*/ 16 h 179"/>
                <a:gd name="T46" fmla="*/ 52 w 208"/>
                <a:gd name="T47" fmla="*/ 75 h 179"/>
                <a:gd name="T48" fmla="*/ 42 w 208"/>
                <a:gd name="T49" fmla="*/ 64 h 179"/>
                <a:gd name="T50" fmla="*/ 54 w 208"/>
                <a:gd name="T51" fmla="*/ 156 h 179"/>
                <a:gd name="T52" fmla="*/ 61 w 208"/>
                <a:gd name="T53" fmla="*/ 156 h 179"/>
                <a:gd name="T54" fmla="*/ 62 w 208"/>
                <a:gd name="T55" fmla="*/ 111 h 179"/>
                <a:gd name="T56" fmla="*/ 57 w 208"/>
                <a:gd name="T57" fmla="*/ 106 h 179"/>
                <a:gd name="T58" fmla="*/ 52 w 208"/>
                <a:gd name="T59" fmla="*/ 111 h 179"/>
                <a:gd name="T60" fmla="*/ 83 w 208"/>
                <a:gd name="T61" fmla="*/ 153 h 179"/>
                <a:gd name="T62" fmla="*/ 88 w 208"/>
                <a:gd name="T63" fmla="*/ 158 h 179"/>
                <a:gd name="T64" fmla="*/ 94 w 208"/>
                <a:gd name="T65" fmla="*/ 153 h 179"/>
                <a:gd name="T66" fmla="*/ 92 w 208"/>
                <a:gd name="T67" fmla="*/ 107 h 179"/>
                <a:gd name="T68" fmla="*/ 85 w 208"/>
                <a:gd name="T69" fmla="*/ 107 h 179"/>
                <a:gd name="T70" fmla="*/ 83 w 208"/>
                <a:gd name="T71" fmla="*/ 153 h 179"/>
                <a:gd name="T72" fmla="*/ 115 w 208"/>
                <a:gd name="T73" fmla="*/ 6 h 179"/>
                <a:gd name="T74" fmla="*/ 121 w 208"/>
                <a:gd name="T75" fmla="*/ 1 h 179"/>
                <a:gd name="T76" fmla="*/ 130 w 208"/>
                <a:gd name="T77" fmla="*/ 1 h 179"/>
                <a:gd name="T78" fmla="*/ 165 w 208"/>
                <a:gd name="T79" fmla="*/ 59 h 179"/>
                <a:gd name="T80" fmla="*/ 167 w 208"/>
                <a:gd name="T81" fmla="*/ 64 h 179"/>
                <a:gd name="T82" fmla="*/ 156 w 208"/>
                <a:gd name="T83" fmla="*/ 75 h 179"/>
                <a:gd name="T84" fmla="*/ 116 w 208"/>
                <a:gd name="T85" fmla="*/ 16 h 179"/>
                <a:gd name="T86" fmla="*/ 115 w 208"/>
                <a:gd name="T87" fmla="*/ 153 h 179"/>
                <a:gd name="T88" fmla="*/ 120 w 208"/>
                <a:gd name="T89" fmla="*/ 158 h 179"/>
                <a:gd name="T90" fmla="*/ 125 w 208"/>
                <a:gd name="T91" fmla="*/ 153 h 179"/>
                <a:gd name="T92" fmla="*/ 123 w 208"/>
                <a:gd name="T93" fmla="*/ 107 h 179"/>
                <a:gd name="T94" fmla="*/ 116 w 208"/>
                <a:gd name="T95" fmla="*/ 107 h 179"/>
                <a:gd name="T96" fmla="*/ 115 w 208"/>
                <a:gd name="T97" fmla="*/ 153 h 179"/>
                <a:gd name="T98" fmla="*/ 147 w 208"/>
                <a:gd name="T99" fmla="*/ 156 h 179"/>
                <a:gd name="T100" fmla="*/ 155 w 208"/>
                <a:gd name="T101" fmla="*/ 156 h 179"/>
                <a:gd name="T102" fmla="*/ 156 w 208"/>
                <a:gd name="T103" fmla="*/ 111 h 179"/>
                <a:gd name="T104" fmla="*/ 151 w 208"/>
                <a:gd name="T105" fmla="*/ 106 h 179"/>
                <a:gd name="T106" fmla="*/ 146 w 208"/>
                <a:gd name="T107" fmla="*/ 11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" h="179">
                  <a:moveTo>
                    <a:pt x="31" y="64"/>
                  </a:moveTo>
                  <a:cubicBezTo>
                    <a:pt x="31" y="70"/>
                    <a:pt x="33" y="75"/>
                    <a:pt x="37" y="79"/>
                  </a:cubicBezTo>
                  <a:cubicBezTo>
                    <a:pt x="41" y="83"/>
                    <a:pt x="46" y="85"/>
                    <a:pt x="52" y="85"/>
                  </a:cubicBezTo>
                  <a:cubicBezTo>
                    <a:pt x="56" y="85"/>
                    <a:pt x="59" y="84"/>
                    <a:pt x="63" y="82"/>
                  </a:cubicBezTo>
                  <a:cubicBezTo>
                    <a:pt x="66" y="81"/>
                    <a:pt x="68" y="78"/>
                    <a:pt x="70" y="7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140" y="78"/>
                    <a:pt x="143" y="81"/>
                    <a:pt x="146" y="82"/>
                  </a:cubicBezTo>
                  <a:cubicBezTo>
                    <a:pt x="149" y="84"/>
                    <a:pt x="152" y="85"/>
                    <a:pt x="156" y="85"/>
                  </a:cubicBezTo>
                  <a:cubicBezTo>
                    <a:pt x="162" y="85"/>
                    <a:pt x="167" y="83"/>
                    <a:pt x="171" y="79"/>
                  </a:cubicBezTo>
                  <a:cubicBezTo>
                    <a:pt x="175" y="75"/>
                    <a:pt x="177" y="70"/>
                    <a:pt x="177" y="64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201" y="64"/>
                    <a:pt x="203" y="65"/>
                    <a:pt x="205" y="67"/>
                  </a:cubicBezTo>
                  <a:cubicBezTo>
                    <a:pt x="207" y="69"/>
                    <a:pt x="208" y="72"/>
                    <a:pt x="208" y="75"/>
                  </a:cubicBezTo>
                  <a:cubicBezTo>
                    <a:pt x="208" y="76"/>
                    <a:pt x="208" y="77"/>
                    <a:pt x="207" y="79"/>
                  </a:cubicBezTo>
                  <a:cubicBezTo>
                    <a:pt x="207" y="80"/>
                    <a:pt x="206" y="81"/>
                    <a:pt x="205" y="82"/>
                  </a:cubicBezTo>
                  <a:cubicBezTo>
                    <a:pt x="204" y="83"/>
                    <a:pt x="203" y="84"/>
                    <a:pt x="202" y="84"/>
                  </a:cubicBezTo>
                  <a:cubicBezTo>
                    <a:pt x="201" y="85"/>
                    <a:pt x="199" y="85"/>
                    <a:pt x="198" y="85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76" y="171"/>
                    <a:pt x="175" y="173"/>
                    <a:pt x="174" y="174"/>
                  </a:cubicBezTo>
                  <a:cubicBezTo>
                    <a:pt x="173" y="176"/>
                    <a:pt x="172" y="177"/>
                    <a:pt x="171" y="177"/>
                  </a:cubicBezTo>
                  <a:cubicBezTo>
                    <a:pt x="169" y="178"/>
                    <a:pt x="168" y="179"/>
                    <a:pt x="167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0" y="179"/>
                    <a:pt x="39" y="178"/>
                    <a:pt x="37" y="177"/>
                  </a:cubicBezTo>
                  <a:cubicBezTo>
                    <a:pt x="36" y="177"/>
                    <a:pt x="35" y="176"/>
                    <a:pt x="34" y="174"/>
                  </a:cubicBezTo>
                  <a:cubicBezTo>
                    <a:pt x="33" y="173"/>
                    <a:pt x="32" y="171"/>
                    <a:pt x="31" y="168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8" y="85"/>
                    <a:pt x="6" y="84"/>
                  </a:cubicBezTo>
                  <a:cubicBezTo>
                    <a:pt x="5" y="84"/>
                    <a:pt x="4" y="83"/>
                    <a:pt x="3" y="82"/>
                  </a:cubicBezTo>
                  <a:cubicBezTo>
                    <a:pt x="2" y="81"/>
                    <a:pt x="1" y="80"/>
                    <a:pt x="1" y="79"/>
                  </a:cubicBezTo>
                  <a:cubicBezTo>
                    <a:pt x="0" y="77"/>
                    <a:pt x="0" y="76"/>
                    <a:pt x="0" y="75"/>
                  </a:cubicBezTo>
                  <a:cubicBezTo>
                    <a:pt x="0" y="72"/>
                    <a:pt x="1" y="69"/>
                    <a:pt x="3" y="67"/>
                  </a:cubicBezTo>
                  <a:cubicBezTo>
                    <a:pt x="5" y="65"/>
                    <a:pt x="8" y="64"/>
                    <a:pt x="11" y="64"/>
                  </a:cubicBezTo>
                  <a:lnTo>
                    <a:pt x="31" y="64"/>
                  </a:lnTo>
                  <a:close/>
                  <a:moveTo>
                    <a:pt x="42" y="64"/>
                  </a:moveTo>
                  <a:cubicBezTo>
                    <a:pt x="42" y="63"/>
                    <a:pt x="42" y="62"/>
                    <a:pt x="42" y="62"/>
                  </a:cubicBezTo>
                  <a:cubicBezTo>
                    <a:pt x="42" y="61"/>
                    <a:pt x="43" y="60"/>
                    <a:pt x="43" y="59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3"/>
                    <a:pt x="77" y="2"/>
                    <a:pt x="78" y="1"/>
                  </a:cubicBezTo>
                  <a:cubicBezTo>
                    <a:pt x="80" y="0"/>
                    <a:pt x="81" y="0"/>
                    <a:pt x="83" y="0"/>
                  </a:cubicBezTo>
                  <a:cubicBezTo>
                    <a:pt x="85" y="0"/>
                    <a:pt x="86" y="0"/>
                    <a:pt x="87" y="1"/>
                  </a:cubicBezTo>
                  <a:cubicBezTo>
                    <a:pt x="89" y="1"/>
                    <a:pt x="90" y="2"/>
                    <a:pt x="91" y="3"/>
                  </a:cubicBezTo>
                  <a:cubicBezTo>
                    <a:pt x="92" y="4"/>
                    <a:pt x="92" y="5"/>
                    <a:pt x="93" y="6"/>
                  </a:cubicBezTo>
                  <a:cubicBezTo>
                    <a:pt x="93" y="8"/>
                    <a:pt x="94" y="9"/>
                    <a:pt x="94" y="10"/>
                  </a:cubicBezTo>
                  <a:cubicBezTo>
                    <a:pt x="94" y="12"/>
                    <a:pt x="93" y="14"/>
                    <a:pt x="92" y="1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9" y="73"/>
                    <a:pt x="56" y="75"/>
                    <a:pt x="52" y="75"/>
                  </a:cubicBezTo>
                  <a:cubicBezTo>
                    <a:pt x="49" y="75"/>
                    <a:pt x="47" y="74"/>
                    <a:pt x="45" y="72"/>
                  </a:cubicBezTo>
                  <a:cubicBezTo>
                    <a:pt x="43" y="70"/>
                    <a:pt x="42" y="67"/>
                    <a:pt x="42" y="64"/>
                  </a:cubicBezTo>
                  <a:close/>
                  <a:moveTo>
                    <a:pt x="52" y="153"/>
                  </a:moveTo>
                  <a:cubicBezTo>
                    <a:pt x="52" y="154"/>
                    <a:pt x="53" y="155"/>
                    <a:pt x="54" y="156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9" y="158"/>
                    <a:pt x="60" y="157"/>
                    <a:pt x="61" y="156"/>
                  </a:cubicBezTo>
                  <a:cubicBezTo>
                    <a:pt x="62" y="155"/>
                    <a:pt x="62" y="154"/>
                    <a:pt x="62" y="153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0"/>
                    <a:pt x="62" y="108"/>
                    <a:pt x="61" y="107"/>
                  </a:cubicBezTo>
                  <a:cubicBezTo>
                    <a:pt x="60" y="106"/>
                    <a:pt x="59" y="106"/>
                    <a:pt x="57" y="106"/>
                  </a:cubicBezTo>
                  <a:cubicBezTo>
                    <a:pt x="56" y="106"/>
                    <a:pt x="55" y="106"/>
                    <a:pt x="54" y="107"/>
                  </a:cubicBezTo>
                  <a:cubicBezTo>
                    <a:pt x="53" y="108"/>
                    <a:pt x="52" y="110"/>
                    <a:pt x="52" y="111"/>
                  </a:cubicBezTo>
                  <a:lnTo>
                    <a:pt x="52" y="153"/>
                  </a:lnTo>
                  <a:close/>
                  <a:moveTo>
                    <a:pt x="83" y="153"/>
                  </a:moveTo>
                  <a:cubicBezTo>
                    <a:pt x="83" y="154"/>
                    <a:pt x="84" y="155"/>
                    <a:pt x="85" y="156"/>
                  </a:cubicBezTo>
                  <a:cubicBezTo>
                    <a:pt x="86" y="157"/>
                    <a:pt x="87" y="158"/>
                    <a:pt x="88" y="158"/>
                  </a:cubicBezTo>
                  <a:cubicBezTo>
                    <a:pt x="90" y="158"/>
                    <a:pt x="91" y="157"/>
                    <a:pt x="92" y="156"/>
                  </a:cubicBezTo>
                  <a:cubicBezTo>
                    <a:pt x="93" y="155"/>
                    <a:pt x="94" y="154"/>
                    <a:pt x="94" y="15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10"/>
                    <a:pt x="93" y="108"/>
                    <a:pt x="92" y="107"/>
                  </a:cubicBezTo>
                  <a:cubicBezTo>
                    <a:pt x="91" y="106"/>
                    <a:pt x="90" y="106"/>
                    <a:pt x="88" y="106"/>
                  </a:cubicBezTo>
                  <a:cubicBezTo>
                    <a:pt x="87" y="106"/>
                    <a:pt x="86" y="106"/>
                    <a:pt x="85" y="107"/>
                  </a:cubicBezTo>
                  <a:cubicBezTo>
                    <a:pt x="84" y="108"/>
                    <a:pt x="83" y="110"/>
                    <a:pt x="83" y="111"/>
                  </a:cubicBezTo>
                  <a:lnTo>
                    <a:pt x="83" y="153"/>
                  </a:lnTo>
                  <a:close/>
                  <a:moveTo>
                    <a:pt x="115" y="10"/>
                  </a:moveTo>
                  <a:cubicBezTo>
                    <a:pt x="115" y="9"/>
                    <a:pt x="115" y="8"/>
                    <a:pt x="115" y="6"/>
                  </a:cubicBezTo>
                  <a:cubicBezTo>
                    <a:pt x="116" y="5"/>
                    <a:pt x="117" y="4"/>
                    <a:pt x="118" y="3"/>
                  </a:cubicBezTo>
                  <a:cubicBezTo>
                    <a:pt x="118" y="2"/>
                    <a:pt x="120" y="1"/>
                    <a:pt x="121" y="1"/>
                  </a:cubicBezTo>
                  <a:cubicBezTo>
                    <a:pt x="122" y="0"/>
                    <a:pt x="123" y="0"/>
                    <a:pt x="125" y="0"/>
                  </a:cubicBezTo>
                  <a:cubicBezTo>
                    <a:pt x="127" y="0"/>
                    <a:pt x="129" y="0"/>
                    <a:pt x="130" y="1"/>
                  </a:cubicBezTo>
                  <a:cubicBezTo>
                    <a:pt x="132" y="2"/>
                    <a:pt x="133" y="3"/>
                    <a:pt x="134" y="5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5" y="60"/>
                    <a:pt x="166" y="61"/>
                    <a:pt x="166" y="62"/>
                  </a:cubicBezTo>
                  <a:cubicBezTo>
                    <a:pt x="166" y="62"/>
                    <a:pt x="167" y="63"/>
                    <a:pt x="167" y="64"/>
                  </a:cubicBezTo>
                  <a:cubicBezTo>
                    <a:pt x="167" y="67"/>
                    <a:pt x="166" y="70"/>
                    <a:pt x="164" y="72"/>
                  </a:cubicBezTo>
                  <a:cubicBezTo>
                    <a:pt x="162" y="74"/>
                    <a:pt x="159" y="75"/>
                    <a:pt x="156" y="75"/>
                  </a:cubicBezTo>
                  <a:cubicBezTo>
                    <a:pt x="152" y="75"/>
                    <a:pt x="149" y="73"/>
                    <a:pt x="147" y="70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5" y="14"/>
                    <a:pt x="115" y="12"/>
                    <a:pt x="115" y="10"/>
                  </a:cubicBezTo>
                  <a:close/>
                  <a:moveTo>
                    <a:pt x="115" y="153"/>
                  </a:moveTo>
                  <a:cubicBezTo>
                    <a:pt x="115" y="154"/>
                    <a:pt x="115" y="155"/>
                    <a:pt x="116" y="156"/>
                  </a:cubicBezTo>
                  <a:cubicBezTo>
                    <a:pt x="117" y="157"/>
                    <a:pt x="118" y="158"/>
                    <a:pt x="120" y="158"/>
                  </a:cubicBezTo>
                  <a:cubicBezTo>
                    <a:pt x="121" y="158"/>
                    <a:pt x="122" y="157"/>
                    <a:pt x="123" y="156"/>
                  </a:cubicBezTo>
                  <a:cubicBezTo>
                    <a:pt x="124" y="155"/>
                    <a:pt x="125" y="154"/>
                    <a:pt x="125" y="153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0"/>
                    <a:pt x="124" y="108"/>
                    <a:pt x="123" y="107"/>
                  </a:cubicBezTo>
                  <a:cubicBezTo>
                    <a:pt x="122" y="106"/>
                    <a:pt x="121" y="106"/>
                    <a:pt x="120" y="106"/>
                  </a:cubicBezTo>
                  <a:cubicBezTo>
                    <a:pt x="118" y="106"/>
                    <a:pt x="117" y="106"/>
                    <a:pt x="116" y="107"/>
                  </a:cubicBezTo>
                  <a:cubicBezTo>
                    <a:pt x="115" y="108"/>
                    <a:pt x="115" y="110"/>
                    <a:pt x="115" y="111"/>
                  </a:cubicBezTo>
                  <a:lnTo>
                    <a:pt x="115" y="153"/>
                  </a:lnTo>
                  <a:close/>
                  <a:moveTo>
                    <a:pt x="146" y="153"/>
                  </a:moveTo>
                  <a:cubicBezTo>
                    <a:pt x="146" y="154"/>
                    <a:pt x="146" y="155"/>
                    <a:pt x="147" y="156"/>
                  </a:cubicBezTo>
                  <a:cubicBezTo>
                    <a:pt x="148" y="157"/>
                    <a:pt x="149" y="158"/>
                    <a:pt x="151" y="158"/>
                  </a:cubicBezTo>
                  <a:cubicBezTo>
                    <a:pt x="152" y="158"/>
                    <a:pt x="154" y="157"/>
                    <a:pt x="155" y="156"/>
                  </a:cubicBezTo>
                  <a:cubicBezTo>
                    <a:pt x="156" y="155"/>
                    <a:pt x="156" y="154"/>
                    <a:pt x="156" y="153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08"/>
                    <a:pt x="155" y="107"/>
                  </a:cubicBezTo>
                  <a:cubicBezTo>
                    <a:pt x="154" y="106"/>
                    <a:pt x="152" y="106"/>
                    <a:pt x="151" y="106"/>
                  </a:cubicBezTo>
                  <a:cubicBezTo>
                    <a:pt x="149" y="106"/>
                    <a:pt x="148" y="106"/>
                    <a:pt x="147" y="107"/>
                  </a:cubicBezTo>
                  <a:cubicBezTo>
                    <a:pt x="146" y="108"/>
                    <a:pt x="146" y="110"/>
                    <a:pt x="146" y="111"/>
                  </a:cubicBezTo>
                  <a:lnTo>
                    <a:pt x="146" y="1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>
            <p:custDataLst>
              <p:tags r:id="rId9"/>
            </p:custDataLst>
          </p:nvPr>
        </p:nvGrpSpPr>
        <p:grpSpPr>
          <a:xfrm>
            <a:off x="5771529" y="1546769"/>
            <a:ext cx="2325688" cy="317455"/>
            <a:chOff x="5771529" y="1546769"/>
            <a:chExt cx="2325688" cy="317455"/>
          </a:xfrm>
        </p:grpSpPr>
        <p:sp>
          <p:nvSpPr>
            <p:cNvPr id="121" name="TextBox 120"/>
            <p:cNvSpPr txBox="1"/>
            <p:nvPr/>
          </p:nvSpPr>
          <p:spPr>
            <a:xfrm>
              <a:off x="5771529" y="1710336"/>
              <a:ext cx="232568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600"/>
                </a:spcAft>
              </a:pPr>
              <a:r>
                <a:rPr lang="en-US" sz="750" dirty="0">
                  <a:solidFill>
                    <a:schemeClr val="accent4"/>
                  </a:solidFill>
                  <a:latin typeface="Lato" panose="020F0502020204030203" pitchFamily="34" charset="0"/>
                </a:rPr>
                <a:t>The price to rent a spot will be fixed with 20% fee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771529" y="1546769"/>
              <a:ext cx="23256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cap="all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FIXED PRICE</a:t>
              </a:r>
            </a:p>
          </p:txBody>
        </p:sp>
      </p:grpSp>
      <p:sp>
        <p:nvSpPr>
          <p:cNvPr id="105" name="Freeform 104"/>
          <p:cNvSpPr/>
          <p:nvPr>
            <p:custDataLst>
              <p:tags r:id="rId10"/>
            </p:custDataLst>
          </p:nvPr>
        </p:nvSpPr>
        <p:spPr>
          <a:xfrm>
            <a:off x="5269798" y="2272546"/>
            <a:ext cx="379080" cy="379080"/>
          </a:xfrm>
          <a:custGeom>
            <a:avLst/>
            <a:gdLst>
              <a:gd name="connsiteX0" fmla="*/ 0 w 2143140"/>
              <a:gd name="connsiteY0" fmla="*/ 1071569 h 2143138"/>
              <a:gd name="connsiteX1" fmla="*/ 5165 w 2143140"/>
              <a:gd name="connsiteY1" fmla="*/ 966534 h 2143138"/>
              <a:gd name="connsiteX2" fmla="*/ 20585 w 2143140"/>
              <a:gd name="connsiteY2" fmla="*/ 862517 h 2143138"/>
              <a:gd name="connsiteX3" fmla="*/ 46142 w 2143140"/>
              <a:gd name="connsiteY3" fmla="*/ 760514 h 2143138"/>
              <a:gd name="connsiteX4" fmla="*/ 81568 w 2143140"/>
              <a:gd name="connsiteY4" fmla="*/ 661501 h 2143138"/>
              <a:gd name="connsiteX5" fmla="*/ 126531 w 2143140"/>
              <a:gd name="connsiteY5" fmla="*/ 566431 h 2143138"/>
              <a:gd name="connsiteX6" fmla="*/ 180592 w 2143140"/>
              <a:gd name="connsiteY6" fmla="*/ 476237 h 2143138"/>
              <a:gd name="connsiteX7" fmla="*/ 243236 w 2143140"/>
              <a:gd name="connsiteY7" fmla="*/ 391776 h 2143138"/>
              <a:gd name="connsiteX8" fmla="*/ 313856 w 2143140"/>
              <a:gd name="connsiteY8" fmla="*/ 313855 h 2143138"/>
              <a:gd name="connsiteX9" fmla="*/ 391777 w 2143140"/>
              <a:gd name="connsiteY9" fmla="*/ 243235 h 2143138"/>
              <a:gd name="connsiteX10" fmla="*/ 476238 w 2143140"/>
              <a:gd name="connsiteY10" fmla="*/ 180591 h 2143138"/>
              <a:gd name="connsiteX11" fmla="*/ 566432 w 2143140"/>
              <a:gd name="connsiteY11" fmla="*/ 126531 h 2143138"/>
              <a:gd name="connsiteX12" fmla="*/ 661502 w 2143140"/>
              <a:gd name="connsiteY12" fmla="*/ 81568 h 2143138"/>
              <a:gd name="connsiteX13" fmla="*/ 760515 w 2143140"/>
              <a:gd name="connsiteY13" fmla="*/ 46142 h 2143138"/>
              <a:gd name="connsiteX14" fmla="*/ 862517 w 2143140"/>
              <a:gd name="connsiteY14" fmla="*/ 20585 h 2143138"/>
              <a:gd name="connsiteX15" fmla="*/ 966535 w 2143140"/>
              <a:gd name="connsiteY15" fmla="*/ 5165 h 2143138"/>
              <a:gd name="connsiteX16" fmla="*/ 1071570 w 2143140"/>
              <a:gd name="connsiteY16" fmla="*/ 0 h 2143138"/>
              <a:gd name="connsiteX17" fmla="*/ 1176605 w 2143140"/>
              <a:gd name="connsiteY17" fmla="*/ 5165 h 2143138"/>
              <a:gd name="connsiteX18" fmla="*/ 1280623 w 2143140"/>
              <a:gd name="connsiteY18" fmla="*/ 20585 h 2143138"/>
              <a:gd name="connsiteX19" fmla="*/ 1382625 w 2143140"/>
              <a:gd name="connsiteY19" fmla="*/ 46142 h 2143138"/>
              <a:gd name="connsiteX20" fmla="*/ 1481638 w 2143140"/>
              <a:gd name="connsiteY20" fmla="*/ 81568 h 2143138"/>
              <a:gd name="connsiteX21" fmla="*/ 1576708 w 2143140"/>
              <a:gd name="connsiteY21" fmla="*/ 126531 h 2143138"/>
              <a:gd name="connsiteX22" fmla="*/ 1666902 w 2143140"/>
              <a:gd name="connsiteY22" fmla="*/ 180591 h 2143138"/>
              <a:gd name="connsiteX23" fmla="*/ 1751363 w 2143140"/>
              <a:gd name="connsiteY23" fmla="*/ 243235 h 2143138"/>
              <a:gd name="connsiteX24" fmla="*/ 1829284 w 2143140"/>
              <a:gd name="connsiteY24" fmla="*/ 313855 h 2143138"/>
              <a:gd name="connsiteX25" fmla="*/ 1899904 w 2143140"/>
              <a:gd name="connsiteY25" fmla="*/ 391776 h 2143138"/>
              <a:gd name="connsiteX26" fmla="*/ 1962548 w 2143140"/>
              <a:gd name="connsiteY26" fmla="*/ 476237 h 2143138"/>
              <a:gd name="connsiteX27" fmla="*/ 2016609 w 2143140"/>
              <a:gd name="connsiteY27" fmla="*/ 566431 h 2143138"/>
              <a:gd name="connsiteX28" fmla="*/ 2061572 w 2143140"/>
              <a:gd name="connsiteY28" fmla="*/ 661501 h 2143138"/>
              <a:gd name="connsiteX29" fmla="*/ 2096998 w 2143140"/>
              <a:gd name="connsiteY29" fmla="*/ 760514 h 2143138"/>
              <a:gd name="connsiteX30" fmla="*/ 2122555 w 2143140"/>
              <a:gd name="connsiteY30" fmla="*/ 862517 h 2143138"/>
              <a:gd name="connsiteX31" fmla="*/ 2137975 w 2143140"/>
              <a:gd name="connsiteY31" fmla="*/ 966534 h 2143138"/>
              <a:gd name="connsiteX32" fmla="*/ 2143140 w 2143140"/>
              <a:gd name="connsiteY32" fmla="*/ 1071569 h 2143138"/>
              <a:gd name="connsiteX33" fmla="*/ 2137975 w 2143140"/>
              <a:gd name="connsiteY33" fmla="*/ 1176604 h 2143138"/>
              <a:gd name="connsiteX34" fmla="*/ 2122555 w 2143140"/>
              <a:gd name="connsiteY34" fmla="*/ 1280621 h 2143138"/>
              <a:gd name="connsiteX35" fmla="*/ 2096998 w 2143140"/>
              <a:gd name="connsiteY35" fmla="*/ 1382624 h 2143138"/>
              <a:gd name="connsiteX36" fmla="*/ 2061572 w 2143140"/>
              <a:gd name="connsiteY36" fmla="*/ 1481637 h 2143138"/>
              <a:gd name="connsiteX37" fmla="*/ 2016609 w 2143140"/>
              <a:gd name="connsiteY37" fmla="*/ 1576707 h 2143138"/>
              <a:gd name="connsiteX38" fmla="*/ 1962548 w 2143140"/>
              <a:gd name="connsiteY38" fmla="*/ 1666901 h 2143138"/>
              <a:gd name="connsiteX39" fmla="*/ 1899904 w 2143140"/>
              <a:gd name="connsiteY39" fmla="*/ 1751362 h 2143138"/>
              <a:gd name="connsiteX40" fmla="*/ 1829284 w 2143140"/>
              <a:gd name="connsiteY40" fmla="*/ 1829283 h 2143138"/>
              <a:gd name="connsiteX41" fmla="*/ 1751363 w 2143140"/>
              <a:gd name="connsiteY41" fmla="*/ 1899903 h 2143138"/>
              <a:gd name="connsiteX42" fmla="*/ 1666902 w 2143140"/>
              <a:gd name="connsiteY42" fmla="*/ 1962547 h 2143138"/>
              <a:gd name="connsiteX43" fmla="*/ 1576708 w 2143140"/>
              <a:gd name="connsiteY43" fmla="*/ 2016607 h 2143138"/>
              <a:gd name="connsiteX44" fmla="*/ 1481638 w 2143140"/>
              <a:gd name="connsiteY44" fmla="*/ 2061570 h 2143138"/>
              <a:gd name="connsiteX45" fmla="*/ 1382625 w 2143140"/>
              <a:gd name="connsiteY45" fmla="*/ 2096996 h 2143138"/>
              <a:gd name="connsiteX46" fmla="*/ 1280623 w 2143140"/>
              <a:gd name="connsiteY46" fmla="*/ 2122553 h 2143138"/>
              <a:gd name="connsiteX47" fmla="*/ 1176605 w 2143140"/>
              <a:gd name="connsiteY47" fmla="*/ 2137973 h 2143138"/>
              <a:gd name="connsiteX48" fmla="*/ 1071570 w 2143140"/>
              <a:gd name="connsiteY48" fmla="*/ 2143138 h 2143138"/>
              <a:gd name="connsiteX49" fmla="*/ 966535 w 2143140"/>
              <a:gd name="connsiteY49" fmla="*/ 2137973 h 2143138"/>
              <a:gd name="connsiteX50" fmla="*/ 862517 w 2143140"/>
              <a:gd name="connsiteY50" fmla="*/ 2122553 h 2143138"/>
              <a:gd name="connsiteX51" fmla="*/ 760515 w 2143140"/>
              <a:gd name="connsiteY51" fmla="*/ 2096996 h 2143138"/>
              <a:gd name="connsiteX52" fmla="*/ 661502 w 2143140"/>
              <a:gd name="connsiteY52" fmla="*/ 2061570 h 2143138"/>
              <a:gd name="connsiteX53" fmla="*/ 566432 w 2143140"/>
              <a:gd name="connsiteY53" fmla="*/ 2016607 h 2143138"/>
              <a:gd name="connsiteX54" fmla="*/ 476238 w 2143140"/>
              <a:gd name="connsiteY54" fmla="*/ 1962547 h 2143138"/>
              <a:gd name="connsiteX55" fmla="*/ 391777 w 2143140"/>
              <a:gd name="connsiteY55" fmla="*/ 1899903 h 2143138"/>
              <a:gd name="connsiteX56" fmla="*/ 313856 w 2143140"/>
              <a:gd name="connsiteY56" fmla="*/ 1829283 h 2143138"/>
              <a:gd name="connsiteX57" fmla="*/ 243236 w 2143140"/>
              <a:gd name="connsiteY57" fmla="*/ 1751362 h 2143138"/>
              <a:gd name="connsiteX58" fmla="*/ 180592 w 2143140"/>
              <a:gd name="connsiteY58" fmla="*/ 1666901 h 2143138"/>
              <a:gd name="connsiteX59" fmla="*/ 126531 w 2143140"/>
              <a:gd name="connsiteY59" fmla="*/ 1576707 h 2143138"/>
              <a:gd name="connsiteX60" fmla="*/ 81568 w 2143140"/>
              <a:gd name="connsiteY60" fmla="*/ 1481637 h 2143138"/>
              <a:gd name="connsiteX61" fmla="*/ 46142 w 2143140"/>
              <a:gd name="connsiteY61" fmla="*/ 1382624 h 2143138"/>
              <a:gd name="connsiteX62" fmla="*/ 20585 w 2143140"/>
              <a:gd name="connsiteY62" fmla="*/ 1280621 h 2143138"/>
              <a:gd name="connsiteX63" fmla="*/ 5165 w 2143140"/>
              <a:gd name="connsiteY63" fmla="*/ 1176604 h 2143138"/>
              <a:gd name="connsiteX64" fmla="*/ 0 w 2143140"/>
              <a:gd name="connsiteY64" fmla="*/ 1071569 h 214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143140" h="2143138">
                <a:moveTo>
                  <a:pt x="0" y="1071569"/>
                </a:moveTo>
                <a:lnTo>
                  <a:pt x="5165" y="966534"/>
                </a:lnTo>
                <a:lnTo>
                  <a:pt x="20585" y="862517"/>
                </a:lnTo>
                <a:lnTo>
                  <a:pt x="46142" y="760514"/>
                </a:lnTo>
                <a:lnTo>
                  <a:pt x="81568" y="661501"/>
                </a:lnTo>
                <a:lnTo>
                  <a:pt x="126531" y="566431"/>
                </a:lnTo>
                <a:lnTo>
                  <a:pt x="180592" y="476237"/>
                </a:lnTo>
                <a:lnTo>
                  <a:pt x="243236" y="391776"/>
                </a:lnTo>
                <a:lnTo>
                  <a:pt x="313856" y="313855"/>
                </a:lnTo>
                <a:lnTo>
                  <a:pt x="391777" y="243235"/>
                </a:lnTo>
                <a:lnTo>
                  <a:pt x="476238" y="180591"/>
                </a:lnTo>
                <a:lnTo>
                  <a:pt x="566432" y="126531"/>
                </a:lnTo>
                <a:lnTo>
                  <a:pt x="661502" y="81568"/>
                </a:lnTo>
                <a:lnTo>
                  <a:pt x="760515" y="46142"/>
                </a:lnTo>
                <a:lnTo>
                  <a:pt x="862517" y="20585"/>
                </a:lnTo>
                <a:lnTo>
                  <a:pt x="966535" y="5165"/>
                </a:lnTo>
                <a:lnTo>
                  <a:pt x="1071570" y="0"/>
                </a:lnTo>
                <a:lnTo>
                  <a:pt x="1176605" y="5165"/>
                </a:lnTo>
                <a:lnTo>
                  <a:pt x="1280623" y="20585"/>
                </a:lnTo>
                <a:lnTo>
                  <a:pt x="1382625" y="46142"/>
                </a:lnTo>
                <a:lnTo>
                  <a:pt x="1481638" y="81568"/>
                </a:lnTo>
                <a:lnTo>
                  <a:pt x="1576708" y="126531"/>
                </a:lnTo>
                <a:lnTo>
                  <a:pt x="1666902" y="180591"/>
                </a:lnTo>
                <a:lnTo>
                  <a:pt x="1751363" y="243235"/>
                </a:lnTo>
                <a:lnTo>
                  <a:pt x="1829284" y="313855"/>
                </a:lnTo>
                <a:lnTo>
                  <a:pt x="1899904" y="391776"/>
                </a:lnTo>
                <a:lnTo>
                  <a:pt x="1962548" y="476237"/>
                </a:lnTo>
                <a:lnTo>
                  <a:pt x="2016609" y="566431"/>
                </a:lnTo>
                <a:lnTo>
                  <a:pt x="2061572" y="661501"/>
                </a:lnTo>
                <a:lnTo>
                  <a:pt x="2096998" y="760514"/>
                </a:lnTo>
                <a:lnTo>
                  <a:pt x="2122555" y="862517"/>
                </a:lnTo>
                <a:lnTo>
                  <a:pt x="2137975" y="966534"/>
                </a:lnTo>
                <a:lnTo>
                  <a:pt x="2143140" y="1071569"/>
                </a:lnTo>
                <a:lnTo>
                  <a:pt x="2137975" y="1176604"/>
                </a:lnTo>
                <a:lnTo>
                  <a:pt x="2122555" y="1280621"/>
                </a:lnTo>
                <a:lnTo>
                  <a:pt x="2096998" y="1382624"/>
                </a:lnTo>
                <a:lnTo>
                  <a:pt x="2061572" y="1481637"/>
                </a:lnTo>
                <a:lnTo>
                  <a:pt x="2016609" y="1576707"/>
                </a:lnTo>
                <a:lnTo>
                  <a:pt x="1962548" y="1666901"/>
                </a:lnTo>
                <a:lnTo>
                  <a:pt x="1899904" y="1751362"/>
                </a:lnTo>
                <a:lnTo>
                  <a:pt x="1829284" y="1829283"/>
                </a:lnTo>
                <a:lnTo>
                  <a:pt x="1751363" y="1899903"/>
                </a:lnTo>
                <a:lnTo>
                  <a:pt x="1666902" y="1962547"/>
                </a:lnTo>
                <a:lnTo>
                  <a:pt x="1576708" y="2016607"/>
                </a:lnTo>
                <a:lnTo>
                  <a:pt x="1481638" y="2061570"/>
                </a:lnTo>
                <a:lnTo>
                  <a:pt x="1382625" y="2096996"/>
                </a:lnTo>
                <a:lnTo>
                  <a:pt x="1280623" y="2122553"/>
                </a:lnTo>
                <a:lnTo>
                  <a:pt x="1176605" y="2137973"/>
                </a:lnTo>
                <a:lnTo>
                  <a:pt x="1071570" y="2143138"/>
                </a:lnTo>
                <a:lnTo>
                  <a:pt x="966535" y="2137973"/>
                </a:lnTo>
                <a:lnTo>
                  <a:pt x="862517" y="2122553"/>
                </a:lnTo>
                <a:lnTo>
                  <a:pt x="760515" y="2096996"/>
                </a:lnTo>
                <a:lnTo>
                  <a:pt x="661502" y="2061570"/>
                </a:lnTo>
                <a:lnTo>
                  <a:pt x="566432" y="2016607"/>
                </a:lnTo>
                <a:lnTo>
                  <a:pt x="476238" y="1962547"/>
                </a:lnTo>
                <a:lnTo>
                  <a:pt x="391777" y="1899903"/>
                </a:lnTo>
                <a:lnTo>
                  <a:pt x="313856" y="1829283"/>
                </a:lnTo>
                <a:lnTo>
                  <a:pt x="243236" y="1751362"/>
                </a:lnTo>
                <a:lnTo>
                  <a:pt x="180592" y="1666901"/>
                </a:lnTo>
                <a:lnTo>
                  <a:pt x="126531" y="1576707"/>
                </a:lnTo>
                <a:lnTo>
                  <a:pt x="81568" y="1481637"/>
                </a:lnTo>
                <a:lnTo>
                  <a:pt x="46142" y="1382624"/>
                </a:lnTo>
                <a:lnTo>
                  <a:pt x="20585" y="1280621"/>
                </a:lnTo>
                <a:lnTo>
                  <a:pt x="5165" y="1176604"/>
                </a:lnTo>
                <a:lnTo>
                  <a:pt x="0" y="10715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grpSp>
        <p:nvGrpSpPr>
          <p:cNvPr id="9" name="Group 8"/>
          <p:cNvGrpSpPr/>
          <p:nvPr>
            <p:custDataLst>
              <p:tags r:id="rId11"/>
            </p:custDataLst>
          </p:nvPr>
        </p:nvGrpSpPr>
        <p:grpSpPr>
          <a:xfrm>
            <a:off x="5904780" y="2298167"/>
            <a:ext cx="2325688" cy="471344"/>
            <a:chOff x="5904780" y="2298167"/>
            <a:chExt cx="2325688" cy="471344"/>
          </a:xfrm>
        </p:grpSpPr>
        <p:sp>
          <p:nvSpPr>
            <p:cNvPr id="127" name="TextBox 126"/>
            <p:cNvSpPr txBox="1"/>
            <p:nvPr/>
          </p:nvSpPr>
          <p:spPr>
            <a:xfrm>
              <a:off x="5904780" y="2461734"/>
              <a:ext cx="232568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600"/>
                </a:spcAft>
              </a:pPr>
              <a:r>
                <a:rPr lang="en-US" sz="750" dirty="0">
                  <a:solidFill>
                    <a:schemeClr val="accent4"/>
                  </a:solidFill>
                  <a:latin typeface="Lato" panose="020F0502020204030203" pitchFamily="34" charset="0"/>
                </a:rPr>
                <a:t>5% of </a:t>
              </a:r>
              <a:r>
                <a:rPr lang="en-US" sz="75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CoPark’s</a:t>
              </a:r>
              <a:r>
                <a:rPr lang="en-US" sz="750" dirty="0">
                  <a:solidFill>
                    <a:schemeClr val="accent4"/>
                  </a:solidFill>
                  <a:latin typeface="Lato" panose="020F0502020204030203" pitchFamily="34" charset="0"/>
                </a:rPr>
                <a:t> profit will be donated to the environmental cause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904780" y="2298167"/>
              <a:ext cx="23256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cap="all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DONATIONS</a:t>
              </a:r>
            </a:p>
          </p:txBody>
        </p:sp>
      </p:grpSp>
      <p:grpSp>
        <p:nvGrpSpPr>
          <p:cNvPr id="10" name="Group 9"/>
          <p:cNvGrpSpPr/>
          <p:nvPr>
            <p:custDataLst>
              <p:tags r:id="rId12"/>
            </p:custDataLst>
          </p:nvPr>
        </p:nvGrpSpPr>
        <p:grpSpPr>
          <a:xfrm>
            <a:off x="5754650" y="3055447"/>
            <a:ext cx="2325688" cy="471344"/>
            <a:chOff x="5754650" y="3055447"/>
            <a:chExt cx="2325688" cy="471344"/>
          </a:xfrm>
        </p:grpSpPr>
        <p:sp>
          <p:nvSpPr>
            <p:cNvPr id="129" name="TextBox 128"/>
            <p:cNvSpPr txBox="1"/>
            <p:nvPr/>
          </p:nvSpPr>
          <p:spPr>
            <a:xfrm>
              <a:off x="5754650" y="3219014"/>
              <a:ext cx="232568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200"/>
                </a:lnSpc>
                <a:spcAft>
                  <a:spcPts val="600"/>
                </a:spcAft>
              </a:pPr>
              <a:r>
                <a:rPr lang="en-US" sz="750" dirty="0">
                  <a:solidFill>
                    <a:schemeClr val="accent4"/>
                  </a:solidFill>
                  <a:latin typeface="Lato" panose="020F0502020204030203" pitchFamily="34" charset="0"/>
                </a:rPr>
                <a:t>To avoid over usage of non-driveway renters, they will have an advantage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754650" y="3055447"/>
              <a:ext cx="2325688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b="1" cap="all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Advantaging driveway owners</a:t>
              </a:r>
            </a:p>
          </p:txBody>
        </p:sp>
      </p:grpSp>
      <p:grpSp>
        <p:nvGrpSpPr>
          <p:cNvPr id="6" name="Group 5"/>
          <p:cNvGrpSpPr/>
          <p:nvPr>
            <p:custDataLst>
              <p:tags r:id="rId13"/>
            </p:custDataLst>
          </p:nvPr>
        </p:nvGrpSpPr>
        <p:grpSpPr>
          <a:xfrm>
            <a:off x="5144707" y="3023944"/>
            <a:ext cx="379080" cy="379080"/>
            <a:chOff x="5144707" y="3023944"/>
            <a:chExt cx="379080" cy="379080"/>
          </a:xfrm>
        </p:grpSpPr>
        <p:sp>
          <p:nvSpPr>
            <p:cNvPr id="106" name="Freeform 105"/>
            <p:cNvSpPr/>
            <p:nvPr/>
          </p:nvSpPr>
          <p:spPr>
            <a:xfrm>
              <a:off x="5144707" y="3023944"/>
              <a:ext cx="379080" cy="379080"/>
            </a:xfrm>
            <a:custGeom>
              <a:avLst/>
              <a:gdLst>
                <a:gd name="connsiteX0" fmla="*/ 0 w 2143140"/>
                <a:gd name="connsiteY0" fmla="*/ 1071569 h 2143138"/>
                <a:gd name="connsiteX1" fmla="*/ 5165 w 2143140"/>
                <a:gd name="connsiteY1" fmla="*/ 966534 h 2143138"/>
                <a:gd name="connsiteX2" fmla="*/ 20585 w 2143140"/>
                <a:gd name="connsiteY2" fmla="*/ 862517 h 2143138"/>
                <a:gd name="connsiteX3" fmla="*/ 46142 w 2143140"/>
                <a:gd name="connsiteY3" fmla="*/ 760514 h 2143138"/>
                <a:gd name="connsiteX4" fmla="*/ 81568 w 2143140"/>
                <a:gd name="connsiteY4" fmla="*/ 661501 h 2143138"/>
                <a:gd name="connsiteX5" fmla="*/ 126531 w 2143140"/>
                <a:gd name="connsiteY5" fmla="*/ 566431 h 2143138"/>
                <a:gd name="connsiteX6" fmla="*/ 180592 w 2143140"/>
                <a:gd name="connsiteY6" fmla="*/ 476237 h 2143138"/>
                <a:gd name="connsiteX7" fmla="*/ 243236 w 2143140"/>
                <a:gd name="connsiteY7" fmla="*/ 391776 h 2143138"/>
                <a:gd name="connsiteX8" fmla="*/ 313856 w 2143140"/>
                <a:gd name="connsiteY8" fmla="*/ 313855 h 2143138"/>
                <a:gd name="connsiteX9" fmla="*/ 391777 w 2143140"/>
                <a:gd name="connsiteY9" fmla="*/ 243235 h 2143138"/>
                <a:gd name="connsiteX10" fmla="*/ 476238 w 2143140"/>
                <a:gd name="connsiteY10" fmla="*/ 180591 h 2143138"/>
                <a:gd name="connsiteX11" fmla="*/ 566432 w 2143140"/>
                <a:gd name="connsiteY11" fmla="*/ 126531 h 2143138"/>
                <a:gd name="connsiteX12" fmla="*/ 661502 w 2143140"/>
                <a:gd name="connsiteY12" fmla="*/ 81568 h 2143138"/>
                <a:gd name="connsiteX13" fmla="*/ 760515 w 2143140"/>
                <a:gd name="connsiteY13" fmla="*/ 46142 h 2143138"/>
                <a:gd name="connsiteX14" fmla="*/ 862517 w 2143140"/>
                <a:gd name="connsiteY14" fmla="*/ 20585 h 2143138"/>
                <a:gd name="connsiteX15" fmla="*/ 966535 w 2143140"/>
                <a:gd name="connsiteY15" fmla="*/ 5165 h 2143138"/>
                <a:gd name="connsiteX16" fmla="*/ 1071570 w 2143140"/>
                <a:gd name="connsiteY16" fmla="*/ 0 h 2143138"/>
                <a:gd name="connsiteX17" fmla="*/ 1176605 w 2143140"/>
                <a:gd name="connsiteY17" fmla="*/ 5165 h 2143138"/>
                <a:gd name="connsiteX18" fmla="*/ 1280623 w 2143140"/>
                <a:gd name="connsiteY18" fmla="*/ 20585 h 2143138"/>
                <a:gd name="connsiteX19" fmla="*/ 1382625 w 2143140"/>
                <a:gd name="connsiteY19" fmla="*/ 46142 h 2143138"/>
                <a:gd name="connsiteX20" fmla="*/ 1481638 w 2143140"/>
                <a:gd name="connsiteY20" fmla="*/ 81568 h 2143138"/>
                <a:gd name="connsiteX21" fmla="*/ 1576708 w 2143140"/>
                <a:gd name="connsiteY21" fmla="*/ 126531 h 2143138"/>
                <a:gd name="connsiteX22" fmla="*/ 1666902 w 2143140"/>
                <a:gd name="connsiteY22" fmla="*/ 180591 h 2143138"/>
                <a:gd name="connsiteX23" fmla="*/ 1751363 w 2143140"/>
                <a:gd name="connsiteY23" fmla="*/ 243235 h 2143138"/>
                <a:gd name="connsiteX24" fmla="*/ 1829284 w 2143140"/>
                <a:gd name="connsiteY24" fmla="*/ 313855 h 2143138"/>
                <a:gd name="connsiteX25" fmla="*/ 1899904 w 2143140"/>
                <a:gd name="connsiteY25" fmla="*/ 391776 h 2143138"/>
                <a:gd name="connsiteX26" fmla="*/ 1962548 w 2143140"/>
                <a:gd name="connsiteY26" fmla="*/ 476237 h 2143138"/>
                <a:gd name="connsiteX27" fmla="*/ 2016609 w 2143140"/>
                <a:gd name="connsiteY27" fmla="*/ 566431 h 2143138"/>
                <a:gd name="connsiteX28" fmla="*/ 2061572 w 2143140"/>
                <a:gd name="connsiteY28" fmla="*/ 661501 h 2143138"/>
                <a:gd name="connsiteX29" fmla="*/ 2096998 w 2143140"/>
                <a:gd name="connsiteY29" fmla="*/ 760514 h 2143138"/>
                <a:gd name="connsiteX30" fmla="*/ 2122555 w 2143140"/>
                <a:gd name="connsiteY30" fmla="*/ 862517 h 2143138"/>
                <a:gd name="connsiteX31" fmla="*/ 2137975 w 2143140"/>
                <a:gd name="connsiteY31" fmla="*/ 966534 h 2143138"/>
                <a:gd name="connsiteX32" fmla="*/ 2143140 w 2143140"/>
                <a:gd name="connsiteY32" fmla="*/ 1071569 h 2143138"/>
                <a:gd name="connsiteX33" fmla="*/ 2137975 w 2143140"/>
                <a:gd name="connsiteY33" fmla="*/ 1176604 h 2143138"/>
                <a:gd name="connsiteX34" fmla="*/ 2122555 w 2143140"/>
                <a:gd name="connsiteY34" fmla="*/ 1280621 h 2143138"/>
                <a:gd name="connsiteX35" fmla="*/ 2096998 w 2143140"/>
                <a:gd name="connsiteY35" fmla="*/ 1382624 h 2143138"/>
                <a:gd name="connsiteX36" fmla="*/ 2061572 w 2143140"/>
                <a:gd name="connsiteY36" fmla="*/ 1481637 h 2143138"/>
                <a:gd name="connsiteX37" fmla="*/ 2016609 w 2143140"/>
                <a:gd name="connsiteY37" fmla="*/ 1576707 h 2143138"/>
                <a:gd name="connsiteX38" fmla="*/ 1962548 w 2143140"/>
                <a:gd name="connsiteY38" fmla="*/ 1666901 h 2143138"/>
                <a:gd name="connsiteX39" fmla="*/ 1899904 w 2143140"/>
                <a:gd name="connsiteY39" fmla="*/ 1751362 h 2143138"/>
                <a:gd name="connsiteX40" fmla="*/ 1829284 w 2143140"/>
                <a:gd name="connsiteY40" fmla="*/ 1829283 h 2143138"/>
                <a:gd name="connsiteX41" fmla="*/ 1751363 w 2143140"/>
                <a:gd name="connsiteY41" fmla="*/ 1899903 h 2143138"/>
                <a:gd name="connsiteX42" fmla="*/ 1666902 w 2143140"/>
                <a:gd name="connsiteY42" fmla="*/ 1962547 h 2143138"/>
                <a:gd name="connsiteX43" fmla="*/ 1576708 w 2143140"/>
                <a:gd name="connsiteY43" fmla="*/ 2016607 h 2143138"/>
                <a:gd name="connsiteX44" fmla="*/ 1481638 w 2143140"/>
                <a:gd name="connsiteY44" fmla="*/ 2061570 h 2143138"/>
                <a:gd name="connsiteX45" fmla="*/ 1382625 w 2143140"/>
                <a:gd name="connsiteY45" fmla="*/ 2096996 h 2143138"/>
                <a:gd name="connsiteX46" fmla="*/ 1280623 w 2143140"/>
                <a:gd name="connsiteY46" fmla="*/ 2122553 h 2143138"/>
                <a:gd name="connsiteX47" fmla="*/ 1176605 w 2143140"/>
                <a:gd name="connsiteY47" fmla="*/ 2137973 h 2143138"/>
                <a:gd name="connsiteX48" fmla="*/ 1071570 w 2143140"/>
                <a:gd name="connsiteY48" fmla="*/ 2143138 h 2143138"/>
                <a:gd name="connsiteX49" fmla="*/ 966535 w 2143140"/>
                <a:gd name="connsiteY49" fmla="*/ 2137973 h 2143138"/>
                <a:gd name="connsiteX50" fmla="*/ 862517 w 2143140"/>
                <a:gd name="connsiteY50" fmla="*/ 2122553 h 2143138"/>
                <a:gd name="connsiteX51" fmla="*/ 760515 w 2143140"/>
                <a:gd name="connsiteY51" fmla="*/ 2096996 h 2143138"/>
                <a:gd name="connsiteX52" fmla="*/ 661502 w 2143140"/>
                <a:gd name="connsiteY52" fmla="*/ 2061570 h 2143138"/>
                <a:gd name="connsiteX53" fmla="*/ 566432 w 2143140"/>
                <a:gd name="connsiteY53" fmla="*/ 2016607 h 2143138"/>
                <a:gd name="connsiteX54" fmla="*/ 476238 w 2143140"/>
                <a:gd name="connsiteY54" fmla="*/ 1962547 h 2143138"/>
                <a:gd name="connsiteX55" fmla="*/ 391777 w 2143140"/>
                <a:gd name="connsiteY55" fmla="*/ 1899903 h 2143138"/>
                <a:gd name="connsiteX56" fmla="*/ 313856 w 2143140"/>
                <a:gd name="connsiteY56" fmla="*/ 1829283 h 2143138"/>
                <a:gd name="connsiteX57" fmla="*/ 243236 w 2143140"/>
                <a:gd name="connsiteY57" fmla="*/ 1751362 h 2143138"/>
                <a:gd name="connsiteX58" fmla="*/ 180592 w 2143140"/>
                <a:gd name="connsiteY58" fmla="*/ 1666901 h 2143138"/>
                <a:gd name="connsiteX59" fmla="*/ 126531 w 2143140"/>
                <a:gd name="connsiteY59" fmla="*/ 1576707 h 2143138"/>
                <a:gd name="connsiteX60" fmla="*/ 81568 w 2143140"/>
                <a:gd name="connsiteY60" fmla="*/ 1481637 h 2143138"/>
                <a:gd name="connsiteX61" fmla="*/ 46142 w 2143140"/>
                <a:gd name="connsiteY61" fmla="*/ 1382624 h 2143138"/>
                <a:gd name="connsiteX62" fmla="*/ 20585 w 2143140"/>
                <a:gd name="connsiteY62" fmla="*/ 1280621 h 2143138"/>
                <a:gd name="connsiteX63" fmla="*/ 5165 w 2143140"/>
                <a:gd name="connsiteY63" fmla="*/ 1176604 h 2143138"/>
                <a:gd name="connsiteX64" fmla="*/ 0 w 2143140"/>
                <a:gd name="connsiteY64" fmla="*/ 1071569 h 214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143140" h="2143138">
                  <a:moveTo>
                    <a:pt x="0" y="1071569"/>
                  </a:moveTo>
                  <a:lnTo>
                    <a:pt x="5165" y="966534"/>
                  </a:lnTo>
                  <a:lnTo>
                    <a:pt x="20585" y="862517"/>
                  </a:lnTo>
                  <a:lnTo>
                    <a:pt x="46142" y="760514"/>
                  </a:lnTo>
                  <a:lnTo>
                    <a:pt x="81568" y="661501"/>
                  </a:lnTo>
                  <a:lnTo>
                    <a:pt x="126531" y="566431"/>
                  </a:lnTo>
                  <a:lnTo>
                    <a:pt x="180592" y="476237"/>
                  </a:lnTo>
                  <a:lnTo>
                    <a:pt x="243236" y="391776"/>
                  </a:lnTo>
                  <a:lnTo>
                    <a:pt x="313856" y="313855"/>
                  </a:lnTo>
                  <a:lnTo>
                    <a:pt x="391777" y="243235"/>
                  </a:lnTo>
                  <a:lnTo>
                    <a:pt x="476238" y="180591"/>
                  </a:lnTo>
                  <a:lnTo>
                    <a:pt x="566432" y="126531"/>
                  </a:lnTo>
                  <a:lnTo>
                    <a:pt x="661502" y="81568"/>
                  </a:lnTo>
                  <a:lnTo>
                    <a:pt x="760515" y="46142"/>
                  </a:lnTo>
                  <a:lnTo>
                    <a:pt x="862517" y="20585"/>
                  </a:lnTo>
                  <a:lnTo>
                    <a:pt x="966535" y="5165"/>
                  </a:lnTo>
                  <a:lnTo>
                    <a:pt x="1071570" y="0"/>
                  </a:lnTo>
                  <a:lnTo>
                    <a:pt x="1176605" y="5165"/>
                  </a:lnTo>
                  <a:lnTo>
                    <a:pt x="1280623" y="20585"/>
                  </a:lnTo>
                  <a:lnTo>
                    <a:pt x="1382625" y="46142"/>
                  </a:lnTo>
                  <a:lnTo>
                    <a:pt x="1481638" y="81568"/>
                  </a:lnTo>
                  <a:lnTo>
                    <a:pt x="1576708" y="126531"/>
                  </a:lnTo>
                  <a:lnTo>
                    <a:pt x="1666902" y="180591"/>
                  </a:lnTo>
                  <a:lnTo>
                    <a:pt x="1751363" y="243235"/>
                  </a:lnTo>
                  <a:lnTo>
                    <a:pt x="1829284" y="313855"/>
                  </a:lnTo>
                  <a:lnTo>
                    <a:pt x="1899904" y="391776"/>
                  </a:lnTo>
                  <a:lnTo>
                    <a:pt x="1962548" y="476237"/>
                  </a:lnTo>
                  <a:lnTo>
                    <a:pt x="2016609" y="566431"/>
                  </a:lnTo>
                  <a:lnTo>
                    <a:pt x="2061572" y="661501"/>
                  </a:lnTo>
                  <a:lnTo>
                    <a:pt x="2096998" y="760514"/>
                  </a:lnTo>
                  <a:lnTo>
                    <a:pt x="2122555" y="862517"/>
                  </a:lnTo>
                  <a:lnTo>
                    <a:pt x="2137975" y="966534"/>
                  </a:lnTo>
                  <a:lnTo>
                    <a:pt x="2143140" y="1071569"/>
                  </a:lnTo>
                  <a:lnTo>
                    <a:pt x="2137975" y="1176604"/>
                  </a:lnTo>
                  <a:lnTo>
                    <a:pt x="2122555" y="1280621"/>
                  </a:lnTo>
                  <a:lnTo>
                    <a:pt x="2096998" y="1382624"/>
                  </a:lnTo>
                  <a:lnTo>
                    <a:pt x="2061572" y="1481637"/>
                  </a:lnTo>
                  <a:lnTo>
                    <a:pt x="2016609" y="1576707"/>
                  </a:lnTo>
                  <a:lnTo>
                    <a:pt x="1962548" y="1666901"/>
                  </a:lnTo>
                  <a:lnTo>
                    <a:pt x="1899904" y="1751362"/>
                  </a:lnTo>
                  <a:lnTo>
                    <a:pt x="1829284" y="1829283"/>
                  </a:lnTo>
                  <a:lnTo>
                    <a:pt x="1751363" y="1899903"/>
                  </a:lnTo>
                  <a:lnTo>
                    <a:pt x="1666902" y="1962547"/>
                  </a:lnTo>
                  <a:lnTo>
                    <a:pt x="1576708" y="2016607"/>
                  </a:lnTo>
                  <a:lnTo>
                    <a:pt x="1481638" y="2061570"/>
                  </a:lnTo>
                  <a:lnTo>
                    <a:pt x="1382625" y="2096996"/>
                  </a:lnTo>
                  <a:lnTo>
                    <a:pt x="1280623" y="2122553"/>
                  </a:lnTo>
                  <a:lnTo>
                    <a:pt x="1176605" y="2137973"/>
                  </a:lnTo>
                  <a:lnTo>
                    <a:pt x="1071570" y="2143138"/>
                  </a:lnTo>
                  <a:lnTo>
                    <a:pt x="966535" y="2137973"/>
                  </a:lnTo>
                  <a:lnTo>
                    <a:pt x="862517" y="2122553"/>
                  </a:lnTo>
                  <a:lnTo>
                    <a:pt x="760515" y="2096996"/>
                  </a:lnTo>
                  <a:lnTo>
                    <a:pt x="661502" y="2061570"/>
                  </a:lnTo>
                  <a:lnTo>
                    <a:pt x="566432" y="2016607"/>
                  </a:lnTo>
                  <a:lnTo>
                    <a:pt x="476238" y="1962547"/>
                  </a:lnTo>
                  <a:lnTo>
                    <a:pt x="391777" y="1899903"/>
                  </a:lnTo>
                  <a:lnTo>
                    <a:pt x="313856" y="1829283"/>
                  </a:lnTo>
                  <a:lnTo>
                    <a:pt x="243236" y="1751362"/>
                  </a:lnTo>
                  <a:lnTo>
                    <a:pt x="180592" y="1666901"/>
                  </a:lnTo>
                  <a:lnTo>
                    <a:pt x="126531" y="1576707"/>
                  </a:lnTo>
                  <a:lnTo>
                    <a:pt x="81568" y="1481637"/>
                  </a:lnTo>
                  <a:lnTo>
                    <a:pt x="46142" y="1382624"/>
                  </a:lnTo>
                  <a:lnTo>
                    <a:pt x="20585" y="1280621"/>
                  </a:lnTo>
                  <a:lnTo>
                    <a:pt x="5165" y="1176604"/>
                  </a:lnTo>
                  <a:lnTo>
                    <a:pt x="0" y="107156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173" name="Freeform 46"/>
            <p:cNvSpPr>
              <a:spLocks noEditPoints="1"/>
            </p:cNvSpPr>
            <p:nvPr/>
          </p:nvSpPr>
          <p:spPr bwMode="auto">
            <a:xfrm>
              <a:off x="5264315" y="3127413"/>
              <a:ext cx="143504" cy="186128"/>
            </a:xfrm>
            <a:custGeom>
              <a:avLst/>
              <a:gdLst>
                <a:gd name="T0" fmla="*/ 186 w 186"/>
                <a:gd name="T1" fmla="*/ 67 h 239"/>
                <a:gd name="T2" fmla="*/ 186 w 186"/>
                <a:gd name="T3" fmla="*/ 226 h 239"/>
                <a:gd name="T4" fmla="*/ 172 w 186"/>
                <a:gd name="T5" fmla="*/ 239 h 239"/>
                <a:gd name="T6" fmla="*/ 66 w 186"/>
                <a:gd name="T7" fmla="*/ 239 h 239"/>
                <a:gd name="T8" fmla="*/ 53 w 186"/>
                <a:gd name="T9" fmla="*/ 226 h 239"/>
                <a:gd name="T10" fmla="*/ 53 w 186"/>
                <a:gd name="T11" fmla="*/ 186 h 239"/>
                <a:gd name="T12" fmla="*/ 13 w 186"/>
                <a:gd name="T13" fmla="*/ 186 h 239"/>
                <a:gd name="T14" fmla="*/ 0 w 186"/>
                <a:gd name="T15" fmla="*/ 173 h 239"/>
                <a:gd name="T16" fmla="*/ 0 w 186"/>
                <a:gd name="T17" fmla="*/ 14 h 239"/>
                <a:gd name="T18" fmla="*/ 13 w 186"/>
                <a:gd name="T19" fmla="*/ 0 h 239"/>
                <a:gd name="T20" fmla="*/ 119 w 186"/>
                <a:gd name="T21" fmla="*/ 0 h 239"/>
                <a:gd name="T22" fmla="*/ 132 w 186"/>
                <a:gd name="T23" fmla="*/ 14 h 239"/>
                <a:gd name="T24" fmla="*/ 132 w 186"/>
                <a:gd name="T25" fmla="*/ 54 h 239"/>
                <a:gd name="T26" fmla="*/ 172 w 186"/>
                <a:gd name="T27" fmla="*/ 54 h 239"/>
                <a:gd name="T28" fmla="*/ 186 w 186"/>
                <a:gd name="T29" fmla="*/ 67 h 239"/>
                <a:gd name="T30" fmla="*/ 53 w 186"/>
                <a:gd name="T31" fmla="*/ 160 h 239"/>
                <a:gd name="T32" fmla="*/ 53 w 186"/>
                <a:gd name="T33" fmla="*/ 67 h 239"/>
                <a:gd name="T34" fmla="*/ 66 w 186"/>
                <a:gd name="T35" fmla="*/ 54 h 239"/>
                <a:gd name="T36" fmla="*/ 106 w 186"/>
                <a:gd name="T37" fmla="*/ 54 h 239"/>
                <a:gd name="T38" fmla="*/ 106 w 186"/>
                <a:gd name="T39" fmla="*/ 27 h 239"/>
                <a:gd name="T40" fmla="*/ 26 w 186"/>
                <a:gd name="T41" fmla="*/ 27 h 239"/>
                <a:gd name="T42" fmla="*/ 26 w 186"/>
                <a:gd name="T43" fmla="*/ 160 h 239"/>
                <a:gd name="T44" fmla="*/ 53 w 186"/>
                <a:gd name="T45" fmla="*/ 160 h 239"/>
                <a:gd name="T46" fmla="*/ 159 w 186"/>
                <a:gd name="T47" fmla="*/ 80 h 239"/>
                <a:gd name="T48" fmla="*/ 79 w 186"/>
                <a:gd name="T49" fmla="*/ 80 h 239"/>
                <a:gd name="T50" fmla="*/ 79 w 186"/>
                <a:gd name="T51" fmla="*/ 213 h 239"/>
                <a:gd name="T52" fmla="*/ 159 w 186"/>
                <a:gd name="T53" fmla="*/ 213 h 239"/>
                <a:gd name="T54" fmla="*/ 159 w 186"/>
                <a:gd name="T55" fmla="*/ 8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6" h="239">
                  <a:moveTo>
                    <a:pt x="186" y="67"/>
                  </a:moveTo>
                  <a:cubicBezTo>
                    <a:pt x="186" y="226"/>
                    <a:pt x="186" y="226"/>
                    <a:pt x="186" y="226"/>
                  </a:cubicBezTo>
                  <a:cubicBezTo>
                    <a:pt x="186" y="234"/>
                    <a:pt x="180" y="239"/>
                    <a:pt x="172" y="239"/>
                  </a:cubicBezTo>
                  <a:cubicBezTo>
                    <a:pt x="66" y="239"/>
                    <a:pt x="66" y="239"/>
                    <a:pt x="66" y="239"/>
                  </a:cubicBezTo>
                  <a:cubicBezTo>
                    <a:pt x="59" y="239"/>
                    <a:pt x="53" y="234"/>
                    <a:pt x="53" y="226"/>
                  </a:cubicBezTo>
                  <a:cubicBezTo>
                    <a:pt x="53" y="186"/>
                    <a:pt x="53" y="186"/>
                    <a:pt x="53" y="186"/>
                  </a:cubicBezTo>
                  <a:cubicBezTo>
                    <a:pt x="13" y="186"/>
                    <a:pt x="13" y="186"/>
                    <a:pt x="13" y="186"/>
                  </a:cubicBezTo>
                  <a:cubicBezTo>
                    <a:pt x="6" y="186"/>
                    <a:pt x="0" y="180"/>
                    <a:pt x="0" y="17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7" y="0"/>
                    <a:pt x="132" y="6"/>
                    <a:pt x="132" y="1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0" y="54"/>
                    <a:pt x="186" y="59"/>
                    <a:pt x="186" y="67"/>
                  </a:cubicBezTo>
                  <a:close/>
                  <a:moveTo>
                    <a:pt x="53" y="160"/>
                  </a:moveTo>
                  <a:cubicBezTo>
                    <a:pt x="53" y="67"/>
                    <a:pt x="53" y="67"/>
                    <a:pt x="53" y="67"/>
                  </a:cubicBezTo>
                  <a:cubicBezTo>
                    <a:pt x="53" y="59"/>
                    <a:pt x="59" y="54"/>
                    <a:pt x="66" y="54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160"/>
                    <a:pt x="26" y="160"/>
                    <a:pt x="26" y="160"/>
                  </a:cubicBezTo>
                  <a:lnTo>
                    <a:pt x="53" y="160"/>
                  </a:lnTo>
                  <a:close/>
                  <a:moveTo>
                    <a:pt x="159" y="80"/>
                  </a:moveTo>
                  <a:cubicBezTo>
                    <a:pt x="79" y="80"/>
                    <a:pt x="79" y="80"/>
                    <a:pt x="79" y="80"/>
                  </a:cubicBezTo>
                  <a:cubicBezTo>
                    <a:pt x="79" y="213"/>
                    <a:pt x="79" y="213"/>
                    <a:pt x="79" y="213"/>
                  </a:cubicBezTo>
                  <a:cubicBezTo>
                    <a:pt x="159" y="213"/>
                    <a:pt x="159" y="213"/>
                    <a:pt x="159" y="213"/>
                  </a:cubicBezTo>
                  <a:lnTo>
                    <a:pt x="159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7"/>
          <p:cNvSpPr/>
          <p:nvPr>
            <p:custDataLst>
              <p:tags r:id="rId14"/>
            </p:custDataLst>
          </p:nvPr>
        </p:nvSpPr>
        <p:spPr>
          <a:xfrm>
            <a:off x="1437179" y="1921607"/>
            <a:ext cx="1139032" cy="2042320"/>
          </a:xfrm>
          <a:custGeom>
            <a:avLst/>
            <a:gdLst>
              <a:gd name="connsiteX0" fmla="*/ 0 w 3243262"/>
              <a:gd name="connsiteY0" fmla="*/ 0 h 2014537"/>
              <a:gd name="connsiteX1" fmla="*/ 3243262 w 3243262"/>
              <a:gd name="connsiteY1" fmla="*/ 0 h 2014537"/>
              <a:gd name="connsiteX2" fmla="*/ 3243262 w 3243262"/>
              <a:gd name="connsiteY2" fmla="*/ 2014537 h 2014537"/>
              <a:gd name="connsiteX3" fmla="*/ 0 w 3243262"/>
              <a:gd name="connsiteY3" fmla="*/ 2014537 h 2014537"/>
              <a:gd name="connsiteX4" fmla="*/ 0 w 3243262"/>
              <a:gd name="connsiteY4" fmla="*/ 0 h 2014537"/>
              <a:gd name="connsiteX0" fmla="*/ 0 w 3243262"/>
              <a:gd name="connsiteY0" fmla="*/ 0 h 2014537"/>
              <a:gd name="connsiteX1" fmla="*/ 3243262 w 3243262"/>
              <a:gd name="connsiteY1" fmla="*/ 0 h 2014537"/>
              <a:gd name="connsiteX2" fmla="*/ 3243262 w 3243262"/>
              <a:gd name="connsiteY2" fmla="*/ 2014537 h 2014537"/>
              <a:gd name="connsiteX3" fmla="*/ 0 w 3243262"/>
              <a:gd name="connsiteY3" fmla="*/ 0 h 20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262" h="2014537">
                <a:moveTo>
                  <a:pt x="0" y="0"/>
                </a:moveTo>
                <a:lnTo>
                  <a:pt x="3243262" y="0"/>
                </a:lnTo>
                <a:lnTo>
                  <a:pt x="3243262" y="2014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39406D-3CA9-4892-AD88-7B40F4685F5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78654" y="2225952"/>
            <a:ext cx="1597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800" b="1" dirty="0" err="1">
                <a:solidFill>
                  <a:schemeClr val="accent2"/>
                </a:solidFill>
              </a:rPr>
              <a:t>cP</a:t>
            </a:r>
            <a:endParaRPr lang="en-GB" sz="8800" b="1" dirty="0">
              <a:solidFill>
                <a:schemeClr val="accent2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5482FF-C87D-4CAF-887E-3BC2D843C89D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" name="Freeform 87">
            <a:extLst>
              <a:ext uri="{FF2B5EF4-FFF2-40B4-BE49-F238E27FC236}">
                <a16:creationId xmlns:a16="http://schemas.microsoft.com/office/drawing/2014/main" id="{C49E1444-053C-436C-9F0C-E6F348D6784C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374166" y="2387896"/>
            <a:ext cx="220516" cy="185537"/>
          </a:xfrm>
          <a:custGeom>
            <a:avLst/>
            <a:gdLst>
              <a:gd name="T0" fmla="*/ 251 w 265"/>
              <a:gd name="T1" fmla="*/ 39 h 222"/>
              <a:gd name="T2" fmla="*/ 154 w 265"/>
              <a:gd name="T3" fmla="*/ 165 h 222"/>
              <a:gd name="T4" fmla="*/ 52 w 265"/>
              <a:gd name="T5" fmla="*/ 167 h 222"/>
              <a:gd name="T6" fmla="*/ 23 w 265"/>
              <a:gd name="T7" fmla="*/ 213 h 222"/>
              <a:gd name="T8" fmla="*/ 3 w 265"/>
              <a:gd name="T9" fmla="*/ 204 h 222"/>
              <a:gd name="T10" fmla="*/ 183 w 265"/>
              <a:gd name="T11" fmla="*/ 62 h 222"/>
              <a:gd name="T12" fmla="*/ 19 w 265"/>
              <a:gd name="T13" fmla="*/ 135 h 222"/>
              <a:gd name="T14" fmla="*/ 65 w 265"/>
              <a:gd name="T15" fmla="*/ 40 h 222"/>
              <a:gd name="T16" fmla="*/ 251 w 265"/>
              <a:gd name="T17" fmla="*/ 39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" h="222">
                <a:moveTo>
                  <a:pt x="251" y="39"/>
                </a:moveTo>
                <a:cubicBezTo>
                  <a:pt x="191" y="71"/>
                  <a:pt x="196" y="136"/>
                  <a:pt x="154" y="165"/>
                </a:cubicBezTo>
                <a:cubicBezTo>
                  <a:pt x="122" y="187"/>
                  <a:pt x="78" y="176"/>
                  <a:pt x="52" y="167"/>
                </a:cubicBezTo>
                <a:cubicBezTo>
                  <a:pt x="52" y="167"/>
                  <a:pt x="35" y="186"/>
                  <a:pt x="23" y="213"/>
                </a:cubicBezTo>
                <a:cubicBezTo>
                  <a:pt x="18" y="222"/>
                  <a:pt x="0" y="212"/>
                  <a:pt x="3" y="204"/>
                </a:cubicBezTo>
                <a:cubicBezTo>
                  <a:pt x="44" y="109"/>
                  <a:pt x="183" y="62"/>
                  <a:pt x="183" y="62"/>
                </a:cubicBezTo>
                <a:cubicBezTo>
                  <a:pt x="183" y="62"/>
                  <a:pt x="85" y="58"/>
                  <a:pt x="19" y="135"/>
                </a:cubicBezTo>
                <a:cubicBezTo>
                  <a:pt x="17" y="117"/>
                  <a:pt x="15" y="70"/>
                  <a:pt x="65" y="40"/>
                </a:cubicBezTo>
                <a:cubicBezTo>
                  <a:pt x="134" y="0"/>
                  <a:pt x="265" y="31"/>
                  <a:pt x="251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D68BE-E91B-44C4-9BB2-C5E1F6A4760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993923" y="3819832"/>
            <a:ext cx="555317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The goal is for renters to use their revenue only to rent other parking spots. Ultimately, leading to a service where parking owners just exchange their driveways.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30B0C-5B2D-4EED-B3F7-166BDA9A43C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F34C5F-42E0-4105-AD9F-9650F93EE50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1994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3" grpId="0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Sustainability  </a:t>
            </a:r>
            <a:r>
              <a:rPr lang="en-US" dirty="0">
                <a:solidFill>
                  <a:schemeClr val="accent2"/>
                </a:solidFill>
              </a:rPr>
              <a:t>VS. Profit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Box 24"/>
          <p:cNvSpPr txBox="1"/>
          <p:nvPr>
            <p:custDataLst>
              <p:tags r:id="rId3"/>
            </p:custDataLst>
          </p:nvPr>
        </p:nvSpPr>
        <p:spPr>
          <a:xfrm>
            <a:off x="593725" y="1543050"/>
            <a:ext cx="3741209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  <a:spcAft>
                <a:spcPts val="1200"/>
              </a:spcAft>
            </a:pPr>
            <a:r>
              <a:rPr lang="en-US" sz="1400" dirty="0">
                <a:solidFill>
                  <a:schemeClr val="accent1"/>
                </a:solidFill>
                <a:latin typeface="Lato" panose="020F0502020204030203" pitchFamily="34" charset="0"/>
              </a:rPr>
              <a:t>Driveways will be rented as a sustainable act and not with a profit goal</a:t>
            </a:r>
          </a:p>
        </p:txBody>
      </p:sp>
      <p:sp>
        <p:nvSpPr>
          <p:cNvPr id="26" name="Rectangle 25"/>
          <p:cNvSpPr/>
          <p:nvPr>
            <p:custDataLst>
              <p:tags r:id="rId4"/>
            </p:custDataLst>
          </p:nvPr>
        </p:nvSpPr>
        <p:spPr>
          <a:xfrm>
            <a:off x="594362" y="1953904"/>
            <a:ext cx="3740572" cy="863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>
            <p:custDataLst>
              <p:tags r:id="rId5"/>
            </p:custDataLst>
          </p:nvPr>
        </p:nvSpPr>
        <p:spPr>
          <a:xfrm>
            <a:off x="747714" y="2088444"/>
            <a:ext cx="3409950" cy="654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Lato" panose="020F0502020204030203" pitchFamily="34" charset="0"/>
              </a:rPr>
              <a:t>Fixed price of 1€</a:t>
            </a:r>
          </a:p>
          <a:p>
            <a:pPr algn="just">
              <a:lnSpc>
                <a:spcPts val="1500"/>
              </a:lnSpc>
              <a:spcAft>
                <a:spcPts val="600"/>
              </a:spcAft>
            </a:pPr>
            <a:r>
              <a:rPr lang="en-US" sz="1400" b="1" spc="20" dirty="0">
                <a:solidFill>
                  <a:schemeClr val="bg1"/>
                </a:solidFill>
                <a:latin typeface="Lato" panose="020F0502020204030203" pitchFamily="34" charset="0"/>
              </a:rPr>
              <a:t>User will want to be able to park his car in other driveway</a:t>
            </a:r>
          </a:p>
        </p:txBody>
      </p:sp>
      <p:grpSp>
        <p:nvGrpSpPr>
          <p:cNvPr id="38" name="Group 37"/>
          <p:cNvGrpSpPr/>
          <p:nvPr>
            <p:custDataLst>
              <p:tags r:id="rId6"/>
            </p:custDataLst>
          </p:nvPr>
        </p:nvGrpSpPr>
        <p:grpSpPr>
          <a:xfrm>
            <a:off x="618070" y="3388589"/>
            <a:ext cx="3716864" cy="359073"/>
            <a:chOff x="618069" y="3346254"/>
            <a:chExt cx="3716864" cy="359073"/>
          </a:xfrm>
        </p:grpSpPr>
        <p:sp>
          <p:nvSpPr>
            <p:cNvPr id="33" name="TextBox 32"/>
            <p:cNvSpPr txBox="1"/>
            <p:nvPr/>
          </p:nvSpPr>
          <p:spPr>
            <a:xfrm>
              <a:off x="845082" y="3346254"/>
              <a:ext cx="348985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400"/>
                </a:lnSpc>
                <a:spcAft>
                  <a:spcPts val="600"/>
                </a:spcAft>
              </a:pPr>
              <a:r>
                <a:rPr lang="en-US" sz="1200" dirty="0">
                  <a:solidFill>
                    <a:schemeClr val="accent4"/>
                  </a:solidFill>
                  <a:latin typeface="Lato" panose="020F0502020204030203" pitchFamily="34" charset="0"/>
                </a:rPr>
                <a:t>85% of people driving frequently would want to be part of an exchange of driveway.</a:t>
              </a: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611719" y="3400190"/>
              <a:ext cx="92075" cy="7937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39" name="Group 38"/>
          <p:cNvGrpSpPr/>
          <p:nvPr>
            <p:custDataLst>
              <p:tags r:id="rId7"/>
            </p:custDataLst>
          </p:nvPr>
        </p:nvGrpSpPr>
        <p:grpSpPr>
          <a:xfrm>
            <a:off x="618070" y="3871493"/>
            <a:ext cx="3716864" cy="359073"/>
            <a:chOff x="618069" y="3346254"/>
            <a:chExt cx="3716864" cy="359073"/>
          </a:xfrm>
        </p:grpSpPr>
        <p:sp>
          <p:nvSpPr>
            <p:cNvPr id="40" name="TextBox 39"/>
            <p:cNvSpPr txBox="1"/>
            <p:nvPr/>
          </p:nvSpPr>
          <p:spPr>
            <a:xfrm>
              <a:off x="845082" y="3346254"/>
              <a:ext cx="348985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400"/>
                </a:lnSpc>
                <a:spcAft>
                  <a:spcPts val="600"/>
                </a:spcAft>
              </a:pPr>
              <a:r>
                <a:rPr lang="en-US" sz="12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JustPark</a:t>
              </a:r>
              <a:r>
                <a:rPr lang="en-US" sz="1200" dirty="0">
                  <a:solidFill>
                    <a:schemeClr val="accent4"/>
                  </a:solidFill>
                  <a:latin typeface="Lato" panose="020F0502020204030203" pitchFamily="34" charset="0"/>
                </a:rPr>
                <a:t> can be successful in the UK because the market is bigger, finding a spot is even harder.</a:t>
              </a: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611719" y="3400190"/>
              <a:ext cx="92075" cy="7937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8" name="Rectangle 47"/>
          <p:cNvSpPr/>
          <p:nvPr>
            <p:custDataLst>
              <p:tags r:id="rId8"/>
            </p:custDataLst>
          </p:nvPr>
        </p:nvSpPr>
        <p:spPr>
          <a:xfrm>
            <a:off x="6378525" y="3450806"/>
            <a:ext cx="808471" cy="8354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>
            <p:custDataLst>
              <p:tags r:id="rId9"/>
            </p:custDataLst>
          </p:nvPr>
        </p:nvSpPr>
        <p:spPr>
          <a:xfrm>
            <a:off x="5520062" y="3737401"/>
            <a:ext cx="808471" cy="548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>
            <p:custDataLst>
              <p:tags r:id="rId10"/>
            </p:custDataLst>
          </p:nvPr>
        </p:nvSpPr>
        <p:spPr>
          <a:xfrm>
            <a:off x="7228964" y="3885561"/>
            <a:ext cx="808471" cy="4006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416967" y="3513593"/>
            <a:ext cx="730216" cy="25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55" name="TextBox 54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5559875" y="3785582"/>
            <a:ext cx="730216" cy="25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56" name="TextBox 5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7267410" y="3934750"/>
            <a:ext cx="730216" cy="257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</a:rPr>
              <a:t>3</a:t>
            </a:r>
          </a:p>
        </p:txBody>
      </p:sp>
      <p:grpSp>
        <p:nvGrpSpPr>
          <p:cNvPr id="61" name="Group 60"/>
          <p:cNvGrpSpPr/>
          <p:nvPr>
            <p:custDataLst>
              <p:tags r:id="rId14"/>
            </p:custDataLst>
          </p:nvPr>
        </p:nvGrpSpPr>
        <p:grpSpPr>
          <a:xfrm>
            <a:off x="5633804" y="2216680"/>
            <a:ext cx="578495" cy="1476396"/>
            <a:chOff x="3552825" y="1758950"/>
            <a:chExt cx="669925" cy="1709738"/>
          </a:xfrm>
          <a:solidFill>
            <a:schemeClr val="accent3"/>
          </a:solidFill>
        </p:grpSpPr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756025" y="1758950"/>
              <a:ext cx="261938" cy="265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552825" y="2049463"/>
              <a:ext cx="669925" cy="1419225"/>
            </a:xfrm>
            <a:custGeom>
              <a:avLst/>
              <a:gdLst>
                <a:gd name="T0" fmla="*/ 1785 w 2244"/>
                <a:gd name="T1" fmla="*/ 0 h 4750"/>
                <a:gd name="T2" fmla="*/ 1442 w 2244"/>
                <a:gd name="T3" fmla="*/ 0 h 4750"/>
                <a:gd name="T4" fmla="*/ 1394 w 2244"/>
                <a:gd name="T5" fmla="*/ 360 h 4750"/>
                <a:gd name="T6" fmla="*/ 1286 w 2244"/>
                <a:gd name="T7" fmla="*/ 720 h 4750"/>
                <a:gd name="T8" fmla="*/ 1222 w 2244"/>
                <a:gd name="T9" fmla="*/ 454 h 4750"/>
                <a:gd name="T10" fmla="*/ 1166 w 2244"/>
                <a:gd name="T11" fmla="*/ 310 h 4750"/>
                <a:gd name="T12" fmla="*/ 1264 w 2244"/>
                <a:gd name="T13" fmla="*/ 218 h 4750"/>
                <a:gd name="T14" fmla="*/ 1122 w 2244"/>
                <a:gd name="T15" fmla="*/ 81 h 4750"/>
                <a:gd name="T16" fmla="*/ 980 w 2244"/>
                <a:gd name="T17" fmla="*/ 218 h 4750"/>
                <a:gd name="T18" fmla="*/ 1078 w 2244"/>
                <a:gd name="T19" fmla="*/ 310 h 4750"/>
                <a:gd name="T20" fmla="*/ 1022 w 2244"/>
                <a:gd name="T21" fmla="*/ 454 h 4750"/>
                <a:gd name="T22" fmla="*/ 958 w 2244"/>
                <a:gd name="T23" fmla="*/ 720 h 4750"/>
                <a:gd name="T24" fmla="*/ 850 w 2244"/>
                <a:gd name="T25" fmla="*/ 360 h 4750"/>
                <a:gd name="T26" fmla="*/ 802 w 2244"/>
                <a:gd name="T27" fmla="*/ 0 h 4750"/>
                <a:gd name="T28" fmla="*/ 459 w 2244"/>
                <a:gd name="T29" fmla="*/ 0 h 4750"/>
                <a:gd name="T30" fmla="*/ 0 w 2244"/>
                <a:gd name="T31" fmla="*/ 463 h 4750"/>
                <a:gd name="T32" fmla="*/ 0 w 2244"/>
                <a:gd name="T33" fmla="*/ 2128 h 4750"/>
                <a:gd name="T34" fmla="*/ 186 w 2244"/>
                <a:gd name="T35" fmla="*/ 2315 h 4750"/>
                <a:gd name="T36" fmla="*/ 366 w 2244"/>
                <a:gd name="T37" fmla="*/ 2128 h 4750"/>
                <a:gd name="T38" fmla="*/ 366 w 2244"/>
                <a:gd name="T39" fmla="*/ 739 h 4750"/>
                <a:gd name="T40" fmla="*/ 547 w 2244"/>
                <a:gd name="T41" fmla="*/ 739 h 4750"/>
                <a:gd name="T42" fmla="*/ 547 w 2244"/>
                <a:gd name="T43" fmla="*/ 4500 h 4750"/>
                <a:gd name="T44" fmla="*/ 800 w 2244"/>
                <a:gd name="T45" fmla="*/ 4750 h 4750"/>
                <a:gd name="T46" fmla="*/ 1047 w 2244"/>
                <a:gd name="T47" fmla="*/ 4500 h 4750"/>
                <a:gd name="T48" fmla="*/ 1047 w 2244"/>
                <a:gd name="T49" fmla="*/ 2284 h 4750"/>
                <a:gd name="T50" fmla="*/ 1202 w 2244"/>
                <a:gd name="T51" fmla="*/ 2284 h 4750"/>
                <a:gd name="T52" fmla="*/ 1202 w 2244"/>
                <a:gd name="T53" fmla="*/ 4500 h 4750"/>
                <a:gd name="T54" fmla="*/ 1450 w 2244"/>
                <a:gd name="T55" fmla="*/ 4750 h 4750"/>
                <a:gd name="T56" fmla="*/ 1697 w 2244"/>
                <a:gd name="T57" fmla="*/ 4500 h 4750"/>
                <a:gd name="T58" fmla="*/ 1697 w 2244"/>
                <a:gd name="T59" fmla="*/ 739 h 4750"/>
                <a:gd name="T60" fmla="*/ 1878 w 2244"/>
                <a:gd name="T61" fmla="*/ 739 h 4750"/>
                <a:gd name="T62" fmla="*/ 1878 w 2244"/>
                <a:gd name="T63" fmla="*/ 2128 h 4750"/>
                <a:gd name="T64" fmla="*/ 2058 w 2244"/>
                <a:gd name="T65" fmla="*/ 2315 h 4750"/>
                <a:gd name="T66" fmla="*/ 2244 w 2244"/>
                <a:gd name="T67" fmla="*/ 2128 h 4750"/>
                <a:gd name="T68" fmla="*/ 2244 w 2244"/>
                <a:gd name="T69" fmla="*/ 463 h 4750"/>
                <a:gd name="T70" fmla="*/ 1785 w 2244"/>
                <a:gd name="T71" fmla="*/ 0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44" h="4750">
                  <a:moveTo>
                    <a:pt x="1785" y="0"/>
                  </a:moveTo>
                  <a:cubicBezTo>
                    <a:pt x="1659" y="0"/>
                    <a:pt x="1545" y="0"/>
                    <a:pt x="1442" y="0"/>
                  </a:cubicBezTo>
                  <a:cubicBezTo>
                    <a:pt x="1440" y="42"/>
                    <a:pt x="1427" y="197"/>
                    <a:pt x="1394" y="360"/>
                  </a:cubicBezTo>
                  <a:cubicBezTo>
                    <a:pt x="1375" y="454"/>
                    <a:pt x="1286" y="720"/>
                    <a:pt x="1286" y="720"/>
                  </a:cubicBezTo>
                  <a:cubicBezTo>
                    <a:pt x="1286" y="720"/>
                    <a:pt x="1238" y="517"/>
                    <a:pt x="1222" y="454"/>
                  </a:cubicBezTo>
                  <a:cubicBezTo>
                    <a:pt x="1210" y="409"/>
                    <a:pt x="1166" y="310"/>
                    <a:pt x="1166" y="310"/>
                  </a:cubicBezTo>
                  <a:cubicBezTo>
                    <a:pt x="1264" y="218"/>
                    <a:pt x="1264" y="218"/>
                    <a:pt x="1264" y="218"/>
                  </a:cubicBezTo>
                  <a:cubicBezTo>
                    <a:pt x="1122" y="81"/>
                    <a:pt x="1122" y="81"/>
                    <a:pt x="1122" y="81"/>
                  </a:cubicBezTo>
                  <a:cubicBezTo>
                    <a:pt x="980" y="218"/>
                    <a:pt x="980" y="218"/>
                    <a:pt x="980" y="218"/>
                  </a:cubicBezTo>
                  <a:cubicBezTo>
                    <a:pt x="1078" y="310"/>
                    <a:pt x="1078" y="310"/>
                    <a:pt x="1078" y="310"/>
                  </a:cubicBezTo>
                  <a:cubicBezTo>
                    <a:pt x="1078" y="310"/>
                    <a:pt x="1034" y="409"/>
                    <a:pt x="1022" y="454"/>
                  </a:cubicBezTo>
                  <a:cubicBezTo>
                    <a:pt x="1006" y="517"/>
                    <a:pt x="958" y="720"/>
                    <a:pt x="958" y="720"/>
                  </a:cubicBezTo>
                  <a:cubicBezTo>
                    <a:pt x="958" y="720"/>
                    <a:pt x="869" y="454"/>
                    <a:pt x="850" y="360"/>
                  </a:cubicBezTo>
                  <a:cubicBezTo>
                    <a:pt x="817" y="197"/>
                    <a:pt x="804" y="42"/>
                    <a:pt x="802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06" y="0"/>
                    <a:pt x="0" y="208"/>
                    <a:pt x="0" y="463"/>
                  </a:cubicBezTo>
                  <a:cubicBezTo>
                    <a:pt x="0" y="661"/>
                    <a:pt x="0" y="2128"/>
                    <a:pt x="0" y="2128"/>
                  </a:cubicBezTo>
                  <a:cubicBezTo>
                    <a:pt x="0" y="2232"/>
                    <a:pt x="83" y="2315"/>
                    <a:pt x="186" y="2315"/>
                  </a:cubicBezTo>
                  <a:cubicBezTo>
                    <a:pt x="284" y="2315"/>
                    <a:pt x="366" y="2232"/>
                    <a:pt x="366" y="2128"/>
                  </a:cubicBezTo>
                  <a:cubicBezTo>
                    <a:pt x="366" y="1972"/>
                    <a:pt x="366" y="739"/>
                    <a:pt x="366" y="739"/>
                  </a:cubicBezTo>
                  <a:cubicBezTo>
                    <a:pt x="547" y="739"/>
                    <a:pt x="547" y="739"/>
                    <a:pt x="547" y="739"/>
                  </a:cubicBezTo>
                  <a:cubicBezTo>
                    <a:pt x="547" y="1915"/>
                    <a:pt x="547" y="4500"/>
                    <a:pt x="547" y="4500"/>
                  </a:cubicBezTo>
                  <a:cubicBezTo>
                    <a:pt x="547" y="4641"/>
                    <a:pt x="660" y="4750"/>
                    <a:pt x="800" y="4750"/>
                  </a:cubicBezTo>
                  <a:cubicBezTo>
                    <a:pt x="934" y="4750"/>
                    <a:pt x="1047" y="4641"/>
                    <a:pt x="1047" y="4500"/>
                  </a:cubicBezTo>
                  <a:cubicBezTo>
                    <a:pt x="1047" y="2284"/>
                    <a:pt x="1047" y="2284"/>
                    <a:pt x="1047" y="2284"/>
                  </a:cubicBezTo>
                  <a:cubicBezTo>
                    <a:pt x="1202" y="2284"/>
                    <a:pt x="1202" y="2284"/>
                    <a:pt x="1202" y="2284"/>
                  </a:cubicBezTo>
                  <a:cubicBezTo>
                    <a:pt x="1202" y="4500"/>
                    <a:pt x="1202" y="4500"/>
                    <a:pt x="1202" y="4500"/>
                  </a:cubicBezTo>
                  <a:cubicBezTo>
                    <a:pt x="1202" y="4641"/>
                    <a:pt x="1310" y="4750"/>
                    <a:pt x="1450" y="4750"/>
                  </a:cubicBezTo>
                  <a:cubicBezTo>
                    <a:pt x="1584" y="4750"/>
                    <a:pt x="1697" y="4641"/>
                    <a:pt x="1697" y="4500"/>
                  </a:cubicBezTo>
                  <a:cubicBezTo>
                    <a:pt x="1697" y="1972"/>
                    <a:pt x="1697" y="739"/>
                    <a:pt x="1697" y="739"/>
                  </a:cubicBezTo>
                  <a:cubicBezTo>
                    <a:pt x="1878" y="739"/>
                    <a:pt x="1878" y="739"/>
                    <a:pt x="1878" y="739"/>
                  </a:cubicBezTo>
                  <a:cubicBezTo>
                    <a:pt x="1878" y="1904"/>
                    <a:pt x="1878" y="2128"/>
                    <a:pt x="1878" y="2128"/>
                  </a:cubicBezTo>
                  <a:cubicBezTo>
                    <a:pt x="1878" y="2232"/>
                    <a:pt x="1960" y="2315"/>
                    <a:pt x="2058" y="2315"/>
                  </a:cubicBezTo>
                  <a:cubicBezTo>
                    <a:pt x="2161" y="2315"/>
                    <a:pt x="2244" y="2232"/>
                    <a:pt x="2244" y="2128"/>
                  </a:cubicBezTo>
                  <a:cubicBezTo>
                    <a:pt x="2244" y="1452"/>
                    <a:pt x="2244" y="463"/>
                    <a:pt x="2244" y="463"/>
                  </a:cubicBezTo>
                  <a:cubicBezTo>
                    <a:pt x="2244" y="208"/>
                    <a:pt x="2038" y="0"/>
                    <a:pt x="17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>
            <p:custDataLst>
              <p:tags r:id="rId15"/>
            </p:custDataLst>
          </p:nvPr>
        </p:nvGrpSpPr>
        <p:grpSpPr>
          <a:xfrm>
            <a:off x="6192459" y="1847850"/>
            <a:ext cx="1180322" cy="1558631"/>
            <a:chOff x="4040188" y="1670050"/>
            <a:chExt cx="1362075" cy="1798638"/>
          </a:xfrm>
          <a:solidFill>
            <a:schemeClr val="accent2"/>
          </a:solidFill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4584700" y="1701800"/>
              <a:ext cx="271463" cy="2730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4040188" y="1670050"/>
              <a:ext cx="1362075" cy="1798638"/>
            </a:xfrm>
            <a:custGeom>
              <a:avLst/>
              <a:gdLst>
                <a:gd name="T0" fmla="*/ 4482 w 4554"/>
                <a:gd name="T1" fmla="*/ 76 h 6021"/>
                <a:gd name="T2" fmla="*/ 4210 w 4554"/>
                <a:gd name="T3" fmla="*/ 77 h 6021"/>
                <a:gd name="T4" fmla="*/ 3139 w 4554"/>
                <a:gd name="T5" fmla="*/ 1147 h 6021"/>
                <a:gd name="T6" fmla="*/ 2961 w 4554"/>
                <a:gd name="T7" fmla="*/ 1112 h 6021"/>
                <a:gd name="T8" fmla="*/ 2607 w 4554"/>
                <a:gd name="T9" fmla="*/ 1112 h 6021"/>
                <a:gd name="T10" fmla="*/ 2557 w 4554"/>
                <a:gd name="T11" fmla="*/ 1485 h 6021"/>
                <a:gd name="T12" fmla="*/ 2446 w 4554"/>
                <a:gd name="T13" fmla="*/ 1856 h 6021"/>
                <a:gd name="T14" fmla="*/ 2379 w 4554"/>
                <a:gd name="T15" fmla="*/ 1581 h 6021"/>
                <a:gd name="T16" fmla="*/ 2322 w 4554"/>
                <a:gd name="T17" fmla="*/ 1432 h 6021"/>
                <a:gd name="T18" fmla="*/ 2412 w 4554"/>
                <a:gd name="T19" fmla="*/ 1338 h 6021"/>
                <a:gd name="T20" fmla="*/ 2280 w 4554"/>
                <a:gd name="T21" fmla="*/ 1201 h 6021"/>
                <a:gd name="T22" fmla="*/ 2280 w 4554"/>
                <a:gd name="T23" fmla="*/ 1199 h 6021"/>
                <a:gd name="T24" fmla="*/ 2278 w 4554"/>
                <a:gd name="T25" fmla="*/ 1197 h 6021"/>
                <a:gd name="T26" fmla="*/ 2277 w 4554"/>
                <a:gd name="T27" fmla="*/ 1198 h 6021"/>
                <a:gd name="T28" fmla="*/ 2276 w 4554"/>
                <a:gd name="T29" fmla="*/ 1197 h 6021"/>
                <a:gd name="T30" fmla="*/ 2274 w 4554"/>
                <a:gd name="T31" fmla="*/ 1199 h 6021"/>
                <a:gd name="T32" fmla="*/ 2274 w 4554"/>
                <a:gd name="T33" fmla="*/ 1201 h 6021"/>
                <a:gd name="T34" fmla="*/ 2142 w 4554"/>
                <a:gd name="T35" fmla="*/ 1338 h 6021"/>
                <a:gd name="T36" fmla="*/ 2232 w 4554"/>
                <a:gd name="T37" fmla="*/ 1432 h 6021"/>
                <a:gd name="T38" fmla="*/ 2175 w 4554"/>
                <a:gd name="T39" fmla="*/ 1581 h 6021"/>
                <a:gd name="T40" fmla="*/ 2108 w 4554"/>
                <a:gd name="T41" fmla="*/ 1856 h 6021"/>
                <a:gd name="T42" fmla="*/ 1997 w 4554"/>
                <a:gd name="T43" fmla="*/ 1485 h 6021"/>
                <a:gd name="T44" fmla="*/ 1947 w 4554"/>
                <a:gd name="T45" fmla="*/ 1112 h 6021"/>
                <a:gd name="T46" fmla="*/ 1593 w 4554"/>
                <a:gd name="T47" fmla="*/ 1112 h 6021"/>
                <a:gd name="T48" fmla="*/ 1415 w 4554"/>
                <a:gd name="T49" fmla="*/ 1147 h 6021"/>
                <a:gd name="T50" fmla="*/ 344 w 4554"/>
                <a:gd name="T51" fmla="*/ 77 h 6021"/>
                <a:gd name="T52" fmla="*/ 72 w 4554"/>
                <a:gd name="T53" fmla="*/ 76 h 6021"/>
                <a:gd name="T54" fmla="*/ 77 w 4554"/>
                <a:gd name="T55" fmla="*/ 345 h 6021"/>
                <a:gd name="T56" fmla="*/ 1596 w 4554"/>
                <a:gd name="T57" fmla="*/ 1876 h 6021"/>
                <a:gd name="T58" fmla="*/ 1684 w 4554"/>
                <a:gd name="T59" fmla="*/ 1876 h 6021"/>
                <a:gd name="T60" fmla="*/ 1684 w 4554"/>
                <a:gd name="T61" fmla="*/ 5763 h 6021"/>
                <a:gd name="T62" fmla="*/ 1945 w 4554"/>
                <a:gd name="T63" fmla="*/ 6021 h 6021"/>
                <a:gd name="T64" fmla="*/ 2201 w 4554"/>
                <a:gd name="T65" fmla="*/ 5763 h 6021"/>
                <a:gd name="T66" fmla="*/ 2201 w 4554"/>
                <a:gd name="T67" fmla="*/ 3472 h 6021"/>
                <a:gd name="T68" fmla="*/ 2274 w 4554"/>
                <a:gd name="T69" fmla="*/ 3472 h 6021"/>
                <a:gd name="T70" fmla="*/ 2280 w 4554"/>
                <a:gd name="T71" fmla="*/ 3472 h 6021"/>
                <a:gd name="T72" fmla="*/ 2353 w 4554"/>
                <a:gd name="T73" fmla="*/ 3472 h 6021"/>
                <a:gd name="T74" fmla="*/ 2353 w 4554"/>
                <a:gd name="T75" fmla="*/ 5763 h 6021"/>
                <a:gd name="T76" fmla="*/ 2609 w 4554"/>
                <a:gd name="T77" fmla="*/ 6021 h 6021"/>
                <a:gd name="T78" fmla="*/ 2871 w 4554"/>
                <a:gd name="T79" fmla="*/ 5763 h 6021"/>
                <a:gd name="T80" fmla="*/ 2871 w 4554"/>
                <a:gd name="T81" fmla="*/ 1876 h 6021"/>
                <a:gd name="T82" fmla="*/ 2958 w 4554"/>
                <a:gd name="T83" fmla="*/ 1876 h 6021"/>
                <a:gd name="T84" fmla="*/ 4477 w 4554"/>
                <a:gd name="T85" fmla="*/ 345 h 6021"/>
                <a:gd name="T86" fmla="*/ 4482 w 4554"/>
                <a:gd name="T87" fmla="*/ 76 h 6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54" h="6021">
                  <a:moveTo>
                    <a:pt x="4482" y="76"/>
                  </a:moveTo>
                  <a:cubicBezTo>
                    <a:pt x="4407" y="0"/>
                    <a:pt x="4286" y="1"/>
                    <a:pt x="4210" y="77"/>
                  </a:cubicBezTo>
                  <a:cubicBezTo>
                    <a:pt x="4210" y="77"/>
                    <a:pt x="3580" y="707"/>
                    <a:pt x="3139" y="1147"/>
                  </a:cubicBezTo>
                  <a:cubicBezTo>
                    <a:pt x="3084" y="1125"/>
                    <a:pt x="3024" y="1112"/>
                    <a:pt x="2961" y="1112"/>
                  </a:cubicBezTo>
                  <a:cubicBezTo>
                    <a:pt x="2961" y="1112"/>
                    <a:pt x="2961" y="1112"/>
                    <a:pt x="2607" y="1112"/>
                  </a:cubicBezTo>
                  <a:cubicBezTo>
                    <a:pt x="2604" y="1156"/>
                    <a:pt x="2592" y="1316"/>
                    <a:pt x="2557" y="1485"/>
                  </a:cubicBezTo>
                  <a:cubicBezTo>
                    <a:pt x="2537" y="1581"/>
                    <a:pt x="2446" y="1856"/>
                    <a:pt x="2446" y="1856"/>
                  </a:cubicBezTo>
                  <a:cubicBezTo>
                    <a:pt x="2446" y="1856"/>
                    <a:pt x="2396" y="1646"/>
                    <a:pt x="2379" y="1581"/>
                  </a:cubicBezTo>
                  <a:cubicBezTo>
                    <a:pt x="2367" y="1535"/>
                    <a:pt x="2322" y="1432"/>
                    <a:pt x="2322" y="1432"/>
                  </a:cubicBezTo>
                  <a:cubicBezTo>
                    <a:pt x="2412" y="1338"/>
                    <a:pt x="2412" y="1338"/>
                    <a:pt x="2412" y="1338"/>
                  </a:cubicBezTo>
                  <a:cubicBezTo>
                    <a:pt x="2280" y="1201"/>
                    <a:pt x="2280" y="1201"/>
                    <a:pt x="2280" y="1201"/>
                  </a:cubicBezTo>
                  <a:cubicBezTo>
                    <a:pt x="2280" y="1199"/>
                    <a:pt x="2280" y="1199"/>
                    <a:pt x="2280" y="1199"/>
                  </a:cubicBezTo>
                  <a:cubicBezTo>
                    <a:pt x="2278" y="1197"/>
                    <a:pt x="2278" y="1197"/>
                    <a:pt x="2278" y="1197"/>
                  </a:cubicBezTo>
                  <a:cubicBezTo>
                    <a:pt x="2277" y="1198"/>
                    <a:pt x="2277" y="1198"/>
                    <a:pt x="2277" y="1198"/>
                  </a:cubicBezTo>
                  <a:cubicBezTo>
                    <a:pt x="2276" y="1197"/>
                    <a:pt x="2276" y="1197"/>
                    <a:pt x="2276" y="1197"/>
                  </a:cubicBezTo>
                  <a:cubicBezTo>
                    <a:pt x="2274" y="1199"/>
                    <a:pt x="2274" y="1199"/>
                    <a:pt x="2274" y="1199"/>
                  </a:cubicBezTo>
                  <a:cubicBezTo>
                    <a:pt x="2274" y="1201"/>
                    <a:pt x="2274" y="1201"/>
                    <a:pt x="2274" y="1201"/>
                  </a:cubicBezTo>
                  <a:cubicBezTo>
                    <a:pt x="2142" y="1338"/>
                    <a:pt x="2142" y="1338"/>
                    <a:pt x="2142" y="1338"/>
                  </a:cubicBezTo>
                  <a:cubicBezTo>
                    <a:pt x="2232" y="1432"/>
                    <a:pt x="2232" y="1432"/>
                    <a:pt x="2232" y="1432"/>
                  </a:cubicBezTo>
                  <a:cubicBezTo>
                    <a:pt x="2232" y="1432"/>
                    <a:pt x="2187" y="1535"/>
                    <a:pt x="2175" y="1581"/>
                  </a:cubicBezTo>
                  <a:cubicBezTo>
                    <a:pt x="2158" y="1646"/>
                    <a:pt x="2108" y="1856"/>
                    <a:pt x="2108" y="1856"/>
                  </a:cubicBezTo>
                  <a:cubicBezTo>
                    <a:pt x="2108" y="1856"/>
                    <a:pt x="2017" y="1581"/>
                    <a:pt x="1997" y="1485"/>
                  </a:cubicBezTo>
                  <a:cubicBezTo>
                    <a:pt x="1962" y="1316"/>
                    <a:pt x="1950" y="1156"/>
                    <a:pt x="1947" y="1112"/>
                  </a:cubicBezTo>
                  <a:cubicBezTo>
                    <a:pt x="1593" y="1112"/>
                    <a:pt x="1593" y="1112"/>
                    <a:pt x="1593" y="1112"/>
                  </a:cubicBezTo>
                  <a:cubicBezTo>
                    <a:pt x="1530" y="1112"/>
                    <a:pt x="1470" y="1125"/>
                    <a:pt x="1415" y="1147"/>
                  </a:cubicBezTo>
                  <a:cubicBezTo>
                    <a:pt x="974" y="707"/>
                    <a:pt x="344" y="77"/>
                    <a:pt x="344" y="77"/>
                  </a:cubicBezTo>
                  <a:cubicBezTo>
                    <a:pt x="268" y="1"/>
                    <a:pt x="147" y="0"/>
                    <a:pt x="72" y="76"/>
                  </a:cubicBezTo>
                  <a:cubicBezTo>
                    <a:pt x="0" y="147"/>
                    <a:pt x="1" y="269"/>
                    <a:pt x="77" y="345"/>
                  </a:cubicBezTo>
                  <a:cubicBezTo>
                    <a:pt x="147" y="415"/>
                    <a:pt x="1596" y="1876"/>
                    <a:pt x="1596" y="1876"/>
                  </a:cubicBezTo>
                  <a:cubicBezTo>
                    <a:pt x="1683" y="1876"/>
                    <a:pt x="1684" y="1876"/>
                    <a:pt x="1684" y="1876"/>
                  </a:cubicBezTo>
                  <a:cubicBezTo>
                    <a:pt x="1684" y="3091"/>
                    <a:pt x="1684" y="5763"/>
                    <a:pt x="1684" y="5763"/>
                  </a:cubicBezTo>
                  <a:cubicBezTo>
                    <a:pt x="1684" y="5908"/>
                    <a:pt x="1801" y="6021"/>
                    <a:pt x="1945" y="6021"/>
                  </a:cubicBezTo>
                  <a:cubicBezTo>
                    <a:pt x="2083" y="6021"/>
                    <a:pt x="2201" y="5908"/>
                    <a:pt x="2201" y="5763"/>
                  </a:cubicBezTo>
                  <a:cubicBezTo>
                    <a:pt x="2201" y="3472"/>
                    <a:pt x="2201" y="3472"/>
                    <a:pt x="2201" y="3472"/>
                  </a:cubicBezTo>
                  <a:cubicBezTo>
                    <a:pt x="2230" y="3472"/>
                    <a:pt x="2254" y="3472"/>
                    <a:pt x="2274" y="3472"/>
                  </a:cubicBezTo>
                  <a:cubicBezTo>
                    <a:pt x="2276" y="3472"/>
                    <a:pt x="2278" y="3472"/>
                    <a:pt x="2280" y="3472"/>
                  </a:cubicBezTo>
                  <a:cubicBezTo>
                    <a:pt x="2300" y="3472"/>
                    <a:pt x="2324" y="3472"/>
                    <a:pt x="2353" y="3472"/>
                  </a:cubicBezTo>
                  <a:cubicBezTo>
                    <a:pt x="2353" y="3472"/>
                    <a:pt x="2353" y="3472"/>
                    <a:pt x="2353" y="5763"/>
                  </a:cubicBezTo>
                  <a:cubicBezTo>
                    <a:pt x="2353" y="5908"/>
                    <a:pt x="2471" y="6021"/>
                    <a:pt x="2609" y="6021"/>
                  </a:cubicBezTo>
                  <a:cubicBezTo>
                    <a:pt x="2753" y="6021"/>
                    <a:pt x="2871" y="5908"/>
                    <a:pt x="2871" y="5763"/>
                  </a:cubicBezTo>
                  <a:cubicBezTo>
                    <a:pt x="2871" y="5763"/>
                    <a:pt x="2871" y="3091"/>
                    <a:pt x="2871" y="1876"/>
                  </a:cubicBezTo>
                  <a:cubicBezTo>
                    <a:pt x="2871" y="1876"/>
                    <a:pt x="2871" y="1876"/>
                    <a:pt x="2958" y="1876"/>
                  </a:cubicBezTo>
                  <a:cubicBezTo>
                    <a:pt x="2958" y="1876"/>
                    <a:pt x="4407" y="415"/>
                    <a:pt x="4477" y="345"/>
                  </a:cubicBezTo>
                  <a:cubicBezTo>
                    <a:pt x="4554" y="269"/>
                    <a:pt x="4554" y="147"/>
                    <a:pt x="448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>
            <p:custDataLst>
              <p:tags r:id="rId16"/>
            </p:custDataLst>
          </p:nvPr>
        </p:nvGrpSpPr>
        <p:grpSpPr>
          <a:xfrm>
            <a:off x="7343950" y="2364653"/>
            <a:ext cx="578495" cy="1476396"/>
            <a:chOff x="3552825" y="1758950"/>
            <a:chExt cx="669925" cy="1709738"/>
          </a:xfrm>
          <a:solidFill>
            <a:schemeClr val="accent4"/>
          </a:solidFill>
        </p:grpSpPr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756025" y="1758950"/>
              <a:ext cx="261938" cy="2651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3552825" y="2049463"/>
              <a:ext cx="669925" cy="1419225"/>
            </a:xfrm>
            <a:custGeom>
              <a:avLst/>
              <a:gdLst>
                <a:gd name="T0" fmla="*/ 1785 w 2244"/>
                <a:gd name="T1" fmla="*/ 0 h 4750"/>
                <a:gd name="T2" fmla="*/ 1442 w 2244"/>
                <a:gd name="T3" fmla="*/ 0 h 4750"/>
                <a:gd name="T4" fmla="*/ 1394 w 2244"/>
                <a:gd name="T5" fmla="*/ 360 h 4750"/>
                <a:gd name="T6" fmla="*/ 1286 w 2244"/>
                <a:gd name="T7" fmla="*/ 720 h 4750"/>
                <a:gd name="T8" fmla="*/ 1222 w 2244"/>
                <a:gd name="T9" fmla="*/ 454 h 4750"/>
                <a:gd name="T10" fmla="*/ 1166 w 2244"/>
                <a:gd name="T11" fmla="*/ 310 h 4750"/>
                <a:gd name="T12" fmla="*/ 1264 w 2244"/>
                <a:gd name="T13" fmla="*/ 218 h 4750"/>
                <a:gd name="T14" fmla="*/ 1122 w 2244"/>
                <a:gd name="T15" fmla="*/ 81 h 4750"/>
                <a:gd name="T16" fmla="*/ 980 w 2244"/>
                <a:gd name="T17" fmla="*/ 218 h 4750"/>
                <a:gd name="T18" fmla="*/ 1078 w 2244"/>
                <a:gd name="T19" fmla="*/ 310 h 4750"/>
                <a:gd name="T20" fmla="*/ 1022 w 2244"/>
                <a:gd name="T21" fmla="*/ 454 h 4750"/>
                <a:gd name="T22" fmla="*/ 958 w 2244"/>
                <a:gd name="T23" fmla="*/ 720 h 4750"/>
                <a:gd name="T24" fmla="*/ 850 w 2244"/>
                <a:gd name="T25" fmla="*/ 360 h 4750"/>
                <a:gd name="T26" fmla="*/ 802 w 2244"/>
                <a:gd name="T27" fmla="*/ 0 h 4750"/>
                <a:gd name="T28" fmla="*/ 459 w 2244"/>
                <a:gd name="T29" fmla="*/ 0 h 4750"/>
                <a:gd name="T30" fmla="*/ 0 w 2244"/>
                <a:gd name="T31" fmla="*/ 463 h 4750"/>
                <a:gd name="T32" fmla="*/ 0 w 2244"/>
                <a:gd name="T33" fmla="*/ 2128 h 4750"/>
                <a:gd name="T34" fmla="*/ 186 w 2244"/>
                <a:gd name="T35" fmla="*/ 2315 h 4750"/>
                <a:gd name="T36" fmla="*/ 366 w 2244"/>
                <a:gd name="T37" fmla="*/ 2128 h 4750"/>
                <a:gd name="T38" fmla="*/ 366 w 2244"/>
                <a:gd name="T39" fmla="*/ 739 h 4750"/>
                <a:gd name="T40" fmla="*/ 547 w 2244"/>
                <a:gd name="T41" fmla="*/ 739 h 4750"/>
                <a:gd name="T42" fmla="*/ 547 w 2244"/>
                <a:gd name="T43" fmla="*/ 4500 h 4750"/>
                <a:gd name="T44" fmla="*/ 800 w 2244"/>
                <a:gd name="T45" fmla="*/ 4750 h 4750"/>
                <a:gd name="T46" fmla="*/ 1047 w 2244"/>
                <a:gd name="T47" fmla="*/ 4500 h 4750"/>
                <a:gd name="T48" fmla="*/ 1047 w 2244"/>
                <a:gd name="T49" fmla="*/ 2284 h 4750"/>
                <a:gd name="T50" fmla="*/ 1202 w 2244"/>
                <a:gd name="T51" fmla="*/ 2284 h 4750"/>
                <a:gd name="T52" fmla="*/ 1202 w 2244"/>
                <a:gd name="T53" fmla="*/ 4500 h 4750"/>
                <a:gd name="T54" fmla="*/ 1450 w 2244"/>
                <a:gd name="T55" fmla="*/ 4750 h 4750"/>
                <a:gd name="T56" fmla="*/ 1697 w 2244"/>
                <a:gd name="T57" fmla="*/ 4500 h 4750"/>
                <a:gd name="T58" fmla="*/ 1697 w 2244"/>
                <a:gd name="T59" fmla="*/ 739 h 4750"/>
                <a:gd name="T60" fmla="*/ 1878 w 2244"/>
                <a:gd name="T61" fmla="*/ 739 h 4750"/>
                <a:gd name="T62" fmla="*/ 1878 w 2244"/>
                <a:gd name="T63" fmla="*/ 2128 h 4750"/>
                <a:gd name="T64" fmla="*/ 2058 w 2244"/>
                <a:gd name="T65" fmla="*/ 2315 h 4750"/>
                <a:gd name="T66" fmla="*/ 2244 w 2244"/>
                <a:gd name="T67" fmla="*/ 2128 h 4750"/>
                <a:gd name="T68" fmla="*/ 2244 w 2244"/>
                <a:gd name="T69" fmla="*/ 463 h 4750"/>
                <a:gd name="T70" fmla="*/ 1785 w 2244"/>
                <a:gd name="T71" fmla="*/ 0 h 4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44" h="4750">
                  <a:moveTo>
                    <a:pt x="1785" y="0"/>
                  </a:moveTo>
                  <a:cubicBezTo>
                    <a:pt x="1659" y="0"/>
                    <a:pt x="1545" y="0"/>
                    <a:pt x="1442" y="0"/>
                  </a:cubicBezTo>
                  <a:cubicBezTo>
                    <a:pt x="1440" y="42"/>
                    <a:pt x="1427" y="197"/>
                    <a:pt x="1394" y="360"/>
                  </a:cubicBezTo>
                  <a:cubicBezTo>
                    <a:pt x="1375" y="454"/>
                    <a:pt x="1286" y="720"/>
                    <a:pt x="1286" y="720"/>
                  </a:cubicBezTo>
                  <a:cubicBezTo>
                    <a:pt x="1286" y="720"/>
                    <a:pt x="1238" y="517"/>
                    <a:pt x="1222" y="454"/>
                  </a:cubicBezTo>
                  <a:cubicBezTo>
                    <a:pt x="1210" y="409"/>
                    <a:pt x="1166" y="310"/>
                    <a:pt x="1166" y="310"/>
                  </a:cubicBezTo>
                  <a:cubicBezTo>
                    <a:pt x="1264" y="218"/>
                    <a:pt x="1264" y="218"/>
                    <a:pt x="1264" y="218"/>
                  </a:cubicBezTo>
                  <a:cubicBezTo>
                    <a:pt x="1122" y="81"/>
                    <a:pt x="1122" y="81"/>
                    <a:pt x="1122" y="81"/>
                  </a:cubicBezTo>
                  <a:cubicBezTo>
                    <a:pt x="980" y="218"/>
                    <a:pt x="980" y="218"/>
                    <a:pt x="980" y="218"/>
                  </a:cubicBezTo>
                  <a:cubicBezTo>
                    <a:pt x="1078" y="310"/>
                    <a:pt x="1078" y="310"/>
                    <a:pt x="1078" y="310"/>
                  </a:cubicBezTo>
                  <a:cubicBezTo>
                    <a:pt x="1078" y="310"/>
                    <a:pt x="1034" y="409"/>
                    <a:pt x="1022" y="454"/>
                  </a:cubicBezTo>
                  <a:cubicBezTo>
                    <a:pt x="1006" y="517"/>
                    <a:pt x="958" y="720"/>
                    <a:pt x="958" y="720"/>
                  </a:cubicBezTo>
                  <a:cubicBezTo>
                    <a:pt x="958" y="720"/>
                    <a:pt x="869" y="454"/>
                    <a:pt x="850" y="360"/>
                  </a:cubicBezTo>
                  <a:cubicBezTo>
                    <a:pt x="817" y="197"/>
                    <a:pt x="804" y="42"/>
                    <a:pt x="802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06" y="0"/>
                    <a:pt x="0" y="208"/>
                    <a:pt x="0" y="463"/>
                  </a:cubicBezTo>
                  <a:cubicBezTo>
                    <a:pt x="0" y="661"/>
                    <a:pt x="0" y="2128"/>
                    <a:pt x="0" y="2128"/>
                  </a:cubicBezTo>
                  <a:cubicBezTo>
                    <a:pt x="0" y="2232"/>
                    <a:pt x="83" y="2315"/>
                    <a:pt x="186" y="2315"/>
                  </a:cubicBezTo>
                  <a:cubicBezTo>
                    <a:pt x="284" y="2315"/>
                    <a:pt x="366" y="2232"/>
                    <a:pt x="366" y="2128"/>
                  </a:cubicBezTo>
                  <a:cubicBezTo>
                    <a:pt x="366" y="1972"/>
                    <a:pt x="366" y="739"/>
                    <a:pt x="366" y="739"/>
                  </a:cubicBezTo>
                  <a:cubicBezTo>
                    <a:pt x="547" y="739"/>
                    <a:pt x="547" y="739"/>
                    <a:pt x="547" y="739"/>
                  </a:cubicBezTo>
                  <a:cubicBezTo>
                    <a:pt x="547" y="1915"/>
                    <a:pt x="547" y="4500"/>
                    <a:pt x="547" y="4500"/>
                  </a:cubicBezTo>
                  <a:cubicBezTo>
                    <a:pt x="547" y="4641"/>
                    <a:pt x="660" y="4750"/>
                    <a:pt x="800" y="4750"/>
                  </a:cubicBezTo>
                  <a:cubicBezTo>
                    <a:pt x="934" y="4750"/>
                    <a:pt x="1047" y="4641"/>
                    <a:pt x="1047" y="4500"/>
                  </a:cubicBezTo>
                  <a:cubicBezTo>
                    <a:pt x="1047" y="2284"/>
                    <a:pt x="1047" y="2284"/>
                    <a:pt x="1047" y="2284"/>
                  </a:cubicBezTo>
                  <a:cubicBezTo>
                    <a:pt x="1202" y="2284"/>
                    <a:pt x="1202" y="2284"/>
                    <a:pt x="1202" y="2284"/>
                  </a:cubicBezTo>
                  <a:cubicBezTo>
                    <a:pt x="1202" y="4500"/>
                    <a:pt x="1202" y="4500"/>
                    <a:pt x="1202" y="4500"/>
                  </a:cubicBezTo>
                  <a:cubicBezTo>
                    <a:pt x="1202" y="4641"/>
                    <a:pt x="1310" y="4750"/>
                    <a:pt x="1450" y="4750"/>
                  </a:cubicBezTo>
                  <a:cubicBezTo>
                    <a:pt x="1584" y="4750"/>
                    <a:pt x="1697" y="4641"/>
                    <a:pt x="1697" y="4500"/>
                  </a:cubicBezTo>
                  <a:cubicBezTo>
                    <a:pt x="1697" y="1972"/>
                    <a:pt x="1697" y="739"/>
                    <a:pt x="1697" y="739"/>
                  </a:cubicBezTo>
                  <a:cubicBezTo>
                    <a:pt x="1878" y="739"/>
                    <a:pt x="1878" y="739"/>
                    <a:pt x="1878" y="739"/>
                  </a:cubicBezTo>
                  <a:cubicBezTo>
                    <a:pt x="1878" y="1904"/>
                    <a:pt x="1878" y="2128"/>
                    <a:pt x="1878" y="2128"/>
                  </a:cubicBezTo>
                  <a:cubicBezTo>
                    <a:pt x="1878" y="2232"/>
                    <a:pt x="1960" y="2315"/>
                    <a:pt x="2058" y="2315"/>
                  </a:cubicBezTo>
                  <a:cubicBezTo>
                    <a:pt x="2161" y="2315"/>
                    <a:pt x="2244" y="2232"/>
                    <a:pt x="2244" y="2128"/>
                  </a:cubicBezTo>
                  <a:cubicBezTo>
                    <a:pt x="2244" y="1452"/>
                    <a:pt x="2244" y="463"/>
                    <a:pt x="2244" y="463"/>
                  </a:cubicBezTo>
                  <a:cubicBezTo>
                    <a:pt x="2244" y="208"/>
                    <a:pt x="2038" y="0"/>
                    <a:pt x="17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E5B2DE-F44E-4B71-8C8C-C3C757A688B1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618070" y="2927077"/>
            <a:ext cx="3716864" cy="359073"/>
            <a:chOff x="618069" y="3346254"/>
            <a:chExt cx="3716864" cy="3590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277DBC-E53C-4519-90B6-0BA9326443F3}"/>
                </a:ext>
              </a:extLst>
            </p:cNvPr>
            <p:cNvSpPr txBox="1"/>
            <p:nvPr/>
          </p:nvSpPr>
          <p:spPr>
            <a:xfrm>
              <a:off x="845082" y="3346254"/>
              <a:ext cx="348985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400"/>
                </a:lnSpc>
                <a:spcAft>
                  <a:spcPts val="600"/>
                </a:spcAft>
              </a:pPr>
              <a:r>
                <a:rPr lang="en-GB" sz="1200" dirty="0">
                  <a:solidFill>
                    <a:schemeClr val="accent4"/>
                  </a:solidFill>
                  <a:latin typeface="Lato" panose="020F0502020204030203" pitchFamily="34" charset="0"/>
                </a:rPr>
                <a:t>80% of online sellers say the extra money they earn is "nice to have but not essential,</a:t>
              </a:r>
              <a:endParaRPr lang="en-US" sz="1200" dirty="0">
                <a:solidFill>
                  <a:schemeClr val="accent4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84F669D-87D0-4A40-B4A6-B9D5F6DBA775}"/>
                </a:ext>
              </a:extLst>
            </p:cNvPr>
            <p:cNvSpPr/>
            <p:nvPr/>
          </p:nvSpPr>
          <p:spPr>
            <a:xfrm rot="5400000">
              <a:off x="611719" y="3400190"/>
              <a:ext cx="92075" cy="7937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82F4EA6-340A-41F1-9295-F8345D283E3E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A82265-B79B-41DC-8F40-ECA19B038E9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3861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48" grpId="0" animBg="1"/>
      <p:bldP spid="49" grpId="0" animBg="1"/>
      <p:bldP spid="50" grpId="0" animBg="1"/>
      <p:bldP spid="54" grpId="0"/>
      <p:bldP spid="55" grpId="0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Relevant </a:t>
            </a:r>
            <a:r>
              <a:rPr lang="en-US" dirty="0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1238157" y="1765793"/>
            <a:ext cx="958632" cy="958630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439265-F5E8-41EA-8779-9A41509A118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99085" y="2909178"/>
            <a:ext cx="1636776" cy="783108"/>
            <a:chOff x="699983" y="3012416"/>
            <a:chExt cx="1636776" cy="783108"/>
          </a:xfrm>
        </p:grpSpPr>
        <p:sp>
          <p:nvSpPr>
            <p:cNvPr id="16" name="TextBox 15"/>
            <p:cNvSpPr txBox="1"/>
            <p:nvPr/>
          </p:nvSpPr>
          <p:spPr>
            <a:xfrm>
              <a:off x="701741" y="3385155"/>
              <a:ext cx="1633261" cy="4103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485 000 from Brussels</a:t>
              </a:r>
            </a:p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350 000 commuters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9983" y="3012416"/>
              <a:ext cx="1636776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835 000 cars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25385" y="3289410"/>
              <a:ext cx="158597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>
            <p:custDataLst>
              <p:tags r:id="rId5"/>
            </p:custDataLst>
          </p:nvPr>
        </p:nvSpPr>
        <p:spPr>
          <a:xfrm>
            <a:off x="6790690" y="1765793"/>
            <a:ext cx="958632" cy="958630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5731F-38BC-4C23-B0E3-E5D48AB20CB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749929" y="2907271"/>
            <a:ext cx="1636776" cy="1026764"/>
            <a:chOff x="2735736" y="3012416"/>
            <a:chExt cx="1636776" cy="1026764"/>
          </a:xfrm>
        </p:grpSpPr>
        <p:sp>
          <p:nvSpPr>
            <p:cNvPr id="58" name="TextBox 57"/>
            <p:cNvSpPr txBox="1"/>
            <p:nvPr/>
          </p:nvSpPr>
          <p:spPr>
            <a:xfrm>
              <a:off x="2735736" y="3012416"/>
              <a:ext cx="1636776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55 000 driveways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37494" y="3385155"/>
              <a:ext cx="1633261" cy="6540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265 000 garages</a:t>
              </a:r>
            </a:p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55 000 linked to a house</a:t>
              </a:r>
            </a:p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With an expected driveway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761138" y="3289410"/>
              <a:ext cx="158597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>
            <p:custDataLst>
              <p:tags r:id="rId7"/>
            </p:custDataLst>
          </p:nvPr>
        </p:nvSpPr>
        <p:spPr>
          <a:xfrm>
            <a:off x="3089001" y="1765793"/>
            <a:ext cx="958632" cy="958630"/>
          </a:xfrm>
          <a:prstGeom prst="ellipse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AC45FF-DF33-4D72-8583-2A42E8BE861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453280" y="2909178"/>
            <a:ext cx="1636776" cy="1039588"/>
            <a:chOff x="6807242" y="3012416"/>
            <a:chExt cx="1636776" cy="1039588"/>
          </a:xfrm>
        </p:grpSpPr>
        <p:sp>
          <p:nvSpPr>
            <p:cNvPr id="72" name="TextBox 71"/>
            <p:cNvSpPr txBox="1"/>
            <p:nvPr/>
          </p:nvSpPr>
          <p:spPr>
            <a:xfrm>
              <a:off x="6807242" y="3012416"/>
              <a:ext cx="1636776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Target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09000" y="3385155"/>
              <a:ext cx="1633261" cy="6668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GB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college graduates, high-income and under 45 years old are the most likely to use on demand and shared services</a:t>
              </a:r>
              <a:endParaRPr lang="en-US" sz="800" dirty="0">
                <a:solidFill>
                  <a:schemeClr val="accent4"/>
                </a:solidFill>
                <a:latin typeface="Lato" panose="020F0502020204030203" pitchFamily="34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832644" y="3289410"/>
              <a:ext cx="158597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 361">
            <a:extLst>
              <a:ext uri="{FF2B5EF4-FFF2-40B4-BE49-F238E27FC236}">
                <a16:creationId xmlns:a16="http://schemas.microsoft.com/office/drawing/2014/main" id="{78A90013-0182-4F1B-9471-F0591EC1DFBF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451368" y="2035135"/>
            <a:ext cx="532210" cy="419946"/>
          </a:xfrm>
          <a:custGeom>
            <a:avLst/>
            <a:gdLst>
              <a:gd name="T0" fmla="*/ 193 w 193"/>
              <a:gd name="T1" fmla="*/ 82 h 152"/>
              <a:gd name="T2" fmla="*/ 193 w 193"/>
              <a:gd name="T3" fmla="*/ 118 h 152"/>
              <a:gd name="T4" fmla="*/ 192 w 193"/>
              <a:gd name="T5" fmla="*/ 120 h 152"/>
              <a:gd name="T6" fmla="*/ 190 w 193"/>
              <a:gd name="T7" fmla="*/ 121 h 152"/>
              <a:gd name="T8" fmla="*/ 181 w 193"/>
              <a:gd name="T9" fmla="*/ 121 h 152"/>
              <a:gd name="T10" fmla="*/ 181 w 193"/>
              <a:gd name="T11" fmla="*/ 133 h 152"/>
              <a:gd name="T12" fmla="*/ 176 w 193"/>
              <a:gd name="T13" fmla="*/ 146 h 152"/>
              <a:gd name="T14" fmla="*/ 163 w 193"/>
              <a:gd name="T15" fmla="*/ 152 h 152"/>
              <a:gd name="T16" fmla="*/ 150 w 193"/>
              <a:gd name="T17" fmla="*/ 146 h 152"/>
              <a:gd name="T18" fmla="*/ 145 w 193"/>
              <a:gd name="T19" fmla="*/ 133 h 152"/>
              <a:gd name="T20" fmla="*/ 145 w 193"/>
              <a:gd name="T21" fmla="*/ 121 h 152"/>
              <a:gd name="T22" fmla="*/ 48 w 193"/>
              <a:gd name="T23" fmla="*/ 121 h 152"/>
              <a:gd name="T24" fmla="*/ 48 w 193"/>
              <a:gd name="T25" fmla="*/ 133 h 152"/>
              <a:gd name="T26" fmla="*/ 43 w 193"/>
              <a:gd name="T27" fmla="*/ 146 h 152"/>
              <a:gd name="T28" fmla="*/ 30 w 193"/>
              <a:gd name="T29" fmla="*/ 152 h 152"/>
              <a:gd name="T30" fmla="*/ 17 w 193"/>
              <a:gd name="T31" fmla="*/ 146 h 152"/>
              <a:gd name="T32" fmla="*/ 12 w 193"/>
              <a:gd name="T33" fmla="*/ 133 h 152"/>
              <a:gd name="T34" fmla="*/ 12 w 193"/>
              <a:gd name="T35" fmla="*/ 121 h 152"/>
              <a:gd name="T36" fmla="*/ 3 w 193"/>
              <a:gd name="T37" fmla="*/ 121 h 152"/>
              <a:gd name="T38" fmla="*/ 1 w 193"/>
              <a:gd name="T39" fmla="*/ 120 h 152"/>
              <a:gd name="T40" fmla="*/ 0 w 193"/>
              <a:gd name="T41" fmla="*/ 118 h 152"/>
              <a:gd name="T42" fmla="*/ 0 w 193"/>
              <a:gd name="T43" fmla="*/ 82 h 152"/>
              <a:gd name="T44" fmla="*/ 6 w 193"/>
              <a:gd name="T45" fmla="*/ 67 h 152"/>
              <a:gd name="T46" fmla="*/ 21 w 193"/>
              <a:gd name="T47" fmla="*/ 61 h 152"/>
              <a:gd name="T48" fmla="*/ 23 w 193"/>
              <a:gd name="T49" fmla="*/ 61 h 152"/>
              <a:gd name="T50" fmla="*/ 33 w 193"/>
              <a:gd name="T51" fmla="*/ 21 h 152"/>
              <a:gd name="T52" fmla="*/ 43 w 193"/>
              <a:gd name="T53" fmla="*/ 6 h 152"/>
              <a:gd name="T54" fmla="*/ 60 w 193"/>
              <a:gd name="T55" fmla="*/ 0 h 152"/>
              <a:gd name="T56" fmla="*/ 133 w 193"/>
              <a:gd name="T57" fmla="*/ 0 h 152"/>
              <a:gd name="T58" fmla="*/ 150 w 193"/>
              <a:gd name="T59" fmla="*/ 6 h 152"/>
              <a:gd name="T60" fmla="*/ 160 w 193"/>
              <a:gd name="T61" fmla="*/ 21 h 152"/>
              <a:gd name="T62" fmla="*/ 169 w 193"/>
              <a:gd name="T63" fmla="*/ 61 h 152"/>
              <a:gd name="T64" fmla="*/ 172 w 193"/>
              <a:gd name="T65" fmla="*/ 61 h 152"/>
              <a:gd name="T66" fmla="*/ 187 w 193"/>
              <a:gd name="T67" fmla="*/ 67 h 152"/>
              <a:gd name="T68" fmla="*/ 193 w 193"/>
              <a:gd name="T69" fmla="*/ 82 h 152"/>
              <a:gd name="T70" fmla="*/ 41 w 193"/>
              <a:gd name="T71" fmla="*/ 102 h 152"/>
              <a:gd name="T72" fmla="*/ 45 w 193"/>
              <a:gd name="T73" fmla="*/ 91 h 152"/>
              <a:gd name="T74" fmla="*/ 41 w 193"/>
              <a:gd name="T75" fmla="*/ 80 h 152"/>
              <a:gd name="T76" fmla="*/ 30 w 193"/>
              <a:gd name="T77" fmla="*/ 76 h 152"/>
              <a:gd name="T78" fmla="*/ 19 w 193"/>
              <a:gd name="T79" fmla="*/ 80 h 152"/>
              <a:gd name="T80" fmla="*/ 15 w 193"/>
              <a:gd name="T81" fmla="*/ 91 h 152"/>
              <a:gd name="T82" fmla="*/ 19 w 193"/>
              <a:gd name="T83" fmla="*/ 102 h 152"/>
              <a:gd name="T84" fmla="*/ 30 w 193"/>
              <a:gd name="T85" fmla="*/ 106 h 152"/>
              <a:gd name="T86" fmla="*/ 41 w 193"/>
              <a:gd name="T87" fmla="*/ 102 h 152"/>
              <a:gd name="T88" fmla="*/ 48 w 193"/>
              <a:gd name="T89" fmla="*/ 61 h 152"/>
              <a:gd name="T90" fmla="*/ 145 w 193"/>
              <a:gd name="T91" fmla="*/ 61 h 152"/>
              <a:gd name="T92" fmla="*/ 136 w 193"/>
              <a:gd name="T93" fmla="*/ 27 h 152"/>
              <a:gd name="T94" fmla="*/ 135 w 193"/>
              <a:gd name="T95" fmla="*/ 25 h 152"/>
              <a:gd name="T96" fmla="*/ 133 w 193"/>
              <a:gd name="T97" fmla="*/ 25 h 152"/>
              <a:gd name="T98" fmla="*/ 60 w 193"/>
              <a:gd name="T99" fmla="*/ 25 h 152"/>
              <a:gd name="T100" fmla="*/ 58 w 193"/>
              <a:gd name="T101" fmla="*/ 25 h 152"/>
              <a:gd name="T102" fmla="*/ 57 w 193"/>
              <a:gd name="T103" fmla="*/ 27 h 152"/>
              <a:gd name="T104" fmla="*/ 48 w 193"/>
              <a:gd name="T105" fmla="*/ 61 h 152"/>
              <a:gd name="T106" fmla="*/ 174 w 193"/>
              <a:gd name="T107" fmla="*/ 102 h 152"/>
              <a:gd name="T108" fmla="*/ 178 w 193"/>
              <a:gd name="T109" fmla="*/ 91 h 152"/>
              <a:gd name="T110" fmla="*/ 174 w 193"/>
              <a:gd name="T111" fmla="*/ 80 h 152"/>
              <a:gd name="T112" fmla="*/ 163 w 193"/>
              <a:gd name="T113" fmla="*/ 76 h 152"/>
              <a:gd name="T114" fmla="*/ 152 w 193"/>
              <a:gd name="T115" fmla="*/ 80 h 152"/>
              <a:gd name="T116" fmla="*/ 148 w 193"/>
              <a:gd name="T117" fmla="*/ 91 h 152"/>
              <a:gd name="T118" fmla="*/ 152 w 193"/>
              <a:gd name="T119" fmla="*/ 102 h 152"/>
              <a:gd name="T120" fmla="*/ 163 w 193"/>
              <a:gd name="T121" fmla="*/ 106 h 152"/>
              <a:gd name="T122" fmla="*/ 174 w 193"/>
              <a:gd name="T123" fmla="*/ 10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3" h="152">
                <a:moveTo>
                  <a:pt x="193" y="82"/>
                </a:moveTo>
                <a:cubicBezTo>
                  <a:pt x="193" y="118"/>
                  <a:pt x="193" y="118"/>
                  <a:pt x="193" y="118"/>
                </a:cubicBezTo>
                <a:cubicBezTo>
                  <a:pt x="193" y="119"/>
                  <a:pt x="193" y="120"/>
                  <a:pt x="192" y="120"/>
                </a:cubicBezTo>
                <a:cubicBezTo>
                  <a:pt x="192" y="121"/>
                  <a:pt x="191" y="121"/>
                  <a:pt x="190" y="121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33"/>
                  <a:pt x="181" y="133"/>
                  <a:pt x="181" y="133"/>
                </a:cubicBezTo>
                <a:cubicBezTo>
                  <a:pt x="181" y="138"/>
                  <a:pt x="179" y="143"/>
                  <a:pt x="176" y="146"/>
                </a:cubicBezTo>
                <a:cubicBezTo>
                  <a:pt x="172" y="150"/>
                  <a:pt x="168" y="152"/>
                  <a:pt x="163" y="152"/>
                </a:cubicBezTo>
                <a:cubicBezTo>
                  <a:pt x="158" y="152"/>
                  <a:pt x="154" y="150"/>
                  <a:pt x="150" y="146"/>
                </a:cubicBezTo>
                <a:cubicBezTo>
                  <a:pt x="147" y="143"/>
                  <a:pt x="145" y="138"/>
                  <a:pt x="145" y="133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6" y="143"/>
                  <a:pt x="43" y="146"/>
                </a:cubicBezTo>
                <a:cubicBezTo>
                  <a:pt x="39" y="150"/>
                  <a:pt x="35" y="152"/>
                  <a:pt x="30" y="152"/>
                </a:cubicBezTo>
                <a:cubicBezTo>
                  <a:pt x="25" y="152"/>
                  <a:pt x="21" y="150"/>
                  <a:pt x="17" y="146"/>
                </a:cubicBezTo>
                <a:cubicBezTo>
                  <a:pt x="14" y="143"/>
                  <a:pt x="12" y="138"/>
                  <a:pt x="12" y="133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2" y="121"/>
                  <a:pt x="1" y="121"/>
                  <a:pt x="1" y="120"/>
                </a:cubicBezTo>
                <a:cubicBezTo>
                  <a:pt x="0" y="120"/>
                  <a:pt x="0" y="119"/>
                  <a:pt x="0" y="11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6"/>
                  <a:pt x="2" y="71"/>
                  <a:pt x="6" y="67"/>
                </a:cubicBezTo>
                <a:cubicBezTo>
                  <a:pt x="10" y="63"/>
                  <a:pt x="15" y="61"/>
                  <a:pt x="21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21"/>
                  <a:pt x="33" y="21"/>
                  <a:pt x="33" y="21"/>
                </a:cubicBezTo>
                <a:cubicBezTo>
                  <a:pt x="35" y="15"/>
                  <a:pt x="38" y="10"/>
                  <a:pt x="43" y="6"/>
                </a:cubicBezTo>
                <a:cubicBezTo>
                  <a:pt x="48" y="2"/>
                  <a:pt x="54" y="0"/>
                  <a:pt x="6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9" y="0"/>
                  <a:pt x="145" y="2"/>
                  <a:pt x="150" y="6"/>
                </a:cubicBezTo>
                <a:cubicBezTo>
                  <a:pt x="155" y="10"/>
                  <a:pt x="158" y="15"/>
                  <a:pt x="160" y="21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8" y="61"/>
                  <a:pt x="183" y="63"/>
                  <a:pt x="187" y="67"/>
                </a:cubicBezTo>
                <a:cubicBezTo>
                  <a:pt x="191" y="71"/>
                  <a:pt x="193" y="76"/>
                  <a:pt x="193" y="82"/>
                </a:cubicBezTo>
                <a:close/>
                <a:moveTo>
                  <a:pt x="41" y="102"/>
                </a:moveTo>
                <a:cubicBezTo>
                  <a:pt x="44" y="99"/>
                  <a:pt x="45" y="95"/>
                  <a:pt x="45" y="91"/>
                </a:cubicBezTo>
                <a:cubicBezTo>
                  <a:pt x="45" y="87"/>
                  <a:pt x="44" y="83"/>
                  <a:pt x="41" y="80"/>
                </a:cubicBezTo>
                <a:cubicBezTo>
                  <a:pt x="38" y="77"/>
                  <a:pt x="34" y="76"/>
                  <a:pt x="30" y="76"/>
                </a:cubicBezTo>
                <a:cubicBezTo>
                  <a:pt x="26" y="76"/>
                  <a:pt x="22" y="77"/>
                  <a:pt x="19" y="80"/>
                </a:cubicBezTo>
                <a:cubicBezTo>
                  <a:pt x="16" y="83"/>
                  <a:pt x="15" y="87"/>
                  <a:pt x="15" y="91"/>
                </a:cubicBezTo>
                <a:cubicBezTo>
                  <a:pt x="15" y="95"/>
                  <a:pt x="16" y="99"/>
                  <a:pt x="19" y="102"/>
                </a:cubicBezTo>
                <a:cubicBezTo>
                  <a:pt x="22" y="105"/>
                  <a:pt x="26" y="106"/>
                  <a:pt x="30" y="106"/>
                </a:cubicBezTo>
                <a:cubicBezTo>
                  <a:pt x="34" y="106"/>
                  <a:pt x="38" y="105"/>
                  <a:pt x="41" y="102"/>
                </a:cubicBezTo>
                <a:close/>
                <a:moveTo>
                  <a:pt x="48" y="61"/>
                </a:moveTo>
                <a:cubicBezTo>
                  <a:pt x="145" y="61"/>
                  <a:pt x="145" y="61"/>
                  <a:pt x="145" y="61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6" y="27"/>
                  <a:pt x="136" y="26"/>
                  <a:pt x="135" y="25"/>
                </a:cubicBezTo>
                <a:cubicBezTo>
                  <a:pt x="134" y="25"/>
                  <a:pt x="133" y="25"/>
                  <a:pt x="13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59" y="25"/>
                  <a:pt x="58" y="25"/>
                </a:cubicBezTo>
                <a:cubicBezTo>
                  <a:pt x="57" y="26"/>
                  <a:pt x="57" y="27"/>
                  <a:pt x="57" y="27"/>
                </a:cubicBezTo>
                <a:lnTo>
                  <a:pt x="48" y="61"/>
                </a:lnTo>
                <a:close/>
                <a:moveTo>
                  <a:pt x="174" y="102"/>
                </a:moveTo>
                <a:cubicBezTo>
                  <a:pt x="177" y="99"/>
                  <a:pt x="178" y="95"/>
                  <a:pt x="178" y="91"/>
                </a:cubicBezTo>
                <a:cubicBezTo>
                  <a:pt x="178" y="87"/>
                  <a:pt x="177" y="83"/>
                  <a:pt x="174" y="80"/>
                </a:cubicBezTo>
                <a:cubicBezTo>
                  <a:pt x="171" y="77"/>
                  <a:pt x="167" y="76"/>
                  <a:pt x="163" y="76"/>
                </a:cubicBezTo>
                <a:cubicBezTo>
                  <a:pt x="159" y="76"/>
                  <a:pt x="155" y="77"/>
                  <a:pt x="152" y="80"/>
                </a:cubicBezTo>
                <a:cubicBezTo>
                  <a:pt x="149" y="83"/>
                  <a:pt x="148" y="87"/>
                  <a:pt x="148" y="91"/>
                </a:cubicBezTo>
                <a:cubicBezTo>
                  <a:pt x="148" y="95"/>
                  <a:pt x="149" y="99"/>
                  <a:pt x="152" y="102"/>
                </a:cubicBezTo>
                <a:cubicBezTo>
                  <a:pt x="155" y="105"/>
                  <a:pt x="159" y="106"/>
                  <a:pt x="163" y="106"/>
                </a:cubicBezTo>
                <a:cubicBezTo>
                  <a:pt x="167" y="106"/>
                  <a:pt x="171" y="105"/>
                  <a:pt x="174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CA3EA77A-503C-4F7C-B065-7866A7A380E4}"/>
              </a:ext>
            </a:extLst>
          </p:cNvPr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3296041" y="2035135"/>
            <a:ext cx="544552" cy="436720"/>
          </a:xfrm>
          <a:custGeom>
            <a:avLst/>
            <a:gdLst>
              <a:gd name="T0" fmla="*/ 151 w 152"/>
              <a:gd name="T1" fmla="*/ 64 h 121"/>
              <a:gd name="T2" fmla="*/ 145 w 152"/>
              <a:gd name="T3" fmla="*/ 71 h 121"/>
              <a:gd name="T4" fmla="*/ 144 w 152"/>
              <a:gd name="T5" fmla="*/ 72 h 121"/>
              <a:gd name="T6" fmla="*/ 143 w 152"/>
              <a:gd name="T7" fmla="*/ 72 h 121"/>
              <a:gd name="T8" fmla="*/ 141 w 152"/>
              <a:gd name="T9" fmla="*/ 71 h 121"/>
              <a:gd name="T10" fmla="*/ 76 w 152"/>
              <a:gd name="T11" fmla="*/ 16 h 121"/>
              <a:gd name="T12" fmla="*/ 10 w 152"/>
              <a:gd name="T13" fmla="*/ 71 h 121"/>
              <a:gd name="T14" fmla="*/ 8 w 152"/>
              <a:gd name="T15" fmla="*/ 72 h 121"/>
              <a:gd name="T16" fmla="*/ 6 w 152"/>
              <a:gd name="T17" fmla="*/ 71 h 121"/>
              <a:gd name="T18" fmla="*/ 0 w 152"/>
              <a:gd name="T19" fmla="*/ 64 h 121"/>
              <a:gd name="T20" fmla="*/ 0 w 152"/>
              <a:gd name="T21" fmla="*/ 61 h 121"/>
              <a:gd name="T22" fmla="*/ 1 w 152"/>
              <a:gd name="T23" fmla="*/ 59 h 121"/>
              <a:gd name="T24" fmla="*/ 69 w 152"/>
              <a:gd name="T25" fmla="*/ 3 h 121"/>
              <a:gd name="T26" fmla="*/ 76 w 152"/>
              <a:gd name="T27" fmla="*/ 0 h 121"/>
              <a:gd name="T28" fmla="*/ 83 w 152"/>
              <a:gd name="T29" fmla="*/ 3 h 121"/>
              <a:gd name="T30" fmla="*/ 106 w 152"/>
              <a:gd name="T31" fmla="*/ 22 h 121"/>
              <a:gd name="T32" fmla="*/ 106 w 152"/>
              <a:gd name="T33" fmla="*/ 3 h 121"/>
              <a:gd name="T34" fmla="*/ 107 w 152"/>
              <a:gd name="T35" fmla="*/ 1 h 121"/>
              <a:gd name="T36" fmla="*/ 109 w 152"/>
              <a:gd name="T37" fmla="*/ 0 h 121"/>
              <a:gd name="T38" fmla="*/ 127 w 152"/>
              <a:gd name="T39" fmla="*/ 0 h 121"/>
              <a:gd name="T40" fmla="*/ 129 w 152"/>
              <a:gd name="T41" fmla="*/ 1 h 121"/>
              <a:gd name="T42" fmla="*/ 130 w 152"/>
              <a:gd name="T43" fmla="*/ 3 h 121"/>
              <a:gd name="T44" fmla="*/ 130 w 152"/>
              <a:gd name="T45" fmla="*/ 42 h 121"/>
              <a:gd name="T46" fmla="*/ 151 w 152"/>
              <a:gd name="T47" fmla="*/ 59 h 121"/>
              <a:gd name="T48" fmla="*/ 152 w 152"/>
              <a:gd name="T49" fmla="*/ 61 h 121"/>
              <a:gd name="T50" fmla="*/ 151 w 152"/>
              <a:gd name="T51" fmla="*/ 64 h 121"/>
              <a:gd name="T52" fmla="*/ 130 w 152"/>
              <a:gd name="T53" fmla="*/ 70 h 121"/>
              <a:gd name="T54" fmla="*/ 130 w 152"/>
              <a:gd name="T55" fmla="*/ 115 h 121"/>
              <a:gd name="T56" fmla="*/ 128 w 152"/>
              <a:gd name="T57" fmla="*/ 120 h 121"/>
              <a:gd name="T58" fmla="*/ 124 w 152"/>
              <a:gd name="T59" fmla="*/ 121 h 121"/>
              <a:gd name="T60" fmla="*/ 88 w 152"/>
              <a:gd name="T61" fmla="*/ 121 h 121"/>
              <a:gd name="T62" fmla="*/ 88 w 152"/>
              <a:gd name="T63" fmla="*/ 85 h 121"/>
              <a:gd name="T64" fmla="*/ 64 w 152"/>
              <a:gd name="T65" fmla="*/ 85 h 121"/>
              <a:gd name="T66" fmla="*/ 64 w 152"/>
              <a:gd name="T67" fmla="*/ 121 h 121"/>
              <a:gd name="T68" fmla="*/ 27 w 152"/>
              <a:gd name="T69" fmla="*/ 121 h 121"/>
              <a:gd name="T70" fmla="*/ 23 w 152"/>
              <a:gd name="T71" fmla="*/ 120 h 121"/>
              <a:gd name="T72" fmla="*/ 21 w 152"/>
              <a:gd name="T73" fmla="*/ 115 h 121"/>
              <a:gd name="T74" fmla="*/ 21 w 152"/>
              <a:gd name="T75" fmla="*/ 70 h 121"/>
              <a:gd name="T76" fmla="*/ 21 w 152"/>
              <a:gd name="T77" fmla="*/ 70 h 121"/>
              <a:gd name="T78" fmla="*/ 21 w 152"/>
              <a:gd name="T79" fmla="*/ 69 h 121"/>
              <a:gd name="T80" fmla="*/ 76 w 152"/>
              <a:gd name="T81" fmla="*/ 25 h 121"/>
              <a:gd name="T82" fmla="*/ 130 w 152"/>
              <a:gd name="T83" fmla="*/ 69 h 121"/>
              <a:gd name="T84" fmla="*/ 130 w 152"/>
              <a:gd name="T85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2" h="121">
                <a:moveTo>
                  <a:pt x="151" y="64"/>
                </a:move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4" y="71"/>
                  <a:pt x="144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2" y="72"/>
                  <a:pt x="142" y="71"/>
                  <a:pt x="141" y="71"/>
                </a:cubicBezTo>
                <a:cubicBezTo>
                  <a:pt x="76" y="16"/>
                  <a:pt x="76" y="16"/>
                  <a:pt x="76" y="16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71"/>
                  <a:pt x="9" y="72"/>
                  <a:pt x="8" y="72"/>
                </a:cubicBezTo>
                <a:cubicBezTo>
                  <a:pt x="7" y="71"/>
                  <a:pt x="7" y="71"/>
                  <a:pt x="6" y="7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2"/>
                  <a:pt x="0" y="61"/>
                </a:cubicBezTo>
                <a:cubicBezTo>
                  <a:pt x="0" y="60"/>
                  <a:pt x="0" y="60"/>
                  <a:pt x="1" y="59"/>
                </a:cubicBezTo>
                <a:cubicBezTo>
                  <a:pt x="69" y="3"/>
                  <a:pt x="69" y="3"/>
                  <a:pt x="69" y="3"/>
                </a:cubicBezTo>
                <a:cubicBezTo>
                  <a:pt x="71" y="1"/>
                  <a:pt x="73" y="0"/>
                  <a:pt x="76" y="0"/>
                </a:cubicBezTo>
                <a:cubicBezTo>
                  <a:pt x="79" y="0"/>
                  <a:pt x="81" y="1"/>
                  <a:pt x="83" y="3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6" y="2"/>
                  <a:pt x="107" y="1"/>
                </a:cubicBezTo>
                <a:cubicBezTo>
                  <a:pt x="107" y="1"/>
                  <a:pt x="108" y="0"/>
                  <a:pt x="10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29" y="1"/>
                  <a:pt x="129" y="1"/>
                </a:cubicBezTo>
                <a:cubicBezTo>
                  <a:pt x="130" y="2"/>
                  <a:pt x="130" y="3"/>
                  <a:pt x="130" y="3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2" y="60"/>
                  <a:pt x="152" y="60"/>
                  <a:pt x="152" y="61"/>
                </a:cubicBezTo>
                <a:cubicBezTo>
                  <a:pt x="152" y="62"/>
                  <a:pt x="152" y="63"/>
                  <a:pt x="151" y="64"/>
                </a:cubicBezTo>
                <a:close/>
                <a:moveTo>
                  <a:pt x="130" y="70"/>
                </a:moveTo>
                <a:cubicBezTo>
                  <a:pt x="130" y="115"/>
                  <a:pt x="130" y="115"/>
                  <a:pt x="130" y="115"/>
                </a:cubicBezTo>
                <a:cubicBezTo>
                  <a:pt x="130" y="117"/>
                  <a:pt x="130" y="118"/>
                  <a:pt x="128" y="120"/>
                </a:cubicBezTo>
                <a:cubicBezTo>
                  <a:pt x="127" y="121"/>
                  <a:pt x="126" y="121"/>
                  <a:pt x="124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85"/>
                  <a:pt x="88" y="85"/>
                  <a:pt x="88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22" y="118"/>
                  <a:pt x="21" y="117"/>
                  <a:pt x="21" y="115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76" y="25"/>
                  <a:pt x="76" y="25"/>
                  <a:pt x="76" y="25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0"/>
                  <a:pt x="130" y="70"/>
                  <a:pt x="130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C35FCF-CCF5-40CA-A15D-6D6CF461159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4939845" y="1765793"/>
            <a:ext cx="958632" cy="958630"/>
            <a:chOff x="3074808" y="1869031"/>
            <a:chExt cx="958632" cy="95863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78E8097-4BDE-4966-80A6-8580012D042F}"/>
                </a:ext>
              </a:extLst>
            </p:cNvPr>
            <p:cNvSpPr/>
            <p:nvPr/>
          </p:nvSpPr>
          <p:spPr>
            <a:xfrm>
              <a:off x="3074808" y="1869031"/>
              <a:ext cx="958632" cy="95863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106FC91-2E72-4CBB-9499-1EFDE3203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859" y="2128079"/>
              <a:ext cx="228530" cy="440534"/>
            </a:xfrm>
            <a:custGeom>
              <a:avLst/>
              <a:gdLst>
                <a:gd name="T0" fmla="*/ 0 w 125"/>
                <a:gd name="T1" fmla="*/ 21 h 243"/>
                <a:gd name="T2" fmla="*/ 2 w 125"/>
                <a:gd name="T3" fmla="*/ 13 h 243"/>
                <a:gd name="T4" fmla="*/ 6 w 125"/>
                <a:gd name="T5" fmla="*/ 6 h 243"/>
                <a:gd name="T6" fmla="*/ 21 w 125"/>
                <a:gd name="T7" fmla="*/ 0 h 243"/>
                <a:gd name="T8" fmla="*/ 22 w 125"/>
                <a:gd name="T9" fmla="*/ 0 h 243"/>
                <a:gd name="T10" fmla="*/ 22 w 125"/>
                <a:gd name="T11" fmla="*/ 0 h 243"/>
                <a:gd name="T12" fmla="*/ 103 w 125"/>
                <a:gd name="T13" fmla="*/ 0 h 243"/>
                <a:gd name="T14" fmla="*/ 104 w 125"/>
                <a:gd name="T15" fmla="*/ 0 h 243"/>
                <a:gd name="T16" fmla="*/ 104 w 125"/>
                <a:gd name="T17" fmla="*/ 0 h 243"/>
                <a:gd name="T18" fmla="*/ 119 w 125"/>
                <a:gd name="T19" fmla="*/ 6 h 243"/>
                <a:gd name="T20" fmla="*/ 124 w 125"/>
                <a:gd name="T21" fmla="*/ 13 h 243"/>
                <a:gd name="T22" fmla="*/ 125 w 125"/>
                <a:gd name="T23" fmla="*/ 21 h 243"/>
                <a:gd name="T24" fmla="*/ 125 w 125"/>
                <a:gd name="T25" fmla="*/ 222 h 243"/>
                <a:gd name="T26" fmla="*/ 119 w 125"/>
                <a:gd name="T27" fmla="*/ 237 h 243"/>
                <a:gd name="T28" fmla="*/ 113 w 125"/>
                <a:gd name="T29" fmla="*/ 241 h 243"/>
                <a:gd name="T30" fmla="*/ 106 w 125"/>
                <a:gd name="T31" fmla="*/ 243 h 243"/>
                <a:gd name="T32" fmla="*/ 20 w 125"/>
                <a:gd name="T33" fmla="*/ 243 h 243"/>
                <a:gd name="T34" fmla="*/ 12 w 125"/>
                <a:gd name="T35" fmla="*/ 241 h 243"/>
                <a:gd name="T36" fmla="*/ 6 w 125"/>
                <a:gd name="T37" fmla="*/ 237 h 243"/>
                <a:gd name="T38" fmla="*/ 0 w 125"/>
                <a:gd name="T39" fmla="*/ 222 h 243"/>
                <a:gd name="T40" fmla="*/ 0 w 125"/>
                <a:gd name="T41" fmla="*/ 21 h 243"/>
                <a:gd name="T42" fmla="*/ 11 w 125"/>
                <a:gd name="T43" fmla="*/ 201 h 243"/>
                <a:gd name="T44" fmla="*/ 115 w 125"/>
                <a:gd name="T45" fmla="*/ 201 h 243"/>
                <a:gd name="T46" fmla="*/ 115 w 125"/>
                <a:gd name="T47" fmla="*/ 42 h 243"/>
                <a:gd name="T48" fmla="*/ 11 w 125"/>
                <a:gd name="T49" fmla="*/ 42 h 243"/>
                <a:gd name="T50" fmla="*/ 11 w 125"/>
                <a:gd name="T51" fmla="*/ 201 h 243"/>
                <a:gd name="T52" fmla="*/ 54 w 125"/>
                <a:gd name="T53" fmla="*/ 214 h 243"/>
                <a:gd name="T54" fmla="*/ 51 w 125"/>
                <a:gd name="T55" fmla="*/ 218 h 243"/>
                <a:gd name="T56" fmla="*/ 50 w 125"/>
                <a:gd name="T57" fmla="*/ 222 h 243"/>
                <a:gd name="T58" fmla="*/ 51 w 125"/>
                <a:gd name="T59" fmla="*/ 227 h 243"/>
                <a:gd name="T60" fmla="*/ 54 w 125"/>
                <a:gd name="T61" fmla="*/ 231 h 243"/>
                <a:gd name="T62" fmla="*/ 58 w 125"/>
                <a:gd name="T63" fmla="*/ 234 h 243"/>
                <a:gd name="T64" fmla="*/ 63 w 125"/>
                <a:gd name="T65" fmla="*/ 234 h 243"/>
                <a:gd name="T66" fmla="*/ 67 w 125"/>
                <a:gd name="T67" fmla="*/ 234 h 243"/>
                <a:gd name="T68" fmla="*/ 71 w 125"/>
                <a:gd name="T69" fmla="*/ 231 h 243"/>
                <a:gd name="T70" fmla="*/ 74 w 125"/>
                <a:gd name="T71" fmla="*/ 227 h 243"/>
                <a:gd name="T72" fmla="*/ 75 w 125"/>
                <a:gd name="T73" fmla="*/ 222 h 243"/>
                <a:gd name="T74" fmla="*/ 74 w 125"/>
                <a:gd name="T75" fmla="*/ 218 h 243"/>
                <a:gd name="T76" fmla="*/ 71 w 125"/>
                <a:gd name="T77" fmla="*/ 214 h 243"/>
                <a:gd name="T78" fmla="*/ 67 w 125"/>
                <a:gd name="T79" fmla="*/ 211 h 243"/>
                <a:gd name="T80" fmla="*/ 63 w 125"/>
                <a:gd name="T81" fmla="*/ 210 h 243"/>
                <a:gd name="T82" fmla="*/ 58 w 125"/>
                <a:gd name="T83" fmla="*/ 211 h 243"/>
                <a:gd name="T84" fmla="*/ 54 w 125"/>
                <a:gd name="T85" fmla="*/ 214 h 243"/>
                <a:gd name="T86" fmla="*/ 51 w 125"/>
                <a:gd name="T87" fmla="*/ 21 h 243"/>
                <a:gd name="T88" fmla="*/ 53 w 125"/>
                <a:gd name="T89" fmla="*/ 23 h 243"/>
                <a:gd name="T90" fmla="*/ 72 w 125"/>
                <a:gd name="T91" fmla="*/ 23 h 243"/>
                <a:gd name="T92" fmla="*/ 74 w 125"/>
                <a:gd name="T93" fmla="*/ 21 h 243"/>
                <a:gd name="T94" fmla="*/ 72 w 125"/>
                <a:gd name="T95" fmla="*/ 19 h 243"/>
                <a:gd name="T96" fmla="*/ 53 w 125"/>
                <a:gd name="T97" fmla="*/ 19 h 243"/>
                <a:gd name="T98" fmla="*/ 51 w 125"/>
                <a:gd name="T99" fmla="*/ 21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243">
                  <a:moveTo>
                    <a:pt x="0" y="21"/>
                  </a:move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4" y="8"/>
                    <a:pt x="6" y="6"/>
                  </a:cubicBezTo>
                  <a:cubicBezTo>
                    <a:pt x="10" y="2"/>
                    <a:pt x="15" y="0"/>
                    <a:pt x="21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0" y="0"/>
                    <a:pt x="115" y="2"/>
                    <a:pt x="119" y="6"/>
                  </a:cubicBezTo>
                  <a:cubicBezTo>
                    <a:pt x="121" y="8"/>
                    <a:pt x="123" y="10"/>
                    <a:pt x="124" y="13"/>
                  </a:cubicBezTo>
                  <a:cubicBezTo>
                    <a:pt x="125" y="15"/>
                    <a:pt x="125" y="18"/>
                    <a:pt x="125" y="21"/>
                  </a:cubicBezTo>
                  <a:cubicBezTo>
                    <a:pt x="125" y="222"/>
                    <a:pt x="125" y="222"/>
                    <a:pt x="125" y="222"/>
                  </a:cubicBezTo>
                  <a:cubicBezTo>
                    <a:pt x="125" y="228"/>
                    <a:pt x="123" y="232"/>
                    <a:pt x="119" y="237"/>
                  </a:cubicBezTo>
                  <a:cubicBezTo>
                    <a:pt x="117" y="239"/>
                    <a:pt x="115" y="240"/>
                    <a:pt x="113" y="241"/>
                  </a:cubicBezTo>
                  <a:cubicBezTo>
                    <a:pt x="111" y="243"/>
                    <a:pt x="108" y="243"/>
                    <a:pt x="106" y="243"/>
                  </a:cubicBezTo>
                  <a:cubicBezTo>
                    <a:pt x="20" y="243"/>
                    <a:pt x="20" y="243"/>
                    <a:pt x="20" y="243"/>
                  </a:cubicBezTo>
                  <a:cubicBezTo>
                    <a:pt x="17" y="243"/>
                    <a:pt x="15" y="243"/>
                    <a:pt x="12" y="241"/>
                  </a:cubicBezTo>
                  <a:cubicBezTo>
                    <a:pt x="10" y="240"/>
                    <a:pt x="8" y="239"/>
                    <a:pt x="6" y="237"/>
                  </a:cubicBezTo>
                  <a:cubicBezTo>
                    <a:pt x="2" y="232"/>
                    <a:pt x="0" y="228"/>
                    <a:pt x="0" y="222"/>
                  </a:cubicBezTo>
                  <a:lnTo>
                    <a:pt x="0" y="21"/>
                  </a:lnTo>
                  <a:close/>
                  <a:moveTo>
                    <a:pt x="11" y="201"/>
                  </a:moveTo>
                  <a:cubicBezTo>
                    <a:pt x="115" y="201"/>
                    <a:pt x="115" y="201"/>
                    <a:pt x="115" y="201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201"/>
                  </a:lnTo>
                  <a:close/>
                  <a:moveTo>
                    <a:pt x="54" y="214"/>
                  </a:moveTo>
                  <a:cubicBezTo>
                    <a:pt x="53" y="215"/>
                    <a:pt x="52" y="216"/>
                    <a:pt x="51" y="218"/>
                  </a:cubicBezTo>
                  <a:cubicBezTo>
                    <a:pt x="51" y="219"/>
                    <a:pt x="50" y="221"/>
                    <a:pt x="50" y="222"/>
                  </a:cubicBezTo>
                  <a:cubicBezTo>
                    <a:pt x="50" y="224"/>
                    <a:pt x="51" y="225"/>
                    <a:pt x="51" y="227"/>
                  </a:cubicBezTo>
                  <a:cubicBezTo>
                    <a:pt x="52" y="228"/>
                    <a:pt x="53" y="230"/>
                    <a:pt x="54" y="231"/>
                  </a:cubicBezTo>
                  <a:cubicBezTo>
                    <a:pt x="55" y="232"/>
                    <a:pt x="57" y="233"/>
                    <a:pt x="58" y="234"/>
                  </a:cubicBezTo>
                  <a:cubicBezTo>
                    <a:pt x="60" y="234"/>
                    <a:pt x="61" y="234"/>
                    <a:pt x="63" y="234"/>
                  </a:cubicBezTo>
                  <a:cubicBezTo>
                    <a:pt x="64" y="234"/>
                    <a:pt x="66" y="234"/>
                    <a:pt x="67" y="234"/>
                  </a:cubicBezTo>
                  <a:cubicBezTo>
                    <a:pt x="69" y="233"/>
                    <a:pt x="70" y="232"/>
                    <a:pt x="71" y="231"/>
                  </a:cubicBezTo>
                  <a:cubicBezTo>
                    <a:pt x="72" y="230"/>
                    <a:pt x="73" y="228"/>
                    <a:pt x="74" y="227"/>
                  </a:cubicBezTo>
                  <a:cubicBezTo>
                    <a:pt x="75" y="225"/>
                    <a:pt x="75" y="224"/>
                    <a:pt x="75" y="222"/>
                  </a:cubicBezTo>
                  <a:cubicBezTo>
                    <a:pt x="75" y="221"/>
                    <a:pt x="75" y="219"/>
                    <a:pt x="74" y="218"/>
                  </a:cubicBezTo>
                  <a:cubicBezTo>
                    <a:pt x="73" y="216"/>
                    <a:pt x="72" y="215"/>
                    <a:pt x="71" y="214"/>
                  </a:cubicBezTo>
                  <a:cubicBezTo>
                    <a:pt x="70" y="213"/>
                    <a:pt x="69" y="212"/>
                    <a:pt x="67" y="211"/>
                  </a:cubicBezTo>
                  <a:cubicBezTo>
                    <a:pt x="66" y="210"/>
                    <a:pt x="64" y="210"/>
                    <a:pt x="63" y="210"/>
                  </a:cubicBezTo>
                  <a:cubicBezTo>
                    <a:pt x="61" y="210"/>
                    <a:pt x="60" y="210"/>
                    <a:pt x="58" y="211"/>
                  </a:cubicBezTo>
                  <a:cubicBezTo>
                    <a:pt x="57" y="212"/>
                    <a:pt x="55" y="213"/>
                    <a:pt x="54" y="214"/>
                  </a:cubicBezTo>
                  <a:close/>
                  <a:moveTo>
                    <a:pt x="51" y="21"/>
                  </a:moveTo>
                  <a:cubicBezTo>
                    <a:pt x="51" y="22"/>
                    <a:pt x="52" y="23"/>
                    <a:pt x="53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4" y="23"/>
                    <a:pt x="74" y="22"/>
                    <a:pt x="74" y="21"/>
                  </a:cubicBezTo>
                  <a:cubicBezTo>
                    <a:pt x="74" y="19"/>
                    <a:pt x="74" y="19"/>
                    <a:pt x="7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2" y="19"/>
                    <a:pt x="51" y="19"/>
                    <a:pt x="51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849115-6E9B-444C-8269-2519B5DE027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4599847" y="2907271"/>
            <a:ext cx="1636776" cy="949820"/>
            <a:chOff x="6807242" y="3012416"/>
            <a:chExt cx="1636776" cy="9498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343A8E-45FE-440F-B2F2-6D110C3D6422}"/>
                </a:ext>
              </a:extLst>
            </p:cNvPr>
            <p:cNvSpPr txBox="1"/>
            <p:nvPr/>
          </p:nvSpPr>
          <p:spPr>
            <a:xfrm>
              <a:off x="6807242" y="3012416"/>
              <a:ext cx="1636776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smartphone presence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66E443-11B3-4C6A-AD51-A081954C5330}"/>
                </a:ext>
              </a:extLst>
            </p:cNvPr>
            <p:cNvSpPr txBox="1"/>
            <p:nvPr/>
          </p:nvSpPr>
          <p:spPr>
            <a:xfrm>
              <a:off x="6809000" y="3385155"/>
              <a:ext cx="1633261" cy="5770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100% of people driving said they were owning a smartphone</a:t>
              </a:r>
            </a:p>
            <a:p>
              <a:pPr algn="ct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200 answers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8AAE0D-86B4-4F86-A2E1-1A9E167C9B2D}"/>
                </a:ext>
              </a:extLst>
            </p:cNvPr>
            <p:cNvCxnSpPr/>
            <p:nvPr/>
          </p:nvCxnSpPr>
          <p:spPr>
            <a:xfrm>
              <a:off x="6832644" y="3289410"/>
              <a:ext cx="1585973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 291">
            <a:extLst>
              <a:ext uri="{FF2B5EF4-FFF2-40B4-BE49-F238E27FC236}">
                <a16:creationId xmlns:a16="http://schemas.microsoft.com/office/drawing/2014/main" id="{1C51462E-CFB8-491D-BBDC-285A8707B0F2}"/>
              </a:ext>
            </a:extLst>
          </p:cNvPr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6974088" y="1954493"/>
            <a:ext cx="591836" cy="598004"/>
          </a:xfrm>
          <a:custGeom>
            <a:avLst/>
            <a:gdLst>
              <a:gd name="T0" fmla="*/ 135 w 145"/>
              <a:gd name="T1" fmla="*/ 36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3 w 145"/>
              <a:gd name="T9" fmla="*/ 146 h 146"/>
              <a:gd name="T10" fmla="*/ 36 w 145"/>
              <a:gd name="T11" fmla="*/ 136 h 146"/>
              <a:gd name="T12" fmla="*/ 10 w 145"/>
              <a:gd name="T13" fmla="*/ 109 h 146"/>
              <a:gd name="T14" fmla="*/ 0 w 145"/>
              <a:gd name="T15" fmla="*/ 73 h 146"/>
              <a:gd name="T16" fmla="*/ 10 w 145"/>
              <a:gd name="T17" fmla="*/ 36 h 146"/>
              <a:gd name="T18" fmla="*/ 36 w 145"/>
              <a:gd name="T19" fmla="*/ 10 h 146"/>
              <a:gd name="T20" fmla="*/ 73 w 145"/>
              <a:gd name="T21" fmla="*/ 0 h 146"/>
              <a:gd name="T22" fmla="*/ 109 w 145"/>
              <a:gd name="T23" fmla="*/ 10 h 146"/>
              <a:gd name="T24" fmla="*/ 135 w 145"/>
              <a:gd name="T25" fmla="*/ 36 h 146"/>
              <a:gd name="T26" fmla="*/ 128 w 145"/>
              <a:gd name="T27" fmla="*/ 96 h 146"/>
              <a:gd name="T28" fmla="*/ 133 w 145"/>
              <a:gd name="T29" fmla="*/ 73 h 146"/>
              <a:gd name="T30" fmla="*/ 128 w 145"/>
              <a:gd name="T31" fmla="*/ 49 h 146"/>
              <a:gd name="T32" fmla="*/ 115 w 145"/>
              <a:gd name="T33" fmla="*/ 30 h 146"/>
              <a:gd name="T34" fmla="*/ 96 w 145"/>
              <a:gd name="T35" fmla="*/ 17 h 146"/>
              <a:gd name="T36" fmla="*/ 73 w 145"/>
              <a:gd name="T37" fmla="*/ 12 h 146"/>
              <a:gd name="T38" fmla="*/ 49 w 145"/>
              <a:gd name="T39" fmla="*/ 17 h 146"/>
              <a:gd name="T40" fmla="*/ 30 w 145"/>
              <a:gd name="T41" fmla="*/ 30 h 146"/>
              <a:gd name="T42" fmla="*/ 17 w 145"/>
              <a:gd name="T43" fmla="*/ 49 h 146"/>
              <a:gd name="T44" fmla="*/ 12 w 145"/>
              <a:gd name="T45" fmla="*/ 73 h 146"/>
              <a:gd name="T46" fmla="*/ 17 w 145"/>
              <a:gd name="T47" fmla="*/ 96 h 146"/>
              <a:gd name="T48" fmla="*/ 30 w 145"/>
              <a:gd name="T49" fmla="*/ 116 h 146"/>
              <a:gd name="T50" fmla="*/ 49 w 145"/>
              <a:gd name="T51" fmla="*/ 129 h 146"/>
              <a:gd name="T52" fmla="*/ 73 w 145"/>
              <a:gd name="T53" fmla="*/ 133 h 146"/>
              <a:gd name="T54" fmla="*/ 96 w 145"/>
              <a:gd name="T55" fmla="*/ 129 h 146"/>
              <a:gd name="T56" fmla="*/ 115 w 145"/>
              <a:gd name="T57" fmla="*/ 116 h 146"/>
              <a:gd name="T58" fmla="*/ 128 w 145"/>
              <a:gd name="T59" fmla="*/ 96 h 146"/>
              <a:gd name="T60" fmla="*/ 107 w 145"/>
              <a:gd name="T61" fmla="*/ 39 h 146"/>
              <a:gd name="T62" fmla="*/ 121 w 145"/>
              <a:gd name="T63" fmla="*/ 73 h 146"/>
              <a:gd name="T64" fmla="*/ 107 w 145"/>
              <a:gd name="T65" fmla="*/ 107 h 146"/>
              <a:gd name="T66" fmla="*/ 73 w 145"/>
              <a:gd name="T67" fmla="*/ 121 h 146"/>
              <a:gd name="T68" fmla="*/ 38 w 145"/>
              <a:gd name="T69" fmla="*/ 107 h 146"/>
              <a:gd name="T70" fmla="*/ 24 w 145"/>
              <a:gd name="T71" fmla="*/ 73 h 146"/>
              <a:gd name="T72" fmla="*/ 38 w 145"/>
              <a:gd name="T73" fmla="*/ 39 h 146"/>
              <a:gd name="T74" fmla="*/ 73 w 145"/>
              <a:gd name="T75" fmla="*/ 25 h 146"/>
              <a:gd name="T76" fmla="*/ 107 w 145"/>
              <a:gd name="T77" fmla="*/ 39 h 146"/>
              <a:gd name="T78" fmla="*/ 98 w 145"/>
              <a:gd name="T79" fmla="*/ 99 h 146"/>
              <a:gd name="T80" fmla="*/ 109 w 145"/>
              <a:gd name="T81" fmla="*/ 73 h 146"/>
              <a:gd name="T82" fmla="*/ 98 w 145"/>
              <a:gd name="T83" fmla="*/ 47 h 146"/>
              <a:gd name="T84" fmla="*/ 73 w 145"/>
              <a:gd name="T85" fmla="*/ 37 h 146"/>
              <a:gd name="T86" fmla="*/ 47 w 145"/>
              <a:gd name="T87" fmla="*/ 47 h 146"/>
              <a:gd name="T88" fmla="*/ 36 w 145"/>
              <a:gd name="T89" fmla="*/ 73 h 146"/>
              <a:gd name="T90" fmla="*/ 47 w 145"/>
              <a:gd name="T91" fmla="*/ 99 h 146"/>
              <a:gd name="T92" fmla="*/ 73 w 145"/>
              <a:gd name="T93" fmla="*/ 109 h 146"/>
              <a:gd name="T94" fmla="*/ 98 w 145"/>
              <a:gd name="T95" fmla="*/ 99 h 146"/>
              <a:gd name="T96" fmla="*/ 90 w 145"/>
              <a:gd name="T97" fmla="*/ 56 h 146"/>
              <a:gd name="T98" fmla="*/ 97 w 145"/>
              <a:gd name="T99" fmla="*/ 73 h 146"/>
              <a:gd name="T100" fmla="*/ 90 w 145"/>
              <a:gd name="T101" fmla="*/ 90 h 146"/>
              <a:gd name="T102" fmla="*/ 73 w 145"/>
              <a:gd name="T103" fmla="*/ 97 h 146"/>
              <a:gd name="T104" fmla="*/ 55 w 145"/>
              <a:gd name="T105" fmla="*/ 90 h 146"/>
              <a:gd name="T106" fmla="*/ 48 w 145"/>
              <a:gd name="T107" fmla="*/ 73 h 146"/>
              <a:gd name="T108" fmla="*/ 55 w 145"/>
              <a:gd name="T109" fmla="*/ 56 h 146"/>
              <a:gd name="T110" fmla="*/ 73 w 145"/>
              <a:gd name="T111" fmla="*/ 49 h 146"/>
              <a:gd name="T112" fmla="*/ 90 w 145"/>
              <a:gd name="T113" fmla="*/ 5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5" h="146">
                <a:moveTo>
                  <a:pt x="135" y="36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0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0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6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6"/>
                </a:cubicBezTo>
                <a:close/>
                <a:moveTo>
                  <a:pt x="128" y="96"/>
                </a:moveTo>
                <a:cubicBezTo>
                  <a:pt x="131" y="89"/>
                  <a:pt x="133" y="81"/>
                  <a:pt x="133" y="73"/>
                </a:cubicBezTo>
                <a:cubicBezTo>
                  <a:pt x="133" y="65"/>
                  <a:pt x="131" y="57"/>
                  <a:pt x="128" y="49"/>
                </a:cubicBezTo>
                <a:cubicBezTo>
                  <a:pt x="125" y="42"/>
                  <a:pt x="121" y="36"/>
                  <a:pt x="115" y="30"/>
                </a:cubicBezTo>
                <a:cubicBezTo>
                  <a:pt x="110" y="25"/>
                  <a:pt x="104" y="20"/>
                  <a:pt x="96" y="17"/>
                </a:cubicBezTo>
                <a:cubicBezTo>
                  <a:pt x="89" y="14"/>
                  <a:pt x="81" y="12"/>
                  <a:pt x="73" y="12"/>
                </a:cubicBezTo>
                <a:cubicBezTo>
                  <a:pt x="64" y="12"/>
                  <a:pt x="57" y="14"/>
                  <a:pt x="49" y="17"/>
                </a:cubicBezTo>
                <a:cubicBezTo>
                  <a:pt x="42" y="20"/>
                  <a:pt x="35" y="25"/>
                  <a:pt x="30" y="30"/>
                </a:cubicBezTo>
                <a:cubicBezTo>
                  <a:pt x="24" y="36"/>
                  <a:pt x="20" y="42"/>
                  <a:pt x="17" y="49"/>
                </a:cubicBezTo>
                <a:cubicBezTo>
                  <a:pt x="14" y="57"/>
                  <a:pt x="12" y="65"/>
                  <a:pt x="12" y="73"/>
                </a:cubicBezTo>
                <a:cubicBezTo>
                  <a:pt x="12" y="81"/>
                  <a:pt x="14" y="89"/>
                  <a:pt x="17" y="96"/>
                </a:cubicBezTo>
                <a:cubicBezTo>
                  <a:pt x="20" y="104"/>
                  <a:pt x="24" y="110"/>
                  <a:pt x="30" y="116"/>
                </a:cubicBezTo>
                <a:cubicBezTo>
                  <a:pt x="35" y="121"/>
                  <a:pt x="42" y="125"/>
                  <a:pt x="49" y="129"/>
                </a:cubicBezTo>
                <a:cubicBezTo>
                  <a:pt x="57" y="132"/>
                  <a:pt x="64" y="133"/>
                  <a:pt x="73" y="133"/>
                </a:cubicBezTo>
                <a:cubicBezTo>
                  <a:pt x="81" y="133"/>
                  <a:pt x="89" y="132"/>
                  <a:pt x="96" y="129"/>
                </a:cubicBezTo>
                <a:cubicBezTo>
                  <a:pt x="104" y="125"/>
                  <a:pt x="110" y="121"/>
                  <a:pt x="115" y="116"/>
                </a:cubicBezTo>
                <a:cubicBezTo>
                  <a:pt x="121" y="110"/>
                  <a:pt x="125" y="104"/>
                  <a:pt x="128" y="96"/>
                </a:cubicBezTo>
                <a:close/>
                <a:moveTo>
                  <a:pt x="107" y="39"/>
                </a:moveTo>
                <a:cubicBezTo>
                  <a:pt x="116" y="48"/>
                  <a:pt x="121" y="60"/>
                  <a:pt x="121" y="73"/>
                </a:cubicBezTo>
                <a:cubicBezTo>
                  <a:pt x="121" y="86"/>
                  <a:pt x="116" y="98"/>
                  <a:pt x="107" y="107"/>
                </a:cubicBezTo>
                <a:cubicBezTo>
                  <a:pt x="97" y="117"/>
                  <a:pt x="86" y="121"/>
                  <a:pt x="73" y="121"/>
                </a:cubicBezTo>
                <a:cubicBezTo>
                  <a:pt x="59" y="121"/>
                  <a:pt x="48" y="117"/>
                  <a:pt x="38" y="107"/>
                </a:cubicBezTo>
                <a:cubicBezTo>
                  <a:pt x="29" y="98"/>
                  <a:pt x="24" y="86"/>
                  <a:pt x="24" y="73"/>
                </a:cubicBezTo>
                <a:cubicBezTo>
                  <a:pt x="24" y="60"/>
                  <a:pt x="29" y="48"/>
                  <a:pt x="38" y="39"/>
                </a:cubicBezTo>
                <a:cubicBezTo>
                  <a:pt x="48" y="29"/>
                  <a:pt x="59" y="25"/>
                  <a:pt x="73" y="25"/>
                </a:cubicBezTo>
                <a:cubicBezTo>
                  <a:pt x="86" y="25"/>
                  <a:pt x="97" y="29"/>
                  <a:pt x="107" y="39"/>
                </a:cubicBezTo>
                <a:close/>
                <a:moveTo>
                  <a:pt x="98" y="99"/>
                </a:moveTo>
                <a:cubicBezTo>
                  <a:pt x="105" y="91"/>
                  <a:pt x="109" y="83"/>
                  <a:pt x="109" y="73"/>
                </a:cubicBezTo>
                <a:cubicBezTo>
                  <a:pt x="109" y="63"/>
                  <a:pt x="105" y="54"/>
                  <a:pt x="98" y="47"/>
                </a:cubicBezTo>
                <a:cubicBezTo>
                  <a:pt x="91" y="40"/>
                  <a:pt x="83" y="37"/>
                  <a:pt x="73" y="37"/>
                </a:cubicBezTo>
                <a:cubicBezTo>
                  <a:pt x="63" y="37"/>
                  <a:pt x="54" y="40"/>
                  <a:pt x="47" y="47"/>
                </a:cubicBezTo>
                <a:cubicBezTo>
                  <a:pt x="40" y="54"/>
                  <a:pt x="36" y="63"/>
                  <a:pt x="36" y="73"/>
                </a:cubicBezTo>
                <a:cubicBezTo>
                  <a:pt x="36" y="83"/>
                  <a:pt x="40" y="91"/>
                  <a:pt x="47" y="99"/>
                </a:cubicBezTo>
                <a:cubicBezTo>
                  <a:pt x="54" y="106"/>
                  <a:pt x="63" y="109"/>
                  <a:pt x="73" y="109"/>
                </a:cubicBezTo>
                <a:cubicBezTo>
                  <a:pt x="83" y="109"/>
                  <a:pt x="91" y="106"/>
                  <a:pt x="98" y="99"/>
                </a:cubicBezTo>
                <a:close/>
                <a:moveTo>
                  <a:pt x="90" y="56"/>
                </a:moveTo>
                <a:cubicBezTo>
                  <a:pt x="94" y="61"/>
                  <a:pt x="97" y="66"/>
                  <a:pt x="97" y="73"/>
                </a:cubicBezTo>
                <a:cubicBezTo>
                  <a:pt x="97" y="80"/>
                  <a:pt x="94" y="85"/>
                  <a:pt x="90" y="90"/>
                </a:cubicBezTo>
                <a:cubicBezTo>
                  <a:pt x="85" y="95"/>
                  <a:pt x="79" y="97"/>
                  <a:pt x="73" y="97"/>
                </a:cubicBezTo>
                <a:cubicBezTo>
                  <a:pt x="66" y="97"/>
                  <a:pt x="60" y="95"/>
                  <a:pt x="55" y="90"/>
                </a:cubicBezTo>
                <a:cubicBezTo>
                  <a:pt x="51" y="85"/>
                  <a:pt x="48" y="80"/>
                  <a:pt x="48" y="73"/>
                </a:cubicBezTo>
                <a:cubicBezTo>
                  <a:pt x="48" y="66"/>
                  <a:pt x="51" y="61"/>
                  <a:pt x="55" y="56"/>
                </a:cubicBezTo>
                <a:cubicBezTo>
                  <a:pt x="60" y="51"/>
                  <a:pt x="66" y="49"/>
                  <a:pt x="73" y="49"/>
                </a:cubicBezTo>
                <a:cubicBezTo>
                  <a:pt x="79" y="49"/>
                  <a:pt x="85" y="51"/>
                  <a:pt x="90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3CA25-914D-4068-964B-53D823670B8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6C2EE-2FF8-4DBD-9C1D-EEF7F640791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325372"/>
      </p:ext>
    </p:extLst>
  </p:cSld>
  <p:clrMapOvr>
    <a:masterClrMapping/>
  </p:clrMapOvr>
  <p:transition spd="slow" advClick="0" advTm="3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10" name="Chart 9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369317"/>
              </p:ext>
            </p:extLst>
          </p:nvPr>
        </p:nvGraphicFramePr>
        <p:xfrm>
          <a:off x="2389599" y="1454150"/>
          <a:ext cx="6167023" cy="2300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9" name="Right Arrow 8"/>
          <p:cNvSpPr/>
          <p:nvPr>
            <p:custDataLst>
              <p:tags r:id="rId3"/>
            </p:custDataLst>
          </p:nvPr>
        </p:nvSpPr>
        <p:spPr>
          <a:xfrm>
            <a:off x="1553669" y="2916500"/>
            <a:ext cx="6380963" cy="614191"/>
          </a:xfrm>
          <a:prstGeom prst="rightArrow">
            <a:avLst>
              <a:gd name="adj1" fmla="val 69500"/>
              <a:gd name="adj2" fmla="val 507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>
            <p:custDataLst>
              <p:tags r:id="rId4"/>
            </p:custDataLst>
          </p:nvPr>
        </p:nvSpPr>
        <p:spPr>
          <a:xfrm>
            <a:off x="1553667" y="2457899"/>
            <a:ext cx="5341204" cy="614191"/>
          </a:xfrm>
          <a:prstGeom prst="rightArrow">
            <a:avLst>
              <a:gd name="adj1" fmla="val 69500"/>
              <a:gd name="adj2" fmla="val 507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>
            <p:custDataLst>
              <p:tags r:id="rId5"/>
            </p:custDataLst>
          </p:nvPr>
        </p:nvSpPr>
        <p:spPr>
          <a:xfrm>
            <a:off x="1553669" y="2001950"/>
            <a:ext cx="4527202" cy="614191"/>
          </a:xfrm>
          <a:prstGeom prst="rightArrow">
            <a:avLst>
              <a:gd name="adj1" fmla="val 69500"/>
              <a:gd name="adj2" fmla="val 507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>
            <p:custDataLst>
              <p:tags r:id="rId6"/>
            </p:custDataLst>
          </p:nvPr>
        </p:nvSpPr>
        <p:spPr>
          <a:xfrm>
            <a:off x="1553669" y="1549614"/>
            <a:ext cx="3682008" cy="614191"/>
          </a:xfrm>
          <a:prstGeom prst="rightArrow">
            <a:avLst>
              <a:gd name="adj1" fmla="val 69500"/>
              <a:gd name="adj2" fmla="val 50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7"/>
            </p:custDataLst>
          </p:nvPr>
        </p:nvSpPr>
        <p:spPr>
          <a:xfrm>
            <a:off x="2665382" y="1790215"/>
            <a:ext cx="808171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cap="all" spc="20" dirty="0" err="1">
                <a:solidFill>
                  <a:schemeClr val="bg1"/>
                </a:solidFill>
                <a:latin typeface="Lato" panose="020F0502020204030203" pitchFamily="34" charset="0"/>
              </a:rPr>
              <a:t>Sharemypark</a:t>
            </a:r>
            <a:endParaRPr lang="en-US" sz="800" b="1" cap="all" spc="2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3" name="TextBox 12"/>
          <p:cNvSpPr txBox="1"/>
          <p:nvPr>
            <p:custDataLst>
              <p:tags r:id="rId8"/>
            </p:custDataLst>
          </p:nvPr>
        </p:nvSpPr>
        <p:spPr>
          <a:xfrm>
            <a:off x="3492593" y="1728660"/>
            <a:ext cx="14333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Black" panose="020F0A02020204030203" pitchFamily="34" charset="0"/>
              </a:rPr>
              <a:t>2€00 and 2€50</a:t>
            </a:r>
          </a:p>
        </p:txBody>
      </p:sp>
      <p:sp>
        <p:nvSpPr>
          <p:cNvPr id="14" name="TextBox 13"/>
          <p:cNvSpPr txBox="1"/>
          <p:nvPr>
            <p:custDataLst>
              <p:tags r:id="rId9"/>
            </p:custDataLst>
          </p:nvPr>
        </p:nvSpPr>
        <p:spPr>
          <a:xfrm>
            <a:off x="2665382" y="2247490"/>
            <a:ext cx="9258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Parking lot</a:t>
            </a:r>
          </a:p>
        </p:txBody>
      </p:sp>
      <p:sp>
        <p:nvSpPr>
          <p:cNvPr id="15" name="TextBox 14"/>
          <p:cNvSpPr txBox="1"/>
          <p:nvPr>
            <p:custDataLst>
              <p:tags r:id="rId10"/>
            </p:custDataLst>
          </p:nvPr>
        </p:nvSpPr>
        <p:spPr>
          <a:xfrm>
            <a:off x="3830321" y="2185934"/>
            <a:ext cx="19377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Black" panose="020F0A02020204030203" pitchFamily="34" charset="0"/>
              </a:rPr>
              <a:t>1€30 – 2€50, &gt;2€00</a:t>
            </a:r>
          </a:p>
        </p:txBody>
      </p:sp>
      <p:sp>
        <p:nvSpPr>
          <p:cNvPr id="16" name="TextBox 15"/>
          <p:cNvSpPr txBox="1"/>
          <p:nvPr>
            <p:custDataLst>
              <p:tags r:id="rId11"/>
            </p:custDataLst>
          </p:nvPr>
        </p:nvSpPr>
        <p:spPr>
          <a:xfrm>
            <a:off x="2665383" y="2704765"/>
            <a:ext cx="80817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cap="all" spc="20" dirty="0" err="1">
                <a:solidFill>
                  <a:schemeClr val="bg1"/>
                </a:solidFill>
                <a:latin typeface="Lato" panose="020F0502020204030203" pitchFamily="34" charset="0"/>
              </a:rPr>
              <a:t>myflexipark</a:t>
            </a:r>
            <a:endParaRPr lang="en-US" sz="800" b="1" cap="all" spc="2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7" name="TextBox 16"/>
          <p:cNvSpPr txBox="1"/>
          <p:nvPr>
            <p:custDataLst>
              <p:tags r:id="rId12"/>
            </p:custDataLst>
          </p:nvPr>
        </p:nvSpPr>
        <p:spPr>
          <a:xfrm>
            <a:off x="4724233" y="2653833"/>
            <a:ext cx="186545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Black" panose="020F0A02020204030203" pitchFamily="34" charset="0"/>
              </a:rPr>
              <a:t>1€00, 2€00 and 4€00</a:t>
            </a:r>
          </a:p>
        </p:txBody>
      </p:sp>
      <p:sp>
        <p:nvSpPr>
          <p:cNvPr id="18" name="TextBox 17"/>
          <p:cNvSpPr txBox="1"/>
          <p:nvPr>
            <p:custDataLst>
              <p:tags r:id="rId13"/>
            </p:custDataLst>
          </p:nvPr>
        </p:nvSpPr>
        <p:spPr>
          <a:xfrm>
            <a:off x="2665383" y="3162040"/>
            <a:ext cx="64109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In street</a:t>
            </a:r>
          </a:p>
        </p:txBody>
      </p:sp>
      <p:sp>
        <p:nvSpPr>
          <p:cNvPr id="19" name="TextBox 18"/>
          <p:cNvSpPr txBox="1"/>
          <p:nvPr>
            <p:custDataLst>
              <p:tags r:id="rId14"/>
            </p:custDataLst>
          </p:nvPr>
        </p:nvSpPr>
        <p:spPr>
          <a:xfrm>
            <a:off x="3900945" y="3100485"/>
            <a:ext cx="373055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Black" panose="020F0A02020204030203" pitchFamily="34" charset="0"/>
              </a:rPr>
              <a:t>First hour 1€00 then 1€50 to 3€00</a:t>
            </a:r>
          </a:p>
        </p:txBody>
      </p:sp>
      <p:sp>
        <p:nvSpPr>
          <p:cNvPr id="44" name="Oval 43"/>
          <p:cNvSpPr/>
          <p:nvPr>
            <p:custDataLst>
              <p:tags r:id="rId15"/>
            </p:custDataLst>
          </p:nvPr>
        </p:nvSpPr>
        <p:spPr>
          <a:xfrm>
            <a:off x="593725" y="1555415"/>
            <a:ext cx="1919885" cy="1919885"/>
          </a:xfrm>
          <a:prstGeom prst="ellips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>
            <p:custDataLst>
              <p:tags r:id="rId16"/>
            </p:custDataLst>
          </p:nvPr>
        </p:nvSpPr>
        <p:spPr>
          <a:xfrm>
            <a:off x="813700" y="1837747"/>
            <a:ext cx="14799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Lato Black" panose="020F0A02020204030203" pitchFamily="34" charset="0"/>
              </a:rPr>
              <a:t>1€00</a:t>
            </a:r>
          </a:p>
        </p:txBody>
      </p:sp>
      <p:sp>
        <p:nvSpPr>
          <p:cNvPr id="46" name="TextBox 45"/>
          <p:cNvSpPr txBox="1"/>
          <p:nvPr>
            <p:custDataLst>
              <p:tags r:id="rId17"/>
            </p:custDataLst>
          </p:nvPr>
        </p:nvSpPr>
        <p:spPr>
          <a:xfrm>
            <a:off x="811809" y="2447586"/>
            <a:ext cx="1483716" cy="795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</a:rPr>
              <a:t>Same price as in street, aimed at s</a:t>
            </a:r>
            <a:r>
              <a:rPr lang="en-GB" sz="800" dirty="0" err="1">
                <a:solidFill>
                  <a:schemeClr val="bg1"/>
                </a:solidFill>
                <a:latin typeface="Lato" panose="020F0502020204030203" pitchFamily="34" charset="0"/>
              </a:rPr>
              <a:t>hort</a:t>
            </a:r>
            <a:r>
              <a:rPr lang="en-GB" sz="800" dirty="0">
                <a:solidFill>
                  <a:schemeClr val="bg1"/>
                </a:solidFill>
                <a:latin typeface="Lato" panose="020F0502020204030203" pitchFamily="34" charset="0"/>
              </a:rPr>
              <a:t> term and midterm stay, safe feeling.</a:t>
            </a:r>
          </a:p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fr-BE" sz="800" dirty="0">
                <a:solidFill>
                  <a:schemeClr val="bg1"/>
                </a:solidFill>
                <a:latin typeface="Lato" panose="020F0502020204030203" pitchFamily="34" charset="0"/>
              </a:rPr>
              <a:t>2</a:t>
            </a:r>
            <a:r>
              <a:rPr lang="en-GB" sz="800" dirty="0">
                <a:solidFill>
                  <a:schemeClr val="bg1"/>
                </a:solidFill>
                <a:latin typeface="Lato" panose="020F0502020204030203" pitchFamily="34" charset="0"/>
              </a:rPr>
              <a:t>0% fee</a:t>
            </a:r>
            <a:endParaRPr lang="en-US" sz="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47" name="TextBox 46"/>
          <p:cNvSpPr txBox="1"/>
          <p:nvPr>
            <p:custDataLst>
              <p:tags r:id="rId18"/>
            </p:custDataLst>
          </p:nvPr>
        </p:nvSpPr>
        <p:spPr>
          <a:xfrm>
            <a:off x="811848" y="2186398"/>
            <a:ext cx="1483638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Per hour</a:t>
            </a:r>
          </a:p>
        </p:txBody>
      </p:sp>
      <p:sp>
        <p:nvSpPr>
          <p:cNvPr id="48" name="TextBox 47"/>
          <p:cNvSpPr txBox="1"/>
          <p:nvPr>
            <p:custDataLst>
              <p:tags r:id="rId19"/>
            </p:custDataLst>
          </p:nvPr>
        </p:nvSpPr>
        <p:spPr>
          <a:xfrm>
            <a:off x="593726" y="3891923"/>
            <a:ext cx="7943850" cy="148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12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The prices of the services are average or most popular, some spot would be rented for more than 5€00 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D13C5F-61F9-411B-A7DC-7C89CFC13621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1FAC92-4D13-4A36-9A0F-A55DBC6183B6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20D50C-0FA5-4EFA-9B71-9B470DE3D70F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436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9" grpId="0" animBg="1"/>
      <p:bldP spid="8" grpId="0" animBg="1"/>
      <p:bldP spid="7" grpId="0" animBg="1"/>
      <p:bldP spid="5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4" grpId="0" animBg="1"/>
      <p:bldP spid="45" grpId="0"/>
      <p:bldP spid="46" grpId="0"/>
      <p:bldP spid="47" grpId="0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Communication </a:t>
            </a:r>
            <a:r>
              <a:rPr lang="en-US" dirty="0">
                <a:solidFill>
                  <a:schemeClr val="accent2"/>
                </a:solidFill>
              </a:rPr>
              <a:t>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593725" y="958653"/>
            <a:ext cx="7953374" cy="14134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73398785"/>
              </p:ext>
            </p:extLst>
          </p:nvPr>
        </p:nvGraphicFramePr>
        <p:xfrm>
          <a:off x="3162300" y="1540191"/>
          <a:ext cx="2819400" cy="2705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sp>
        <p:nvSpPr>
          <p:cNvPr id="13" name="Freeform 27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3428590" y="2769103"/>
            <a:ext cx="246470" cy="246470"/>
          </a:xfrm>
          <a:custGeom>
            <a:avLst/>
            <a:gdLst>
              <a:gd name="T0" fmla="*/ 0 w 188"/>
              <a:gd name="T1" fmla="*/ 8 h 187"/>
              <a:gd name="T2" fmla="*/ 3 w 188"/>
              <a:gd name="T3" fmla="*/ 3 h 187"/>
              <a:gd name="T4" fmla="*/ 9 w 188"/>
              <a:gd name="T5" fmla="*/ 0 h 187"/>
              <a:gd name="T6" fmla="*/ 180 w 188"/>
              <a:gd name="T7" fmla="*/ 0 h 187"/>
              <a:gd name="T8" fmla="*/ 185 w 188"/>
              <a:gd name="T9" fmla="*/ 3 h 187"/>
              <a:gd name="T10" fmla="*/ 188 w 188"/>
              <a:gd name="T11" fmla="*/ 8 h 187"/>
              <a:gd name="T12" fmla="*/ 188 w 188"/>
              <a:gd name="T13" fmla="*/ 147 h 187"/>
              <a:gd name="T14" fmla="*/ 185 w 188"/>
              <a:gd name="T15" fmla="*/ 153 h 187"/>
              <a:gd name="T16" fmla="*/ 180 w 188"/>
              <a:gd name="T17" fmla="*/ 156 h 187"/>
              <a:gd name="T18" fmla="*/ 113 w 188"/>
              <a:gd name="T19" fmla="*/ 156 h 187"/>
              <a:gd name="T20" fmla="*/ 116 w 188"/>
              <a:gd name="T21" fmla="*/ 180 h 187"/>
              <a:gd name="T22" fmla="*/ 121 w 188"/>
              <a:gd name="T23" fmla="*/ 186 h 187"/>
              <a:gd name="T24" fmla="*/ 121 w 188"/>
              <a:gd name="T25" fmla="*/ 186 h 187"/>
              <a:gd name="T26" fmla="*/ 120 w 188"/>
              <a:gd name="T27" fmla="*/ 187 h 187"/>
              <a:gd name="T28" fmla="*/ 117 w 188"/>
              <a:gd name="T29" fmla="*/ 187 h 187"/>
              <a:gd name="T30" fmla="*/ 116 w 188"/>
              <a:gd name="T31" fmla="*/ 187 h 187"/>
              <a:gd name="T32" fmla="*/ 73 w 188"/>
              <a:gd name="T33" fmla="*/ 187 h 187"/>
              <a:gd name="T34" fmla="*/ 67 w 188"/>
              <a:gd name="T35" fmla="*/ 186 h 187"/>
              <a:gd name="T36" fmla="*/ 67 w 188"/>
              <a:gd name="T37" fmla="*/ 186 h 187"/>
              <a:gd name="T38" fmla="*/ 72 w 188"/>
              <a:gd name="T39" fmla="*/ 180 h 187"/>
              <a:gd name="T40" fmla="*/ 75 w 188"/>
              <a:gd name="T41" fmla="*/ 156 h 187"/>
              <a:gd name="T42" fmla="*/ 9 w 188"/>
              <a:gd name="T43" fmla="*/ 156 h 187"/>
              <a:gd name="T44" fmla="*/ 3 w 188"/>
              <a:gd name="T45" fmla="*/ 153 h 187"/>
              <a:gd name="T46" fmla="*/ 0 w 188"/>
              <a:gd name="T47" fmla="*/ 147 h 187"/>
              <a:gd name="T48" fmla="*/ 0 w 188"/>
              <a:gd name="T49" fmla="*/ 8 h 187"/>
              <a:gd name="T50" fmla="*/ 11 w 188"/>
              <a:gd name="T51" fmla="*/ 117 h 187"/>
              <a:gd name="T52" fmla="*/ 177 w 188"/>
              <a:gd name="T53" fmla="*/ 117 h 187"/>
              <a:gd name="T54" fmla="*/ 177 w 188"/>
              <a:gd name="T55" fmla="*/ 11 h 187"/>
              <a:gd name="T56" fmla="*/ 11 w 188"/>
              <a:gd name="T57" fmla="*/ 11 h 187"/>
              <a:gd name="T58" fmla="*/ 11 w 188"/>
              <a:gd name="T59" fmla="*/ 117 h 187"/>
              <a:gd name="T60" fmla="*/ 90 w 188"/>
              <a:gd name="T61" fmla="*/ 130 h 187"/>
              <a:gd name="T62" fmla="*/ 89 w 188"/>
              <a:gd name="T63" fmla="*/ 134 h 187"/>
              <a:gd name="T64" fmla="*/ 90 w 188"/>
              <a:gd name="T65" fmla="*/ 138 h 187"/>
              <a:gd name="T66" fmla="*/ 94 w 188"/>
              <a:gd name="T67" fmla="*/ 139 h 187"/>
              <a:gd name="T68" fmla="*/ 98 w 188"/>
              <a:gd name="T69" fmla="*/ 138 h 187"/>
              <a:gd name="T70" fmla="*/ 99 w 188"/>
              <a:gd name="T71" fmla="*/ 134 h 187"/>
              <a:gd name="T72" fmla="*/ 98 w 188"/>
              <a:gd name="T73" fmla="*/ 130 h 187"/>
              <a:gd name="T74" fmla="*/ 94 w 188"/>
              <a:gd name="T75" fmla="*/ 129 h 187"/>
              <a:gd name="T76" fmla="*/ 90 w 188"/>
              <a:gd name="T77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8" h="187">
                <a:moveTo>
                  <a:pt x="0" y="8"/>
                </a:move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2" y="0"/>
                  <a:pt x="184" y="1"/>
                  <a:pt x="185" y="3"/>
                </a:cubicBezTo>
                <a:cubicBezTo>
                  <a:pt x="187" y="4"/>
                  <a:pt x="188" y="6"/>
                  <a:pt x="188" y="8"/>
                </a:cubicBezTo>
                <a:cubicBezTo>
                  <a:pt x="188" y="147"/>
                  <a:pt x="188" y="147"/>
                  <a:pt x="188" y="147"/>
                </a:cubicBezTo>
                <a:cubicBezTo>
                  <a:pt x="188" y="150"/>
                  <a:pt x="187" y="152"/>
                  <a:pt x="185" y="153"/>
                </a:cubicBezTo>
                <a:cubicBezTo>
                  <a:pt x="184" y="155"/>
                  <a:pt x="182" y="156"/>
                  <a:pt x="180" y="156"/>
                </a:cubicBezTo>
                <a:cubicBezTo>
                  <a:pt x="113" y="156"/>
                  <a:pt x="113" y="156"/>
                  <a:pt x="113" y="15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7"/>
                  <a:pt x="121" y="187"/>
                  <a:pt x="120" y="187"/>
                </a:cubicBezTo>
                <a:cubicBezTo>
                  <a:pt x="119" y="187"/>
                  <a:pt x="118" y="187"/>
                  <a:pt x="117" y="18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9" y="187"/>
                  <a:pt x="67" y="187"/>
                  <a:pt x="67" y="186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4" y="155"/>
                  <a:pt x="3" y="153"/>
                </a:cubicBezTo>
                <a:cubicBezTo>
                  <a:pt x="1" y="152"/>
                  <a:pt x="0" y="150"/>
                  <a:pt x="0" y="147"/>
                </a:cubicBezTo>
                <a:lnTo>
                  <a:pt x="0" y="8"/>
                </a:lnTo>
                <a:close/>
                <a:moveTo>
                  <a:pt x="11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1" y="11"/>
                  <a:pt x="11" y="11"/>
                  <a:pt x="11" y="11"/>
                </a:cubicBezTo>
                <a:lnTo>
                  <a:pt x="11" y="117"/>
                </a:lnTo>
                <a:close/>
                <a:moveTo>
                  <a:pt x="90" y="130"/>
                </a:moveTo>
                <a:cubicBezTo>
                  <a:pt x="89" y="131"/>
                  <a:pt x="89" y="133"/>
                  <a:pt x="89" y="134"/>
                </a:cubicBezTo>
                <a:cubicBezTo>
                  <a:pt x="89" y="136"/>
                  <a:pt x="89" y="137"/>
                  <a:pt x="90" y="138"/>
                </a:cubicBezTo>
                <a:cubicBezTo>
                  <a:pt x="91" y="139"/>
                  <a:pt x="93" y="139"/>
                  <a:pt x="94" y="139"/>
                </a:cubicBezTo>
                <a:cubicBezTo>
                  <a:pt x="96" y="139"/>
                  <a:pt x="97" y="139"/>
                  <a:pt x="98" y="138"/>
                </a:cubicBezTo>
                <a:cubicBezTo>
                  <a:pt x="99" y="137"/>
                  <a:pt x="99" y="136"/>
                  <a:pt x="99" y="134"/>
                </a:cubicBezTo>
                <a:cubicBezTo>
                  <a:pt x="99" y="133"/>
                  <a:pt x="99" y="131"/>
                  <a:pt x="98" y="130"/>
                </a:cubicBezTo>
                <a:cubicBezTo>
                  <a:pt x="97" y="129"/>
                  <a:pt x="96" y="129"/>
                  <a:pt x="94" y="129"/>
                </a:cubicBezTo>
                <a:cubicBezTo>
                  <a:pt x="93" y="129"/>
                  <a:pt x="91" y="129"/>
                  <a:pt x="9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>
            <p:custDataLst>
              <p:tags r:id="rId5"/>
            </p:custDataLst>
          </p:nvPr>
        </p:nvGrpSpPr>
        <p:grpSpPr>
          <a:xfrm>
            <a:off x="1454976" y="1559916"/>
            <a:ext cx="2275376" cy="668187"/>
            <a:chOff x="1454976" y="1559916"/>
            <a:chExt cx="2275376" cy="668187"/>
          </a:xfrm>
        </p:grpSpPr>
        <p:sp>
          <p:nvSpPr>
            <p:cNvPr id="24" name="TextBox 23"/>
            <p:cNvSpPr txBox="1"/>
            <p:nvPr/>
          </p:nvSpPr>
          <p:spPr>
            <a:xfrm>
              <a:off x="1454976" y="1559916"/>
              <a:ext cx="2275376" cy="1667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300"/>
                </a:lnSpc>
                <a:spcAft>
                  <a:spcPts val="600"/>
                </a:spcAft>
              </a:pPr>
              <a:r>
                <a:rPr lang="en-US" sz="9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Public Relationship and Events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54976" y="1727966"/>
              <a:ext cx="2275376" cy="5001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Flyering</a:t>
              </a: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 at festivals with 10 hours of free parking, </a:t>
              </a:r>
              <a:r>
                <a:rPr lang="en-US" sz="8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Photobooth</a:t>
              </a: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 at student balls and involvement in the shared economy  community</a:t>
              </a:r>
            </a:p>
          </p:txBody>
        </p:sp>
      </p:grpSp>
      <p:grpSp>
        <p:nvGrpSpPr>
          <p:cNvPr id="6" name="Group 5"/>
          <p:cNvGrpSpPr/>
          <p:nvPr>
            <p:custDataLst>
              <p:tags r:id="rId6"/>
            </p:custDataLst>
          </p:nvPr>
        </p:nvGrpSpPr>
        <p:grpSpPr>
          <a:xfrm>
            <a:off x="584202" y="2625124"/>
            <a:ext cx="2275376" cy="501475"/>
            <a:chOff x="584202" y="2625124"/>
            <a:chExt cx="2275376" cy="501475"/>
          </a:xfrm>
        </p:grpSpPr>
        <p:sp>
          <p:nvSpPr>
            <p:cNvPr id="18" name="TextBox 17"/>
            <p:cNvSpPr txBox="1"/>
            <p:nvPr/>
          </p:nvSpPr>
          <p:spPr>
            <a:xfrm>
              <a:off x="584202" y="2625124"/>
              <a:ext cx="2275376" cy="1523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300"/>
                </a:lnSpc>
                <a:spcAft>
                  <a:spcPts val="600"/>
                </a:spcAft>
              </a:pPr>
              <a:r>
                <a:rPr lang="en-US" sz="9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advertising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4202" y="2793174"/>
              <a:ext cx="2275376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Target online advertising though Facebook and direct </a:t>
              </a:r>
              <a:r>
                <a:rPr lang="en-US" sz="8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flyering</a:t>
              </a: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 under garage door</a:t>
              </a:r>
            </a:p>
          </p:txBody>
        </p:sp>
      </p:grpSp>
      <p:grpSp>
        <p:nvGrpSpPr>
          <p:cNvPr id="7" name="Group 6"/>
          <p:cNvGrpSpPr/>
          <p:nvPr>
            <p:custDataLst>
              <p:tags r:id="rId7"/>
            </p:custDataLst>
          </p:nvPr>
        </p:nvGrpSpPr>
        <p:grpSpPr>
          <a:xfrm>
            <a:off x="6262200" y="2625124"/>
            <a:ext cx="2275376" cy="501475"/>
            <a:chOff x="6262200" y="2625124"/>
            <a:chExt cx="2275376" cy="501475"/>
          </a:xfrm>
        </p:grpSpPr>
        <p:sp>
          <p:nvSpPr>
            <p:cNvPr id="20" name="TextBox 19"/>
            <p:cNvSpPr txBox="1"/>
            <p:nvPr/>
          </p:nvSpPr>
          <p:spPr>
            <a:xfrm>
              <a:off x="6262200" y="2625124"/>
              <a:ext cx="2275376" cy="1523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300"/>
                </a:lnSpc>
                <a:spcAft>
                  <a:spcPts val="600"/>
                </a:spcAft>
              </a:pPr>
              <a:r>
                <a:rPr lang="en-US" sz="9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Social media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62200" y="2793174"/>
              <a:ext cx="2275376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Facebook, YouTube, Twitter and Instagram all having a different goal</a:t>
              </a:r>
            </a:p>
          </p:txBody>
        </p:sp>
      </p:grpSp>
      <p:grpSp>
        <p:nvGrpSpPr>
          <p:cNvPr id="8" name="Group 7"/>
          <p:cNvGrpSpPr/>
          <p:nvPr>
            <p:custDataLst>
              <p:tags r:id="rId8"/>
            </p:custDataLst>
          </p:nvPr>
        </p:nvGrpSpPr>
        <p:grpSpPr>
          <a:xfrm>
            <a:off x="5421313" y="3727784"/>
            <a:ext cx="2275376" cy="483073"/>
            <a:chOff x="5421313" y="3727784"/>
            <a:chExt cx="2275376" cy="483073"/>
          </a:xfrm>
        </p:grpSpPr>
        <p:sp>
          <p:nvSpPr>
            <p:cNvPr id="23" name="TextBox 22"/>
            <p:cNvSpPr txBox="1"/>
            <p:nvPr/>
          </p:nvSpPr>
          <p:spPr>
            <a:xfrm>
              <a:off x="5421313" y="3727784"/>
              <a:ext cx="2275376" cy="1523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300"/>
                </a:lnSpc>
                <a:spcAft>
                  <a:spcPts val="600"/>
                </a:spcAft>
              </a:pPr>
              <a:r>
                <a:rPr lang="en-US" sz="9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Sales promotion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1313" y="3895834"/>
              <a:ext cx="2275376" cy="315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Referral promotion, 10€ for the new user and the person who invited him</a:t>
              </a:r>
            </a:p>
          </p:txBody>
        </p:sp>
      </p:grpSp>
      <p:sp>
        <p:nvSpPr>
          <p:cNvPr id="22" name="Freeform 156">
            <a:extLst>
              <a:ext uri="{FF2B5EF4-FFF2-40B4-BE49-F238E27FC236}">
                <a16:creationId xmlns:a16="http://schemas.microsoft.com/office/drawing/2014/main" id="{3F97E87A-C18A-4F34-8C7C-3C2E83379C3B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291133" y="2642844"/>
            <a:ext cx="558558" cy="483756"/>
          </a:xfrm>
          <a:custGeom>
            <a:avLst/>
            <a:gdLst>
              <a:gd name="T0" fmla="*/ 157 w 169"/>
              <a:gd name="T1" fmla="*/ 49 h 146"/>
              <a:gd name="T2" fmla="*/ 166 w 169"/>
              <a:gd name="T3" fmla="*/ 52 h 146"/>
              <a:gd name="T4" fmla="*/ 169 w 169"/>
              <a:gd name="T5" fmla="*/ 61 h 146"/>
              <a:gd name="T6" fmla="*/ 166 w 169"/>
              <a:gd name="T7" fmla="*/ 69 h 146"/>
              <a:gd name="T8" fmla="*/ 157 w 169"/>
              <a:gd name="T9" fmla="*/ 73 h 146"/>
              <a:gd name="T10" fmla="*/ 157 w 169"/>
              <a:gd name="T11" fmla="*/ 109 h 146"/>
              <a:gd name="T12" fmla="*/ 153 w 169"/>
              <a:gd name="T13" fmla="*/ 118 h 146"/>
              <a:gd name="T14" fmla="*/ 145 w 169"/>
              <a:gd name="T15" fmla="*/ 121 h 146"/>
              <a:gd name="T16" fmla="*/ 68 w 169"/>
              <a:gd name="T17" fmla="*/ 85 h 146"/>
              <a:gd name="T18" fmla="*/ 59 w 169"/>
              <a:gd name="T19" fmla="*/ 92 h 146"/>
              <a:gd name="T20" fmla="*/ 57 w 169"/>
              <a:gd name="T21" fmla="*/ 101 h 146"/>
              <a:gd name="T22" fmla="*/ 60 w 169"/>
              <a:gd name="T23" fmla="*/ 110 h 146"/>
              <a:gd name="T24" fmla="*/ 58 w 169"/>
              <a:gd name="T25" fmla="*/ 116 h 146"/>
              <a:gd name="T26" fmla="*/ 59 w 169"/>
              <a:gd name="T27" fmla="*/ 122 h 146"/>
              <a:gd name="T28" fmla="*/ 62 w 169"/>
              <a:gd name="T29" fmla="*/ 127 h 146"/>
              <a:gd name="T30" fmla="*/ 66 w 169"/>
              <a:gd name="T31" fmla="*/ 132 h 146"/>
              <a:gd name="T32" fmla="*/ 72 w 169"/>
              <a:gd name="T33" fmla="*/ 136 h 146"/>
              <a:gd name="T34" fmla="*/ 62 w 169"/>
              <a:gd name="T35" fmla="*/ 144 h 146"/>
              <a:gd name="T36" fmla="*/ 46 w 169"/>
              <a:gd name="T37" fmla="*/ 145 h 146"/>
              <a:gd name="T38" fmla="*/ 33 w 169"/>
              <a:gd name="T39" fmla="*/ 140 h 146"/>
              <a:gd name="T40" fmla="*/ 31 w 169"/>
              <a:gd name="T41" fmla="*/ 132 h 146"/>
              <a:gd name="T42" fmla="*/ 27 w 169"/>
              <a:gd name="T43" fmla="*/ 123 h 146"/>
              <a:gd name="T44" fmla="*/ 25 w 169"/>
              <a:gd name="T45" fmla="*/ 114 h 146"/>
              <a:gd name="T46" fmla="*/ 24 w 169"/>
              <a:gd name="T47" fmla="*/ 105 h 146"/>
              <a:gd name="T48" fmla="*/ 24 w 169"/>
              <a:gd name="T49" fmla="*/ 95 h 146"/>
              <a:gd name="T50" fmla="*/ 26 w 169"/>
              <a:gd name="T51" fmla="*/ 85 h 146"/>
              <a:gd name="T52" fmla="*/ 15 w 169"/>
              <a:gd name="T53" fmla="*/ 85 h 146"/>
              <a:gd name="T54" fmla="*/ 4 w 169"/>
              <a:gd name="T55" fmla="*/ 81 h 146"/>
              <a:gd name="T56" fmla="*/ 0 w 169"/>
              <a:gd name="T57" fmla="*/ 70 h 146"/>
              <a:gd name="T58" fmla="*/ 0 w 169"/>
              <a:gd name="T59" fmla="*/ 52 h 146"/>
              <a:gd name="T60" fmla="*/ 4 w 169"/>
              <a:gd name="T61" fmla="*/ 41 h 146"/>
              <a:gd name="T62" fmla="*/ 15 w 169"/>
              <a:gd name="T63" fmla="*/ 37 h 146"/>
              <a:gd name="T64" fmla="*/ 60 w 169"/>
              <a:gd name="T65" fmla="*/ 37 h 146"/>
              <a:gd name="T66" fmla="*/ 145 w 169"/>
              <a:gd name="T67" fmla="*/ 0 h 146"/>
              <a:gd name="T68" fmla="*/ 153 w 169"/>
              <a:gd name="T69" fmla="*/ 4 h 146"/>
              <a:gd name="T70" fmla="*/ 157 w 169"/>
              <a:gd name="T71" fmla="*/ 12 h 146"/>
              <a:gd name="T72" fmla="*/ 157 w 169"/>
              <a:gd name="T73" fmla="*/ 49 h 146"/>
              <a:gd name="T74" fmla="*/ 145 w 169"/>
              <a:gd name="T75" fmla="*/ 106 h 146"/>
              <a:gd name="T76" fmla="*/ 145 w 169"/>
              <a:gd name="T77" fmla="*/ 16 h 146"/>
              <a:gd name="T78" fmla="*/ 72 w 169"/>
              <a:gd name="T79" fmla="*/ 48 h 146"/>
              <a:gd name="T80" fmla="*/ 72 w 169"/>
              <a:gd name="T81" fmla="*/ 74 h 146"/>
              <a:gd name="T82" fmla="*/ 145 w 169"/>
              <a:gd name="T83" fmla="*/ 106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9" h="146">
                <a:moveTo>
                  <a:pt x="157" y="49"/>
                </a:moveTo>
                <a:cubicBezTo>
                  <a:pt x="160" y="49"/>
                  <a:pt x="163" y="50"/>
                  <a:pt x="166" y="52"/>
                </a:cubicBezTo>
                <a:cubicBezTo>
                  <a:pt x="168" y="55"/>
                  <a:pt x="169" y="58"/>
                  <a:pt x="169" y="61"/>
                </a:cubicBezTo>
                <a:cubicBezTo>
                  <a:pt x="169" y="64"/>
                  <a:pt x="168" y="67"/>
                  <a:pt x="166" y="69"/>
                </a:cubicBezTo>
                <a:cubicBezTo>
                  <a:pt x="163" y="72"/>
                  <a:pt x="160" y="73"/>
                  <a:pt x="157" y="73"/>
                </a:cubicBezTo>
                <a:cubicBezTo>
                  <a:pt x="157" y="109"/>
                  <a:pt x="157" y="109"/>
                  <a:pt x="157" y="109"/>
                </a:cubicBezTo>
                <a:cubicBezTo>
                  <a:pt x="157" y="113"/>
                  <a:pt x="156" y="115"/>
                  <a:pt x="153" y="118"/>
                </a:cubicBezTo>
                <a:cubicBezTo>
                  <a:pt x="151" y="120"/>
                  <a:pt x="148" y="121"/>
                  <a:pt x="145" y="121"/>
                </a:cubicBezTo>
                <a:cubicBezTo>
                  <a:pt x="119" y="99"/>
                  <a:pt x="93" y="88"/>
                  <a:pt x="68" y="85"/>
                </a:cubicBezTo>
                <a:cubicBezTo>
                  <a:pt x="64" y="87"/>
                  <a:pt x="62" y="89"/>
                  <a:pt x="59" y="92"/>
                </a:cubicBezTo>
                <a:cubicBezTo>
                  <a:pt x="57" y="95"/>
                  <a:pt x="56" y="98"/>
                  <a:pt x="57" y="101"/>
                </a:cubicBezTo>
                <a:cubicBezTo>
                  <a:pt x="57" y="105"/>
                  <a:pt x="58" y="107"/>
                  <a:pt x="60" y="110"/>
                </a:cubicBezTo>
                <a:cubicBezTo>
                  <a:pt x="59" y="112"/>
                  <a:pt x="58" y="114"/>
                  <a:pt x="58" y="116"/>
                </a:cubicBezTo>
                <a:cubicBezTo>
                  <a:pt x="58" y="118"/>
                  <a:pt x="58" y="120"/>
                  <a:pt x="59" y="122"/>
                </a:cubicBezTo>
                <a:cubicBezTo>
                  <a:pt x="59" y="123"/>
                  <a:pt x="60" y="125"/>
                  <a:pt x="62" y="127"/>
                </a:cubicBezTo>
                <a:cubicBezTo>
                  <a:pt x="63" y="129"/>
                  <a:pt x="65" y="130"/>
                  <a:pt x="66" y="132"/>
                </a:cubicBezTo>
                <a:cubicBezTo>
                  <a:pt x="68" y="133"/>
                  <a:pt x="70" y="134"/>
                  <a:pt x="72" y="136"/>
                </a:cubicBezTo>
                <a:cubicBezTo>
                  <a:pt x="70" y="140"/>
                  <a:pt x="67" y="143"/>
                  <a:pt x="62" y="144"/>
                </a:cubicBezTo>
                <a:cubicBezTo>
                  <a:pt x="57" y="146"/>
                  <a:pt x="51" y="146"/>
                  <a:pt x="46" y="145"/>
                </a:cubicBezTo>
                <a:cubicBezTo>
                  <a:pt x="40" y="144"/>
                  <a:pt x="36" y="143"/>
                  <a:pt x="33" y="140"/>
                </a:cubicBezTo>
                <a:cubicBezTo>
                  <a:pt x="33" y="139"/>
                  <a:pt x="32" y="136"/>
                  <a:pt x="31" y="132"/>
                </a:cubicBezTo>
                <a:cubicBezTo>
                  <a:pt x="29" y="128"/>
                  <a:pt x="28" y="125"/>
                  <a:pt x="27" y="123"/>
                </a:cubicBezTo>
                <a:cubicBezTo>
                  <a:pt x="27" y="121"/>
                  <a:pt x="26" y="118"/>
                  <a:pt x="25" y="114"/>
                </a:cubicBezTo>
                <a:cubicBezTo>
                  <a:pt x="24" y="111"/>
                  <a:pt x="24" y="107"/>
                  <a:pt x="24" y="105"/>
                </a:cubicBezTo>
                <a:cubicBezTo>
                  <a:pt x="24" y="102"/>
                  <a:pt x="24" y="99"/>
                  <a:pt x="24" y="95"/>
                </a:cubicBezTo>
                <a:cubicBezTo>
                  <a:pt x="25" y="92"/>
                  <a:pt x="25" y="88"/>
                  <a:pt x="26" y="85"/>
                </a:cubicBezTo>
                <a:cubicBezTo>
                  <a:pt x="15" y="85"/>
                  <a:pt x="15" y="85"/>
                  <a:pt x="15" y="85"/>
                </a:cubicBezTo>
                <a:cubicBezTo>
                  <a:pt x="11" y="85"/>
                  <a:pt x="7" y="84"/>
                  <a:pt x="4" y="81"/>
                </a:cubicBezTo>
                <a:cubicBezTo>
                  <a:pt x="1" y="78"/>
                  <a:pt x="0" y="74"/>
                  <a:pt x="0" y="7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8"/>
                  <a:pt x="1" y="44"/>
                  <a:pt x="4" y="41"/>
                </a:cubicBezTo>
                <a:cubicBezTo>
                  <a:pt x="7" y="38"/>
                  <a:pt x="11" y="37"/>
                  <a:pt x="15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88" y="37"/>
                  <a:pt x="116" y="25"/>
                  <a:pt x="145" y="0"/>
                </a:cubicBezTo>
                <a:cubicBezTo>
                  <a:pt x="148" y="0"/>
                  <a:pt x="151" y="2"/>
                  <a:pt x="153" y="4"/>
                </a:cubicBezTo>
                <a:cubicBezTo>
                  <a:pt x="156" y="6"/>
                  <a:pt x="157" y="9"/>
                  <a:pt x="157" y="12"/>
                </a:cubicBezTo>
                <a:lnTo>
                  <a:pt x="157" y="49"/>
                </a:lnTo>
                <a:close/>
                <a:moveTo>
                  <a:pt x="145" y="106"/>
                </a:moveTo>
                <a:cubicBezTo>
                  <a:pt x="145" y="16"/>
                  <a:pt x="145" y="16"/>
                  <a:pt x="145" y="16"/>
                </a:cubicBezTo>
                <a:cubicBezTo>
                  <a:pt x="120" y="35"/>
                  <a:pt x="96" y="45"/>
                  <a:pt x="72" y="48"/>
                </a:cubicBezTo>
                <a:cubicBezTo>
                  <a:pt x="72" y="74"/>
                  <a:pt x="72" y="74"/>
                  <a:pt x="72" y="74"/>
                </a:cubicBezTo>
                <a:cubicBezTo>
                  <a:pt x="96" y="76"/>
                  <a:pt x="120" y="87"/>
                  <a:pt x="145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93B7403F-2AE3-48DE-A7C3-056330A8FF7D}"/>
              </a:ext>
            </a:extLst>
          </p:cNvPr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369107" y="1738373"/>
            <a:ext cx="402610" cy="261298"/>
          </a:xfrm>
          <a:custGeom>
            <a:avLst/>
            <a:gdLst>
              <a:gd name="T0" fmla="*/ 14 w 229"/>
              <a:gd name="T1" fmla="*/ 148 h 148"/>
              <a:gd name="T2" fmla="*/ 6 w 229"/>
              <a:gd name="T3" fmla="*/ 111 h 148"/>
              <a:gd name="T4" fmla="*/ 10 w 229"/>
              <a:gd name="T5" fmla="*/ 102 h 148"/>
              <a:gd name="T6" fmla="*/ 20 w 229"/>
              <a:gd name="T7" fmla="*/ 99 h 148"/>
              <a:gd name="T8" fmla="*/ 48 w 229"/>
              <a:gd name="T9" fmla="*/ 103 h 148"/>
              <a:gd name="T10" fmla="*/ 40 w 229"/>
              <a:gd name="T11" fmla="*/ 148 h 148"/>
              <a:gd name="T12" fmla="*/ 85 w 229"/>
              <a:gd name="T13" fmla="*/ 63 h 148"/>
              <a:gd name="T14" fmla="*/ 81 w 229"/>
              <a:gd name="T15" fmla="*/ 75 h 148"/>
              <a:gd name="T16" fmla="*/ 70 w 229"/>
              <a:gd name="T17" fmla="*/ 84 h 148"/>
              <a:gd name="T18" fmla="*/ 56 w 229"/>
              <a:gd name="T19" fmla="*/ 84 h 148"/>
              <a:gd name="T20" fmla="*/ 46 w 229"/>
              <a:gd name="T21" fmla="*/ 75 h 148"/>
              <a:gd name="T22" fmla="*/ 43 w 229"/>
              <a:gd name="T23" fmla="*/ 69 h 148"/>
              <a:gd name="T24" fmla="*/ 35 w 229"/>
              <a:gd name="T25" fmla="*/ 36 h 148"/>
              <a:gd name="T26" fmla="*/ 44 w 229"/>
              <a:gd name="T27" fmla="*/ 16 h 148"/>
              <a:gd name="T28" fmla="*/ 63 w 229"/>
              <a:gd name="T29" fmla="*/ 8 h 148"/>
              <a:gd name="T30" fmla="*/ 80 w 229"/>
              <a:gd name="T31" fmla="*/ 13 h 148"/>
              <a:gd name="T32" fmla="*/ 78 w 229"/>
              <a:gd name="T33" fmla="*/ 36 h 148"/>
              <a:gd name="T34" fmla="*/ 166 w 229"/>
              <a:gd name="T35" fmla="*/ 97 h 148"/>
              <a:gd name="T36" fmla="*/ 174 w 229"/>
              <a:gd name="T37" fmla="*/ 104 h 148"/>
              <a:gd name="T38" fmla="*/ 182 w 229"/>
              <a:gd name="T39" fmla="*/ 148 h 148"/>
              <a:gd name="T40" fmla="*/ 63 w 229"/>
              <a:gd name="T41" fmla="*/ 148 h 148"/>
              <a:gd name="T42" fmla="*/ 54 w 229"/>
              <a:gd name="T43" fmla="*/ 109 h 148"/>
              <a:gd name="T44" fmla="*/ 59 w 229"/>
              <a:gd name="T45" fmla="*/ 100 h 148"/>
              <a:gd name="T46" fmla="*/ 68 w 229"/>
              <a:gd name="T47" fmla="*/ 96 h 148"/>
              <a:gd name="T48" fmla="*/ 136 w 229"/>
              <a:gd name="T49" fmla="*/ 64 h 148"/>
              <a:gd name="T50" fmla="*/ 134 w 229"/>
              <a:gd name="T51" fmla="*/ 71 h 148"/>
              <a:gd name="T52" fmla="*/ 122 w 229"/>
              <a:gd name="T53" fmla="*/ 80 h 148"/>
              <a:gd name="T54" fmla="*/ 107 w 229"/>
              <a:gd name="T55" fmla="*/ 80 h 148"/>
              <a:gd name="T56" fmla="*/ 96 w 229"/>
              <a:gd name="T57" fmla="*/ 71 h 148"/>
              <a:gd name="T58" fmla="*/ 86 w 229"/>
              <a:gd name="T59" fmla="*/ 37 h 148"/>
              <a:gd name="T60" fmla="*/ 85 w 229"/>
              <a:gd name="T61" fmla="*/ 29 h 148"/>
              <a:gd name="T62" fmla="*/ 94 w 229"/>
              <a:gd name="T63" fmla="*/ 8 h 148"/>
              <a:gd name="T64" fmla="*/ 115 w 229"/>
              <a:gd name="T65" fmla="*/ 0 h 148"/>
              <a:gd name="T66" fmla="*/ 136 w 229"/>
              <a:gd name="T67" fmla="*/ 8 h 148"/>
              <a:gd name="T68" fmla="*/ 145 w 229"/>
              <a:gd name="T69" fmla="*/ 29 h 148"/>
              <a:gd name="T70" fmla="*/ 144 w 229"/>
              <a:gd name="T71" fmla="*/ 37 h 148"/>
              <a:gd name="T72" fmla="*/ 186 w 229"/>
              <a:gd name="T73" fmla="*/ 69 h 148"/>
              <a:gd name="T74" fmla="*/ 179 w 229"/>
              <a:gd name="T75" fmla="*/ 80 h 148"/>
              <a:gd name="T76" fmla="*/ 166 w 229"/>
              <a:gd name="T77" fmla="*/ 85 h 148"/>
              <a:gd name="T78" fmla="*/ 153 w 229"/>
              <a:gd name="T79" fmla="*/ 80 h 148"/>
              <a:gd name="T80" fmla="*/ 146 w 229"/>
              <a:gd name="T81" fmla="*/ 69 h 148"/>
              <a:gd name="T82" fmla="*/ 151 w 229"/>
              <a:gd name="T83" fmla="*/ 36 h 148"/>
              <a:gd name="T84" fmla="*/ 150 w 229"/>
              <a:gd name="T85" fmla="*/ 13 h 148"/>
              <a:gd name="T86" fmla="*/ 166 w 229"/>
              <a:gd name="T87" fmla="*/ 8 h 148"/>
              <a:gd name="T88" fmla="*/ 186 w 229"/>
              <a:gd name="T89" fmla="*/ 16 h 148"/>
              <a:gd name="T90" fmla="*/ 194 w 229"/>
              <a:gd name="T91" fmla="*/ 36 h 148"/>
              <a:gd name="T92" fmla="*/ 186 w 229"/>
              <a:gd name="T93" fmla="*/ 69 h 148"/>
              <a:gd name="T94" fmla="*/ 184 w 229"/>
              <a:gd name="T95" fmla="*/ 109 h 148"/>
              <a:gd name="T96" fmla="*/ 177 w 229"/>
              <a:gd name="T97" fmla="*/ 99 h 148"/>
              <a:gd name="T98" fmla="*/ 215 w 229"/>
              <a:gd name="T99" fmla="*/ 100 h 148"/>
              <a:gd name="T100" fmla="*/ 222 w 229"/>
              <a:gd name="T101" fmla="*/ 106 h 148"/>
              <a:gd name="T102" fmla="*/ 229 w 229"/>
              <a:gd name="T103" fmla="*/ 148 h 148"/>
              <a:gd name="T104" fmla="*/ 189 w 229"/>
              <a:gd name="T10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9" h="148">
                <a:moveTo>
                  <a:pt x="40" y="148"/>
                </a:moveTo>
                <a:cubicBezTo>
                  <a:pt x="14" y="148"/>
                  <a:pt x="14" y="148"/>
                  <a:pt x="14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6" y="111"/>
                  <a:pt x="6" y="111"/>
                  <a:pt x="6" y="111"/>
                </a:cubicBezTo>
                <a:cubicBezTo>
                  <a:pt x="6" y="110"/>
                  <a:pt x="6" y="108"/>
                  <a:pt x="7" y="106"/>
                </a:cubicBezTo>
                <a:cubicBezTo>
                  <a:pt x="8" y="105"/>
                  <a:pt x="9" y="104"/>
                  <a:pt x="10" y="102"/>
                </a:cubicBezTo>
                <a:cubicBezTo>
                  <a:pt x="12" y="101"/>
                  <a:pt x="13" y="100"/>
                  <a:pt x="15" y="100"/>
                </a:cubicBezTo>
                <a:cubicBezTo>
                  <a:pt x="16" y="99"/>
                  <a:pt x="18" y="99"/>
                  <a:pt x="20" y="99"/>
                </a:cubicBezTo>
                <a:cubicBezTo>
                  <a:pt x="52" y="99"/>
                  <a:pt x="52" y="99"/>
                  <a:pt x="52" y="99"/>
                </a:cubicBezTo>
                <a:cubicBezTo>
                  <a:pt x="50" y="100"/>
                  <a:pt x="49" y="101"/>
                  <a:pt x="48" y="103"/>
                </a:cubicBezTo>
                <a:cubicBezTo>
                  <a:pt x="47" y="105"/>
                  <a:pt x="46" y="107"/>
                  <a:pt x="45" y="109"/>
                </a:cubicBezTo>
                <a:lnTo>
                  <a:pt x="40" y="148"/>
                </a:lnTo>
                <a:close/>
                <a:moveTo>
                  <a:pt x="78" y="36"/>
                </a:moveTo>
                <a:cubicBezTo>
                  <a:pt x="85" y="63"/>
                  <a:pt x="85" y="63"/>
                  <a:pt x="85" y="63"/>
                </a:cubicBezTo>
                <a:cubicBezTo>
                  <a:pt x="84" y="69"/>
                  <a:pt x="84" y="69"/>
                  <a:pt x="84" y="69"/>
                </a:cubicBezTo>
                <a:cubicBezTo>
                  <a:pt x="83" y="71"/>
                  <a:pt x="82" y="73"/>
                  <a:pt x="81" y="75"/>
                </a:cubicBezTo>
                <a:cubicBezTo>
                  <a:pt x="80" y="77"/>
                  <a:pt x="78" y="79"/>
                  <a:pt x="76" y="80"/>
                </a:cubicBezTo>
                <a:cubicBezTo>
                  <a:pt x="75" y="82"/>
                  <a:pt x="73" y="83"/>
                  <a:pt x="70" y="84"/>
                </a:cubicBezTo>
                <a:cubicBezTo>
                  <a:pt x="68" y="84"/>
                  <a:pt x="66" y="85"/>
                  <a:pt x="63" y="85"/>
                </a:cubicBezTo>
                <a:cubicBezTo>
                  <a:pt x="61" y="85"/>
                  <a:pt x="59" y="84"/>
                  <a:pt x="56" y="84"/>
                </a:cubicBezTo>
                <a:cubicBezTo>
                  <a:pt x="54" y="83"/>
                  <a:pt x="52" y="82"/>
                  <a:pt x="50" y="80"/>
                </a:cubicBezTo>
                <a:cubicBezTo>
                  <a:pt x="49" y="79"/>
                  <a:pt x="47" y="77"/>
                  <a:pt x="46" y="75"/>
                </a:cubicBezTo>
                <a:cubicBezTo>
                  <a:pt x="44" y="73"/>
                  <a:pt x="44" y="71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0"/>
                  <a:pt x="35" y="38"/>
                  <a:pt x="35" y="36"/>
                </a:cubicBezTo>
                <a:cubicBezTo>
                  <a:pt x="35" y="32"/>
                  <a:pt x="36" y="28"/>
                  <a:pt x="38" y="25"/>
                </a:cubicBezTo>
                <a:cubicBezTo>
                  <a:pt x="39" y="21"/>
                  <a:pt x="41" y="19"/>
                  <a:pt x="44" y="16"/>
                </a:cubicBezTo>
                <a:cubicBezTo>
                  <a:pt x="46" y="13"/>
                  <a:pt x="49" y="11"/>
                  <a:pt x="52" y="10"/>
                </a:cubicBezTo>
                <a:cubicBezTo>
                  <a:pt x="56" y="8"/>
                  <a:pt x="59" y="8"/>
                  <a:pt x="63" y="8"/>
                </a:cubicBezTo>
                <a:cubicBezTo>
                  <a:pt x="66" y="8"/>
                  <a:pt x="69" y="8"/>
                  <a:pt x="72" y="9"/>
                </a:cubicBezTo>
                <a:cubicBezTo>
                  <a:pt x="75" y="10"/>
                  <a:pt x="77" y="11"/>
                  <a:pt x="80" y="13"/>
                </a:cubicBezTo>
                <a:cubicBezTo>
                  <a:pt x="78" y="18"/>
                  <a:pt x="77" y="22"/>
                  <a:pt x="77" y="27"/>
                </a:cubicBezTo>
                <a:cubicBezTo>
                  <a:pt x="77" y="30"/>
                  <a:pt x="77" y="33"/>
                  <a:pt x="78" y="36"/>
                </a:cubicBezTo>
                <a:close/>
                <a:moveTo>
                  <a:pt x="161" y="96"/>
                </a:moveTo>
                <a:cubicBezTo>
                  <a:pt x="163" y="96"/>
                  <a:pt x="165" y="96"/>
                  <a:pt x="166" y="97"/>
                </a:cubicBezTo>
                <a:cubicBezTo>
                  <a:pt x="168" y="98"/>
                  <a:pt x="170" y="99"/>
                  <a:pt x="171" y="100"/>
                </a:cubicBezTo>
                <a:cubicBezTo>
                  <a:pt x="172" y="101"/>
                  <a:pt x="173" y="102"/>
                  <a:pt x="174" y="104"/>
                </a:cubicBezTo>
                <a:cubicBezTo>
                  <a:pt x="175" y="106"/>
                  <a:pt x="176" y="107"/>
                  <a:pt x="176" y="109"/>
                </a:cubicBezTo>
                <a:cubicBezTo>
                  <a:pt x="182" y="148"/>
                  <a:pt x="182" y="148"/>
                  <a:pt x="182" y="148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63" y="148"/>
                  <a:pt x="63" y="148"/>
                  <a:pt x="63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7"/>
                  <a:pt x="54" y="106"/>
                  <a:pt x="55" y="104"/>
                </a:cubicBezTo>
                <a:cubicBezTo>
                  <a:pt x="56" y="102"/>
                  <a:pt x="57" y="101"/>
                  <a:pt x="59" y="100"/>
                </a:cubicBezTo>
                <a:cubicBezTo>
                  <a:pt x="60" y="99"/>
                  <a:pt x="62" y="98"/>
                  <a:pt x="63" y="97"/>
                </a:cubicBezTo>
                <a:cubicBezTo>
                  <a:pt x="65" y="96"/>
                  <a:pt x="67" y="96"/>
                  <a:pt x="68" y="96"/>
                </a:cubicBezTo>
                <a:lnTo>
                  <a:pt x="161" y="96"/>
                </a:lnTo>
                <a:close/>
                <a:moveTo>
                  <a:pt x="136" y="64"/>
                </a:moveTo>
                <a:cubicBezTo>
                  <a:pt x="136" y="64"/>
                  <a:pt x="136" y="64"/>
                  <a:pt x="136" y="64"/>
                </a:cubicBezTo>
                <a:cubicBezTo>
                  <a:pt x="136" y="67"/>
                  <a:pt x="135" y="69"/>
                  <a:pt x="134" y="71"/>
                </a:cubicBezTo>
                <a:cubicBezTo>
                  <a:pt x="132" y="73"/>
                  <a:pt x="131" y="75"/>
                  <a:pt x="129" y="76"/>
                </a:cubicBezTo>
                <a:cubicBezTo>
                  <a:pt x="127" y="78"/>
                  <a:pt x="125" y="79"/>
                  <a:pt x="122" y="80"/>
                </a:cubicBezTo>
                <a:cubicBezTo>
                  <a:pt x="120" y="81"/>
                  <a:pt x="117" y="81"/>
                  <a:pt x="115" y="81"/>
                </a:cubicBezTo>
                <a:cubicBezTo>
                  <a:pt x="112" y="81"/>
                  <a:pt x="110" y="81"/>
                  <a:pt x="107" y="80"/>
                </a:cubicBezTo>
                <a:cubicBezTo>
                  <a:pt x="105" y="79"/>
                  <a:pt x="103" y="78"/>
                  <a:pt x="101" y="76"/>
                </a:cubicBezTo>
                <a:cubicBezTo>
                  <a:pt x="99" y="75"/>
                  <a:pt x="98" y="73"/>
                  <a:pt x="96" y="71"/>
                </a:cubicBezTo>
                <a:cubicBezTo>
                  <a:pt x="95" y="69"/>
                  <a:pt x="94" y="67"/>
                  <a:pt x="93" y="64"/>
                </a:cubicBezTo>
                <a:cubicBezTo>
                  <a:pt x="86" y="37"/>
                  <a:pt x="86" y="37"/>
                  <a:pt x="86" y="37"/>
                </a:cubicBezTo>
                <a:cubicBezTo>
                  <a:pt x="86" y="36"/>
                  <a:pt x="86" y="34"/>
                  <a:pt x="85" y="33"/>
                </a:cubicBezTo>
                <a:cubicBezTo>
                  <a:pt x="85" y="32"/>
                  <a:pt x="85" y="31"/>
                  <a:pt x="85" y="29"/>
                </a:cubicBezTo>
                <a:cubicBezTo>
                  <a:pt x="85" y="25"/>
                  <a:pt x="86" y="21"/>
                  <a:pt x="87" y="18"/>
                </a:cubicBezTo>
                <a:cubicBezTo>
                  <a:pt x="89" y="14"/>
                  <a:pt x="91" y="11"/>
                  <a:pt x="94" y="8"/>
                </a:cubicBezTo>
                <a:cubicBezTo>
                  <a:pt x="97" y="6"/>
                  <a:pt x="100" y="3"/>
                  <a:pt x="103" y="2"/>
                </a:cubicBezTo>
                <a:cubicBezTo>
                  <a:pt x="107" y="0"/>
                  <a:pt x="111" y="0"/>
                  <a:pt x="115" y="0"/>
                </a:cubicBezTo>
                <a:cubicBezTo>
                  <a:pt x="119" y="0"/>
                  <a:pt x="123" y="0"/>
                  <a:pt x="126" y="2"/>
                </a:cubicBezTo>
                <a:cubicBezTo>
                  <a:pt x="130" y="3"/>
                  <a:pt x="133" y="6"/>
                  <a:pt x="136" y="8"/>
                </a:cubicBezTo>
                <a:cubicBezTo>
                  <a:pt x="139" y="11"/>
                  <a:pt x="141" y="14"/>
                  <a:pt x="142" y="18"/>
                </a:cubicBezTo>
                <a:cubicBezTo>
                  <a:pt x="144" y="21"/>
                  <a:pt x="145" y="25"/>
                  <a:pt x="145" y="29"/>
                </a:cubicBezTo>
                <a:cubicBezTo>
                  <a:pt x="145" y="32"/>
                  <a:pt x="144" y="34"/>
                  <a:pt x="143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36" y="64"/>
                </a:lnTo>
                <a:close/>
                <a:moveTo>
                  <a:pt x="186" y="69"/>
                </a:moveTo>
                <a:cubicBezTo>
                  <a:pt x="186" y="71"/>
                  <a:pt x="185" y="73"/>
                  <a:pt x="184" y="75"/>
                </a:cubicBezTo>
                <a:cubicBezTo>
                  <a:pt x="182" y="77"/>
                  <a:pt x="181" y="79"/>
                  <a:pt x="179" y="80"/>
                </a:cubicBezTo>
                <a:cubicBezTo>
                  <a:pt x="177" y="82"/>
                  <a:pt x="175" y="83"/>
                  <a:pt x="173" y="84"/>
                </a:cubicBezTo>
                <a:cubicBezTo>
                  <a:pt x="171" y="84"/>
                  <a:pt x="168" y="85"/>
                  <a:pt x="166" y="85"/>
                </a:cubicBezTo>
                <a:cubicBezTo>
                  <a:pt x="163" y="85"/>
                  <a:pt x="161" y="84"/>
                  <a:pt x="159" y="84"/>
                </a:cubicBezTo>
                <a:cubicBezTo>
                  <a:pt x="157" y="83"/>
                  <a:pt x="155" y="82"/>
                  <a:pt x="153" y="80"/>
                </a:cubicBezTo>
                <a:cubicBezTo>
                  <a:pt x="151" y="79"/>
                  <a:pt x="150" y="77"/>
                  <a:pt x="148" y="75"/>
                </a:cubicBezTo>
                <a:cubicBezTo>
                  <a:pt x="147" y="73"/>
                  <a:pt x="146" y="71"/>
                  <a:pt x="146" y="6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51" y="36"/>
                  <a:pt x="151" y="36"/>
                  <a:pt x="151" y="36"/>
                </a:cubicBezTo>
                <a:cubicBezTo>
                  <a:pt x="152" y="34"/>
                  <a:pt x="153" y="31"/>
                  <a:pt x="153" y="27"/>
                </a:cubicBezTo>
                <a:cubicBezTo>
                  <a:pt x="153" y="22"/>
                  <a:pt x="152" y="18"/>
                  <a:pt x="150" y="13"/>
                </a:cubicBezTo>
                <a:cubicBezTo>
                  <a:pt x="152" y="11"/>
                  <a:pt x="154" y="10"/>
                  <a:pt x="157" y="9"/>
                </a:cubicBezTo>
                <a:cubicBezTo>
                  <a:pt x="160" y="8"/>
                  <a:pt x="163" y="8"/>
                  <a:pt x="166" y="8"/>
                </a:cubicBezTo>
                <a:cubicBezTo>
                  <a:pt x="170" y="8"/>
                  <a:pt x="173" y="8"/>
                  <a:pt x="177" y="10"/>
                </a:cubicBezTo>
                <a:cubicBezTo>
                  <a:pt x="180" y="11"/>
                  <a:pt x="183" y="13"/>
                  <a:pt x="186" y="16"/>
                </a:cubicBezTo>
                <a:cubicBezTo>
                  <a:pt x="188" y="19"/>
                  <a:pt x="190" y="21"/>
                  <a:pt x="192" y="25"/>
                </a:cubicBezTo>
                <a:cubicBezTo>
                  <a:pt x="193" y="28"/>
                  <a:pt x="194" y="32"/>
                  <a:pt x="194" y="36"/>
                </a:cubicBezTo>
                <a:cubicBezTo>
                  <a:pt x="194" y="38"/>
                  <a:pt x="194" y="40"/>
                  <a:pt x="193" y="43"/>
                </a:cubicBezTo>
                <a:lnTo>
                  <a:pt x="186" y="69"/>
                </a:lnTo>
                <a:close/>
                <a:moveTo>
                  <a:pt x="189" y="148"/>
                </a:moveTo>
                <a:cubicBezTo>
                  <a:pt x="184" y="109"/>
                  <a:pt x="184" y="109"/>
                  <a:pt x="184" y="109"/>
                </a:cubicBezTo>
                <a:cubicBezTo>
                  <a:pt x="184" y="107"/>
                  <a:pt x="183" y="105"/>
                  <a:pt x="182" y="103"/>
                </a:cubicBezTo>
                <a:cubicBezTo>
                  <a:pt x="180" y="101"/>
                  <a:pt x="179" y="100"/>
                  <a:pt x="17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11" y="99"/>
                  <a:pt x="213" y="99"/>
                  <a:pt x="215" y="100"/>
                </a:cubicBezTo>
                <a:cubicBezTo>
                  <a:pt x="216" y="100"/>
                  <a:pt x="218" y="101"/>
                  <a:pt x="219" y="102"/>
                </a:cubicBezTo>
                <a:cubicBezTo>
                  <a:pt x="220" y="104"/>
                  <a:pt x="221" y="105"/>
                  <a:pt x="222" y="106"/>
                </a:cubicBezTo>
                <a:cubicBezTo>
                  <a:pt x="223" y="108"/>
                  <a:pt x="224" y="110"/>
                  <a:pt x="224" y="111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215" y="148"/>
                  <a:pt x="215" y="148"/>
                  <a:pt x="215" y="148"/>
                </a:cubicBezTo>
                <a:lnTo>
                  <a:pt x="189" y="1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32">
            <a:extLst>
              <a:ext uri="{FF2B5EF4-FFF2-40B4-BE49-F238E27FC236}">
                <a16:creationId xmlns:a16="http://schemas.microsoft.com/office/drawing/2014/main" id="{33B59AC1-F856-431B-9EDB-EFA2BD9AC15A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5436470" y="2736616"/>
            <a:ext cx="300654" cy="325708"/>
          </a:xfrm>
          <a:custGeom>
            <a:avLst/>
            <a:gdLst>
              <a:gd name="T0" fmla="*/ 140 w 145"/>
              <a:gd name="T1" fmla="*/ 88 h 158"/>
              <a:gd name="T2" fmla="*/ 137 w 145"/>
              <a:gd name="T3" fmla="*/ 108 h 158"/>
              <a:gd name="T4" fmla="*/ 132 w 145"/>
              <a:gd name="T5" fmla="*/ 129 h 158"/>
              <a:gd name="T6" fmla="*/ 103 w 145"/>
              <a:gd name="T7" fmla="*/ 158 h 158"/>
              <a:gd name="T8" fmla="*/ 90 w 145"/>
              <a:gd name="T9" fmla="*/ 158 h 158"/>
              <a:gd name="T10" fmla="*/ 52 w 145"/>
              <a:gd name="T11" fmla="*/ 149 h 158"/>
              <a:gd name="T12" fmla="*/ 12 w 145"/>
              <a:gd name="T13" fmla="*/ 145 h 158"/>
              <a:gd name="T14" fmla="*/ 0 w 145"/>
              <a:gd name="T15" fmla="*/ 133 h 158"/>
              <a:gd name="T16" fmla="*/ 3 w 145"/>
              <a:gd name="T17" fmla="*/ 64 h 158"/>
              <a:gd name="T18" fmla="*/ 38 w 145"/>
              <a:gd name="T19" fmla="*/ 61 h 158"/>
              <a:gd name="T20" fmla="*/ 61 w 145"/>
              <a:gd name="T21" fmla="*/ 34 h 158"/>
              <a:gd name="T22" fmla="*/ 67 w 145"/>
              <a:gd name="T23" fmla="*/ 14 h 158"/>
              <a:gd name="T24" fmla="*/ 81 w 145"/>
              <a:gd name="T25" fmla="*/ 0 h 158"/>
              <a:gd name="T26" fmla="*/ 105 w 145"/>
              <a:gd name="T27" fmla="*/ 13 h 158"/>
              <a:gd name="T28" fmla="*/ 104 w 145"/>
              <a:gd name="T29" fmla="*/ 49 h 158"/>
              <a:gd name="T30" fmla="*/ 138 w 145"/>
              <a:gd name="T31" fmla="*/ 56 h 158"/>
              <a:gd name="T32" fmla="*/ 22 w 145"/>
              <a:gd name="T33" fmla="*/ 132 h 158"/>
              <a:gd name="T34" fmla="*/ 22 w 145"/>
              <a:gd name="T35" fmla="*/ 123 h 158"/>
              <a:gd name="T36" fmla="*/ 14 w 145"/>
              <a:gd name="T37" fmla="*/ 123 h 158"/>
              <a:gd name="T38" fmla="*/ 14 w 145"/>
              <a:gd name="T39" fmla="*/ 132 h 158"/>
              <a:gd name="T40" fmla="*/ 22 w 145"/>
              <a:gd name="T41" fmla="*/ 132 h 158"/>
              <a:gd name="T42" fmla="*/ 129 w 145"/>
              <a:gd name="T43" fmla="*/ 64 h 158"/>
              <a:gd name="T44" fmla="*/ 87 w 145"/>
              <a:gd name="T45" fmla="*/ 61 h 158"/>
              <a:gd name="T46" fmla="*/ 96 w 145"/>
              <a:gd name="T47" fmla="*/ 30 h 158"/>
              <a:gd name="T48" fmla="*/ 81 w 145"/>
              <a:gd name="T49" fmla="*/ 12 h 158"/>
              <a:gd name="T50" fmla="*/ 75 w 145"/>
              <a:gd name="T51" fmla="*/ 32 h 158"/>
              <a:gd name="T52" fmla="*/ 62 w 145"/>
              <a:gd name="T53" fmla="*/ 51 h 158"/>
              <a:gd name="T54" fmla="*/ 57 w 145"/>
              <a:gd name="T55" fmla="*/ 58 h 158"/>
              <a:gd name="T56" fmla="*/ 50 w 145"/>
              <a:gd name="T57" fmla="*/ 66 h 158"/>
              <a:gd name="T58" fmla="*/ 42 w 145"/>
              <a:gd name="T59" fmla="*/ 72 h 158"/>
              <a:gd name="T60" fmla="*/ 36 w 145"/>
              <a:gd name="T61" fmla="*/ 73 h 158"/>
              <a:gd name="T62" fmla="*/ 39 w 145"/>
              <a:gd name="T63" fmla="*/ 133 h 158"/>
              <a:gd name="T64" fmla="*/ 45 w 145"/>
              <a:gd name="T65" fmla="*/ 134 h 158"/>
              <a:gd name="T66" fmla="*/ 52 w 145"/>
              <a:gd name="T67" fmla="*/ 136 h 158"/>
              <a:gd name="T68" fmla="*/ 58 w 145"/>
              <a:gd name="T69" fmla="*/ 139 h 158"/>
              <a:gd name="T70" fmla="*/ 102 w 145"/>
              <a:gd name="T71" fmla="*/ 145 h 158"/>
              <a:gd name="T72" fmla="*/ 120 w 145"/>
              <a:gd name="T73" fmla="*/ 124 h 158"/>
              <a:gd name="T74" fmla="*/ 126 w 145"/>
              <a:gd name="T75" fmla="*/ 112 h 158"/>
              <a:gd name="T76" fmla="*/ 129 w 145"/>
              <a:gd name="T77" fmla="*/ 95 h 158"/>
              <a:gd name="T78" fmla="*/ 126 w 145"/>
              <a:gd name="T79" fmla="*/ 85 h 158"/>
              <a:gd name="T80" fmla="*/ 133 w 145"/>
              <a:gd name="T81" fmla="*/ 73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5" h="158">
                <a:moveTo>
                  <a:pt x="145" y="73"/>
                </a:moveTo>
                <a:cubicBezTo>
                  <a:pt x="145" y="78"/>
                  <a:pt x="143" y="83"/>
                  <a:pt x="140" y="88"/>
                </a:cubicBezTo>
                <a:cubicBezTo>
                  <a:pt x="141" y="90"/>
                  <a:pt x="141" y="92"/>
                  <a:pt x="141" y="95"/>
                </a:cubicBezTo>
                <a:cubicBezTo>
                  <a:pt x="141" y="100"/>
                  <a:pt x="140" y="104"/>
                  <a:pt x="137" y="108"/>
                </a:cubicBezTo>
                <a:cubicBezTo>
                  <a:pt x="138" y="110"/>
                  <a:pt x="138" y="111"/>
                  <a:pt x="138" y="112"/>
                </a:cubicBezTo>
                <a:cubicBezTo>
                  <a:pt x="138" y="119"/>
                  <a:pt x="136" y="124"/>
                  <a:pt x="132" y="129"/>
                </a:cubicBezTo>
                <a:cubicBezTo>
                  <a:pt x="132" y="138"/>
                  <a:pt x="129" y="145"/>
                  <a:pt x="124" y="150"/>
                </a:cubicBezTo>
                <a:cubicBezTo>
                  <a:pt x="119" y="155"/>
                  <a:pt x="111" y="158"/>
                  <a:pt x="103" y="158"/>
                </a:cubicBezTo>
                <a:cubicBezTo>
                  <a:pt x="99" y="158"/>
                  <a:pt x="99" y="158"/>
                  <a:pt x="99" y="158"/>
                </a:cubicBezTo>
                <a:cubicBezTo>
                  <a:pt x="90" y="158"/>
                  <a:pt x="90" y="158"/>
                  <a:pt x="90" y="158"/>
                </a:cubicBezTo>
                <a:cubicBezTo>
                  <a:pt x="84" y="158"/>
                  <a:pt x="78" y="157"/>
                  <a:pt x="72" y="155"/>
                </a:cubicBezTo>
                <a:cubicBezTo>
                  <a:pt x="67" y="154"/>
                  <a:pt x="60" y="152"/>
                  <a:pt x="52" y="149"/>
                </a:cubicBezTo>
                <a:cubicBezTo>
                  <a:pt x="45" y="147"/>
                  <a:pt x="40" y="145"/>
                  <a:pt x="39" y="145"/>
                </a:cubicBezTo>
                <a:cubicBezTo>
                  <a:pt x="12" y="145"/>
                  <a:pt x="12" y="145"/>
                  <a:pt x="12" y="145"/>
                </a:cubicBezTo>
                <a:cubicBezTo>
                  <a:pt x="8" y="145"/>
                  <a:pt x="6" y="144"/>
                  <a:pt x="3" y="142"/>
                </a:cubicBezTo>
                <a:cubicBezTo>
                  <a:pt x="1" y="140"/>
                  <a:pt x="0" y="137"/>
                  <a:pt x="0" y="13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0"/>
                  <a:pt x="1" y="67"/>
                  <a:pt x="3" y="64"/>
                </a:cubicBezTo>
                <a:cubicBezTo>
                  <a:pt x="6" y="62"/>
                  <a:pt x="8" y="61"/>
                  <a:pt x="12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40" y="59"/>
                  <a:pt x="44" y="54"/>
                  <a:pt x="51" y="46"/>
                </a:cubicBezTo>
                <a:cubicBezTo>
                  <a:pt x="54" y="41"/>
                  <a:pt x="58" y="37"/>
                  <a:pt x="61" y="34"/>
                </a:cubicBezTo>
                <a:cubicBezTo>
                  <a:pt x="62" y="32"/>
                  <a:pt x="63" y="30"/>
                  <a:pt x="64" y="26"/>
                </a:cubicBezTo>
                <a:cubicBezTo>
                  <a:pt x="65" y="22"/>
                  <a:pt x="66" y="18"/>
                  <a:pt x="67" y="14"/>
                </a:cubicBezTo>
                <a:cubicBezTo>
                  <a:pt x="68" y="10"/>
                  <a:pt x="70" y="6"/>
                  <a:pt x="73" y="4"/>
                </a:cubicBezTo>
                <a:cubicBezTo>
                  <a:pt x="75" y="1"/>
                  <a:pt x="78" y="0"/>
                  <a:pt x="81" y="0"/>
                </a:cubicBezTo>
                <a:cubicBezTo>
                  <a:pt x="87" y="0"/>
                  <a:pt x="91" y="1"/>
                  <a:pt x="96" y="3"/>
                </a:cubicBezTo>
                <a:cubicBezTo>
                  <a:pt x="100" y="5"/>
                  <a:pt x="103" y="9"/>
                  <a:pt x="105" y="13"/>
                </a:cubicBezTo>
                <a:cubicBezTo>
                  <a:pt x="107" y="17"/>
                  <a:pt x="109" y="23"/>
                  <a:pt x="109" y="30"/>
                </a:cubicBezTo>
                <a:cubicBezTo>
                  <a:pt x="109" y="36"/>
                  <a:pt x="107" y="42"/>
                  <a:pt x="104" y="49"/>
                </a:cubicBezTo>
                <a:cubicBezTo>
                  <a:pt x="121" y="49"/>
                  <a:pt x="121" y="49"/>
                  <a:pt x="121" y="49"/>
                </a:cubicBezTo>
                <a:cubicBezTo>
                  <a:pt x="127" y="49"/>
                  <a:pt x="133" y="51"/>
                  <a:pt x="138" y="56"/>
                </a:cubicBezTo>
                <a:cubicBezTo>
                  <a:pt x="142" y="61"/>
                  <a:pt x="145" y="66"/>
                  <a:pt x="145" y="73"/>
                </a:cubicBezTo>
                <a:close/>
                <a:moveTo>
                  <a:pt x="22" y="132"/>
                </a:moveTo>
                <a:cubicBezTo>
                  <a:pt x="23" y="130"/>
                  <a:pt x="24" y="129"/>
                  <a:pt x="24" y="127"/>
                </a:cubicBezTo>
                <a:cubicBezTo>
                  <a:pt x="24" y="126"/>
                  <a:pt x="23" y="124"/>
                  <a:pt x="22" y="123"/>
                </a:cubicBezTo>
                <a:cubicBezTo>
                  <a:pt x="21" y="122"/>
                  <a:pt x="19" y="121"/>
                  <a:pt x="18" y="121"/>
                </a:cubicBezTo>
                <a:cubicBezTo>
                  <a:pt x="16" y="121"/>
                  <a:pt x="15" y="122"/>
                  <a:pt x="14" y="123"/>
                </a:cubicBezTo>
                <a:cubicBezTo>
                  <a:pt x="12" y="124"/>
                  <a:pt x="12" y="126"/>
                  <a:pt x="12" y="127"/>
                </a:cubicBezTo>
                <a:cubicBezTo>
                  <a:pt x="12" y="129"/>
                  <a:pt x="12" y="130"/>
                  <a:pt x="14" y="132"/>
                </a:cubicBezTo>
                <a:cubicBezTo>
                  <a:pt x="15" y="133"/>
                  <a:pt x="16" y="133"/>
                  <a:pt x="18" y="133"/>
                </a:cubicBezTo>
                <a:cubicBezTo>
                  <a:pt x="19" y="133"/>
                  <a:pt x="21" y="133"/>
                  <a:pt x="22" y="132"/>
                </a:cubicBezTo>
                <a:close/>
                <a:moveTo>
                  <a:pt x="133" y="73"/>
                </a:moveTo>
                <a:cubicBezTo>
                  <a:pt x="133" y="70"/>
                  <a:pt x="132" y="67"/>
                  <a:pt x="129" y="64"/>
                </a:cubicBezTo>
                <a:cubicBezTo>
                  <a:pt x="127" y="62"/>
                  <a:pt x="124" y="61"/>
                  <a:pt x="121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57"/>
                  <a:pt x="89" y="52"/>
                  <a:pt x="92" y="46"/>
                </a:cubicBezTo>
                <a:cubicBezTo>
                  <a:pt x="95" y="39"/>
                  <a:pt x="96" y="34"/>
                  <a:pt x="96" y="30"/>
                </a:cubicBezTo>
                <a:cubicBezTo>
                  <a:pt x="96" y="24"/>
                  <a:pt x="95" y="20"/>
                  <a:pt x="93" y="17"/>
                </a:cubicBezTo>
                <a:cubicBezTo>
                  <a:pt x="91" y="14"/>
                  <a:pt x="87" y="12"/>
                  <a:pt x="81" y="12"/>
                </a:cubicBezTo>
                <a:cubicBezTo>
                  <a:pt x="80" y="14"/>
                  <a:pt x="78" y="17"/>
                  <a:pt x="78" y="20"/>
                </a:cubicBezTo>
                <a:cubicBezTo>
                  <a:pt x="77" y="24"/>
                  <a:pt x="76" y="28"/>
                  <a:pt x="75" y="32"/>
                </a:cubicBezTo>
                <a:cubicBezTo>
                  <a:pt x="74" y="36"/>
                  <a:pt x="72" y="40"/>
                  <a:pt x="69" y="43"/>
                </a:cubicBezTo>
                <a:cubicBezTo>
                  <a:pt x="68" y="44"/>
                  <a:pt x="65" y="47"/>
                  <a:pt x="62" y="51"/>
                </a:cubicBezTo>
                <a:cubicBezTo>
                  <a:pt x="62" y="52"/>
                  <a:pt x="61" y="52"/>
                  <a:pt x="60" y="54"/>
                </a:cubicBezTo>
                <a:cubicBezTo>
                  <a:pt x="59" y="56"/>
                  <a:pt x="58" y="57"/>
                  <a:pt x="57" y="58"/>
                </a:cubicBezTo>
                <a:cubicBezTo>
                  <a:pt x="56" y="59"/>
                  <a:pt x="55" y="60"/>
                  <a:pt x="54" y="62"/>
                </a:cubicBezTo>
                <a:cubicBezTo>
                  <a:pt x="52" y="64"/>
                  <a:pt x="51" y="65"/>
                  <a:pt x="50" y="66"/>
                </a:cubicBezTo>
                <a:cubicBezTo>
                  <a:pt x="49" y="67"/>
                  <a:pt x="47" y="68"/>
                  <a:pt x="46" y="69"/>
                </a:cubicBezTo>
                <a:cubicBezTo>
                  <a:pt x="45" y="71"/>
                  <a:pt x="44" y="71"/>
                  <a:pt x="42" y="72"/>
                </a:cubicBezTo>
                <a:cubicBezTo>
                  <a:pt x="41" y="73"/>
                  <a:pt x="40" y="73"/>
                  <a:pt x="39" y="73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9" y="133"/>
                  <a:pt x="39" y="133"/>
                  <a:pt x="39" y="133"/>
                </a:cubicBezTo>
                <a:cubicBezTo>
                  <a:pt x="40" y="133"/>
                  <a:pt x="41" y="133"/>
                  <a:pt x="42" y="134"/>
                </a:cubicBezTo>
                <a:cubicBezTo>
                  <a:pt x="43" y="134"/>
                  <a:pt x="44" y="134"/>
                  <a:pt x="45" y="134"/>
                </a:cubicBezTo>
                <a:cubicBezTo>
                  <a:pt x="46" y="134"/>
                  <a:pt x="47" y="135"/>
                  <a:pt x="49" y="135"/>
                </a:cubicBezTo>
                <a:cubicBezTo>
                  <a:pt x="50" y="136"/>
                  <a:pt x="51" y="136"/>
                  <a:pt x="52" y="136"/>
                </a:cubicBezTo>
                <a:cubicBezTo>
                  <a:pt x="53" y="137"/>
                  <a:pt x="54" y="137"/>
                  <a:pt x="55" y="138"/>
                </a:cubicBezTo>
                <a:cubicBezTo>
                  <a:pt x="57" y="138"/>
                  <a:pt x="58" y="138"/>
                  <a:pt x="58" y="139"/>
                </a:cubicBezTo>
                <a:cubicBezTo>
                  <a:pt x="71" y="143"/>
                  <a:pt x="82" y="145"/>
                  <a:pt x="90" y="145"/>
                </a:cubicBezTo>
                <a:cubicBezTo>
                  <a:pt x="102" y="145"/>
                  <a:pt x="102" y="145"/>
                  <a:pt x="102" y="145"/>
                </a:cubicBezTo>
                <a:cubicBezTo>
                  <a:pt x="114" y="145"/>
                  <a:pt x="120" y="140"/>
                  <a:pt x="120" y="130"/>
                </a:cubicBezTo>
                <a:cubicBezTo>
                  <a:pt x="120" y="128"/>
                  <a:pt x="120" y="126"/>
                  <a:pt x="120" y="124"/>
                </a:cubicBezTo>
                <a:cubicBezTo>
                  <a:pt x="121" y="123"/>
                  <a:pt x="123" y="122"/>
                  <a:pt x="124" y="119"/>
                </a:cubicBezTo>
                <a:cubicBezTo>
                  <a:pt x="125" y="117"/>
                  <a:pt x="126" y="115"/>
                  <a:pt x="126" y="112"/>
                </a:cubicBezTo>
                <a:cubicBezTo>
                  <a:pt x="126" y="110"/>
                  <a:pt x="125" y="108"/>
                  <a:pt x="124" y="106"/>
                </a:cubicBezTo>
                <a:cubicBezTo>
                  <a:pt x="127" y="103"/>
                  <a:pt x="129" y="99"/>
                  <a:pt x="129" y="95"/>
                </a:cubicBezTo>
                <a:cubicBezTo>
                  <a:pt x="129" y="93"/>
                  <a:pt x="129" y="91"/>
                  <a:pt x="128" y="89"/>
                </a:cubicBezTo>
                <a:cubicBezTo>
                  <a:pt x="127" y="88"/>
                  <a:pt x="127" y="86"/>
                  <a:pt x="126" y="85"/>
                </a:cubicBezTo>
                <a:cubicBezTo>
                  <a:pt x="128" y="85"/>
                  <a:pt x="129" y="83"/>
                  <a:pt x="131" y="81"/>
                </a:cubicBezTo>
                <a:cubicBezTo>
                  <a:pt x="132" y="78"/>
                  <a:pt x="133" y="75"/>
                  <a:pt x="133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31">
            <a:extLst>
              <a:ext uri="{FF2B5EF4-FFF2-40B4-BE49-F238E27FC236}">
                <a16:creationId xmlns:a16="http://schemas.microsoft.com/office/drawing/2014/main" id="{B38B2408-E06D-41A8-A8A2-650FA629AC70}"/>
              </a:ext>
            </a:extLst>
          </p:cNvPr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408934" y="3791798"/>
            <a:ext cx="322956" cy="256634"/>
          </a:xfrm>
          <a:custGeom>
            <a:avLst/>
            <a:gdLst>
              <a:gd name="T0" fmla="*/ 124 w 169"/>
              <a:gd name="T1" fmla="*/ 25 h 134"/>
              <a:gd name="T2" fmla="*/ 133 w 169"/>
              <a:gd name="T3" fmla="*/ 49 h 134"/>
              <a:gd name="T4" fmla="*/ 124 w 169"/>
              <a:gd name="T5" fmla="*/ 73 h 134"/>
              <a:gd name="T6" fmla="*/ 100 w 169"/>
              <a:gd name="T7" fmla="*/ 91 h 134"/>
              <a:gd name="T8" fmla="*/ 66 w 169"/>
              <a:gd name="T9" fmla="*/ 97 h 134"/>
              <a:gd name="T10" fmla="*/ 50 w 169"/>
              <a:gd name="T11" fmla="*/ 96 h 134"/>
              <a:gd name="T12" fmla="*/ 23 w 169"/>
              <a:gd name="T13" fmla="*/ 108 h 134"/>
              <a:gd name="T14" fmla="*/ 15 w 169"/>
              <a:gd name="T15" fmla="*/ 109 h 134"/>
              <a:gd name="T16" fmla="*/ 15 w 169"/>
              <a:gd name="T17" fmla="*/ 109 h 134"/>
              <a:gd name="T18" fmla="*/ 13 w 169"/>
              <a:gd name="T19" fmla="*/ 109 h 134"/>
              <a:gd name="T20" fmla="*/ 12 w 169"/>
              <a:gd name="T21" fmla="*/ 107 h 134"/>
              <a:gd name="T22" fmla="*/ 12 w 169"/>
              <a:gd name="T23" fmla="*/ 106 h 134"/>
              <a:gd name="T24" fmla="*/ 12 w 169"/>
              <a:gd name="T25" fmla="*/ 105 h 134"/>
              <a:gd name="T26" fmla="*/ 12 w 169"/>
              <a:gd name="T27" fmla="*/ 105 h 134"/>
              <a:gd name="T28" fmla="*/ 12 w 169"/>
              <a:gd name="T29" fmla="*/ 104 h 134"/>
              <a:gd name="T30" fmla="*/ 13 w 169"/>
              <a:gd name="T31" fmla="*/ 104 h 134"/>
              <a:gd name="T32" fmla="*/ 13 w 169"/>
              <a:gd name="T33" fmla="*/ 103 h 134"/>
              <a:gd name="T34" fmla="*/ 13 w 169"/>
              <a:gd name="T35" fmla="*/ 103 h 134"/>
              <a:gd name="T36" fmla="*/ 14 w 169"/>
              <a:gd name="T37" fmla="*/ 102 h 134"/>
              <a:gd name="T38" fmla="*/ 16 w 169"/>
              <a:gd name="T39" fmla="*/ 100 h 134"/>
              <a:gd name="T40" fmla="*/ 18 w 169"/>
              <a:gd name="T41" fmla="*/ 97 h 134"/>
              <a:gd name="T42" fmla="*/ 21 w 169"/>
              <a:gd name="T43" fmla="*/ 95 h 134"/>
              <a:gd name="T44" fmla="*/ 23 w 169"/>
              <a:gd name="T45" fmla="*/ 91 h 134"/>
              <a:gd name="T46" fmla="*/ 25 w 169"/>
              <a:gd name="T47" fmla="*/ 87 h 134"/>
              <a:gd name="T48" fmla="*/ 6 w 169"/>
              <a:gd name="T49" fmla="*/ 70 h 134"/>
              <a:gd name="T50" fmla="*/ 0 w 169"/>
              <a:gd name="T51" fmla="*/ 49 h 134"/>
              <a:gd name="T52" fmla="*/ 9 w 169"/>
              <a:gd name="T53" fmla="*/ 25 h 134"/>
              <a:gd name="T54" fmla="*/ 33 w 169"/>
              <a:gd name="T55" fmla="*/ 7 h 134"/>
              <a:gd name="T56" fmla="*/ 66 w 169"/>
              <a:gd name="T57" fmla="*/ 0 h 134"/>
              <a:gd name="T58" fmla="*/ 100 w 169"/>
              <a:gd name="T59" fmla="*/ 7 h 134"/>
              <a:gd name="T60" fmla="*/ 124 w 169"/>
              <a:gd name="T61" fmla="*/ 25 h 134"/>
              <a:gd name="T62" fmla="*/ 169 w 169"/>
              <a:gd name="T63" fmla="*/ 73 h 134"/>
              <a:gd name="T64" fmla="*/ 162 w 169"/>
              <a:gd name="T65" fmla="*/ 94 h 134"/>
              <a:gd name="T66" fmla="*/ 144 w 169"/>
              <a:gd name="T67" fmla="*/ 111 h 134"/>
              <a:gd name="T68" fmla="*/ 146 w 169"/>
              <a:gd name="T69" fmla="*/ 115 h 134"/>
              <a:gd name="T70" fmla="*/ 148 w 169"/>
              <a:gd name="T71" fmla="*/ 119 h 134"/>
              <a:gd name="T72" fmla="*/ 150 w 169"/>
              <a:gd name="T73" fmla="*/ 122 h 134"/>
              <a:gd name="T74" fmla="*/ 153 w 169"/>
              <a:gd name="T75" fmla="*/ 124 h 134"/>
              <a:gd name="T76" fmla="*/ 155 w 169"/>
              <a:gd name="T77" fmla="*/ 127 h 134"/>
              <a:gd name="T78" fmla="*/ 155 w 169"/>
              <a:gd name="T79" fmla="*/ 127 h 134"/>
              <a:gd name="T80" fmla="*/ 156 w 169"/>
              <a:gd name="T81" fmla="*/ 128 h 134"/>
              <a:gd name="T82" fmla="*/ 156 w 169"/>
              <a:gd name="T83" fmla="*/ 128 h 134"/>
              <a:gd name="T84" fmla="*/ 157 w 169"/>
              <a:gd name="T85" fmla="*/ 129 h 134"/>
              <a:gd name="T86" fmla="*/ 157 w 169"/>
              <a:gd name="T87" fmla="*/ 129 h 134"/>
              <a:gd name="T88" fmla="*/ 157 w 169"/>
              <a:gd name="T89" fmla="*/ 130 h 134"/>
              <a:gd name="T90" fmla="*/ 157 w 169"/>
              <a:gd name="T91" fmla="*/ 130 h 134"/>
              <a:gd name="T92" fmla="*/ 157 w 169"/>
              <a:gd name="T93" fmla="*/ 131 h 134"/>
              <a:gd name="T94" fmla="*/ 156 w 169"/>
              <a:gd name="T95" fmla="*/ 133 h 134"/>
              <a:gd name="T96" fmla="*/ 154 w 169"/>
              <a:gd name="T97" fmla="*/ 134 h 134"/>
              <a:gd name="T98" fmla="*/ 145 w 169"/>
              <a:gd name="T99" fmla="*/ 132 h 134"/>
              <a:gd name="T100" fmla="*/ 119 w 169"/>
              <a:gd name="T101" fmla="*/ 120 h 134"/>
              <a:gd name="T102" fmla="*/ 103 w 169"/>
              <a:gd name="T103" fmla="*/ 121 h 134"/>
              <a:gd name="T104" fmla="*/ 58 w 169"/>
              <a:gd name="T105" fmla="*/ 109 h 134"/>
              <a:gd name="T106" fmla="*/ 66 w 169"/>
              <a:gd name="T107" fmla="*/ 109 h 134"/>
              <a:gd name="T108" fmla="*/ 95 w 169"/>
              <a:gd name="T109" fmla="*/ 105 h 134"/>
              <a:gd name="T110" fmla="*/ 120 w 169"/>
              <a:gd name="T111" fmla="*/ 93 h 134"/>
              <a:gd name="T112" fmla="*/ 139 w 169"/>
              <a:gd name="T113" fmla="*/ 73 h 134"/>
              <a:gd name="T114" fmla="*/ 145 w 169"/>
              <a:gd name="T115" fmla="*/ 49 h 134"/>
              <a:gd name="T116" fmla="*/ 143 w 169"/>
              <a:gd name="T117" fmla="*/ 34 h 134"/>
              <a:gd name="T118" fmla="*/ 162 w 169"/>
              <a:gd name="T119" fmla="*/ 51 h 134"/>
              <a:gd name="T120" fmla="*/ 169 w 169"/>
              <a:gd name="T121" fmla="*/ 7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9" h="134">
                <a:moveTo>
                  <a:pt x="124" y="25"/>
                </a:moveTo>
                <a:cubicBezTo>
                  <a:pt x="130" y="32"/>
                  <a:pt x="133" y="40"/>
                  <a:pt x="133" y="49"/>
                </a:cubicBezTo>
                <a:cubicBezTo>
                  <a:pt x="133" y="58"/>
                  <a:pt x="130" y="66"/>
                  <a:pt x="124" y="73"/>
                </a:cubicBezTo>
                <a:cubicBezTo>
                  <a:pt x="118" y="81"/>
                  <a:pt x="110" y="86"/>
                  <a:pt x="100" y="91"/>
                </a:cubicBezTo>
                <a:cubicBezTo>
                  <a:pt x="89" y="95"/>
                  <a:pt x="78" y="97"/>
                  <a:pt x="66" y="97"/>
                </a:cubicBezTo>
                <a:cubicBezTo>
                  <a:pt x="61" y="97"/>
                  <a:pt x="55" y="97"/>
                  <a:pt x="50" y="96"/>
                </a:cubicBezTo>
                <a:cubicBezTo>
                  <a:pt x="42" y="101"/>
                  <a:pt x="33" y="105"/>
                  <a:pt x="23" y="108"/>
                </a:cubicBezTo>
                <a:cubicBezTo>
                  <a:pt x="21" y="108"/>
                  <a:pt x="18" y="109"/>
                  <a:pt x="15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4" y="109"/>
                  <a:pt x="13" y="109"/>
                </a:cubicBezTo>
                <a:cubicBezTo>
                  <a:pt x="12" y="108"/>
                  <a:pt x="12" y="107"/>
                  <a:pt x="12" y="107"/>
                </a:cubicBezTo>
                <a:cubicBezTo>
                  <a:pt x="12" y="106"/>
                  <a:pt x="12" y="106"/>
                  <a:pt x="12" y="106"/>
                </a:cubicBezTo>
                <a:cubicBezTo>
                  <a:pt x="12" y="106"/>
                  <a:pt x="12" y="106"/>
                  <a:pt x="12" y="105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2" y="105"/>
                  <a:pt x="12" y="104"/>
                  <a:pt x="12" y="104"/>
                </a:cubicBezTo>
                <a:cubicBezTo>
                  <a:pt x="12" y="104"/>
                  <a:pt x="12" y="104"/>
                  <a:pt x="13" y="104"/>
                </a:cubicBezTo>
                <a:cubicBezTo>
                  <a:pt x="13" y="104"/>
                  <a:pt x="13" y="103"/>
                  <a:pt x="13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14" y="103"/>
                  <a:pt x="14" y="103"/>
                  <a:pt x="14" y="102"/>
                </a:cubicBezTo>
                <a:cubicBezTo>
                  <a:pt x="14" y="102"/>
                  <a:pt x="15" y="101"/>
                  <a:pt x="16" y="100"/>
                </a:cubicBezTo>
                <a:cubicBezTo>
                  <a:pt x="17" y="99"/>
                  <a:pt x="18" y="98"/>
                  <a:pt x="18" y="97"/>
                </a:cubicBezTo>
                <a:cubicBezTo>
                  <a:pt x="19" y="97"/>
                  <a:pt x="20" y="96"/>
                  <a:pt x="21" y="95"/>
                </a:cubicBezTo>
                <a:cubicBezTo>
                  <a:pt x="21" y="93"/>
                  <a:pt x="22" y="92"/>
                  <a:pt x="23" y="91"/>
                </a:cubicBezTo>
                <a:cubicBezTo>
                  <a:pt x="24" y="90"/>
                  <a:pt x="24" y="88"/>
                  <a:pt x="25" y="87"/>
                </a:cubicBezTo>
                <a:cubicBezTo>
                  <a:pt x="17" y="82"/>
                  <a:pt x="11" y="77"/>
                  <a:pt x="6" y="70"/>
                </a:cubicBezTo>
                <a:cubicBezTo>
                  <a:pt x="2" y="63"/>
                  <a:pt x="0" y="56"/>
                  <a:pt x="0" y="49"/>
                </a:cubicBezTo>
                <a:cubicBezTo>
                  <a:pt x="0" y="40"/>
                  <a:pt x="3" y="32"/>
                  <a:pt x="9" y="25"/>
                </a:cubicBezTo>
                <a:cubicBezTo>
                  <a:pt x="14" y="17"/>
                  <a:pt x="23" y="11"/>
                  <a:pt x="33" y="7"/>
                </a:cubicBezTo>
                <a:cubicBezTo>
                  <a:pt x="43" y="3"/>
                  <a:pt x="54" y="0"/>
                  <a:pt x="66" y="0"/>
                </a:cubicBezTo>
                <a:cubicBezTo>
                  <a:pt x="78" y="0"/>
                  <a:pt x="89" y="3"/>
                  <a:pt x="100" y="7"/>
                </a:cubicBezTo>
                <a:cubicBezTo>
                  <a:pt x="110" y="11"/>
                  <a:pt x="118" y="17"/>
                  <a:pt x="124" y="25"/>
                </a:cubicBezTo>
                <a:close/>
                <a:moveTo>
                  <a:pt x="169" y="73"/>
                </a:moveTo>
                <a:cubicBezTo>
                  <a:pt x="169" y="81"/>
                  <a:pt x="167" y="88"/>
                  <a:pt x="162" y="94"/>
                </a:cubicBezTo>
                <a:cubicBezTo>
                  <a:pt x="158" y="101"/>
                  <a:pt x="152" y="106"/>
                  <a:pt x="144" y="111"/>
                </a:cubicBezTo>
                <a:cubicBezTo>
                  <a:pt x="145" y="112"/>
                  <a:pt x="145" y="114"/>
                  <a:pt x="146" y="115"/>
                </a:cubicBezTo>
                <a:cubicBezTo>
                  <a:pt x="147" y="116"/>
                  <a:pt x="147" y="118"/>
                  <a:pt x="148" y="119"/>
                </a:cubicBezTo>
                <a:cubicBezTo>
                  <a:pt x="149" y="120"/>
                  <a:pt x="150" y="121"/>
                  <a:pt x="150" y="122"/>
                </a:cubicBezTo>
                <a:cubicBezTo>
                  <a:pt x="151" y="122"/>
                  <a:pt x="152" y="123"/>
                  <a:pt x="153" y="124"/>
                </a:cubicBezTo>
                <a:cubicBezTo>
                  <a:pt x="154" y="125"/>
                  <a:pt x="155" y="126"/>
                  <a:pt x="155" y="127"/>
                </a:cubicBezTo>
                <a:cubicBezTo>
                  <a:pt x="155" y="127"/>
                  <a:pt x="155" y="127"/>
                  <a:pt x="155" y="127"/>
                </a:cubicBezTo>
                <a:cubicBezTo>
                  <a:pt x="156" y="127"/>
                  <a:pt x="156" y="127"/>
                  <a:pt x="156" y="128"/>
                </a:cubicBezTo>
                <a:cubicBezTo>
                  <a:pt x="156" y="128"/>
                  <a:pt x="156" y="128"/>
                  <a:pt x="156" y="128"/>
                </a:cubicBezTo>
                <a:cubicBezTo>
                  <a:pt x="156" y="128"/>
                  <a:pt x="156" y="128"/>
                  <a:pt x="157" y="129"/>
                </a:cubicBezTo>
                <a:cubicBezTo>
                  <a:pt x="157" y="129"/>
                  <a:pt x="157" y="129"/>
                  <a:pt x="157" y="129"/>
                </a:cubicBezTo>
                <a:cubicBezTo>
                  <a:pt x="157" y="129"/>
                  <a:pt x="157" y="129"/>
                  <a:pt x="157" y="130"/>
                </a:cubicBezTo>
                <a:cubicBezTo>
                  <a:pt x="157" y="130"/>
                  <a:pt x="157" y="130"/>
                  <a:pt x="157" y="130"/>
                </a:cubicBezTo>
                <a:cubicBezTo>
                  <a:pt x="157" y="130"/>
                  <a:pt x="157" y="131"/>
                  <a:pt x="157" y="131"/>
                </a:cubicBezTo>
                <a:cubicBezTo>
                  <a:pt x="157" y="132"/>
                  <a:pt x="156" y="132"/>
                  <a:pt x="156" y="133"/>
                </a:cubicBezTo>
                <a:cubicBezTo>
                  <a:pt x="155" y="133"/>
                  <a:pt x="154" y="134"/>
                  <a:pt x="154" y="134"/>
                </a:cubicBezTo>
                <a:cubicBezTo>
                  <a:pt x="150" y="133"/>
                  <a:pt x="148" y="133"/>
                  <a:pt x="145" y="132"/>
                </a:cubicBezTo>
                <a:cubicBezTo>
                  <a:pt x="136" y="130"/>
                  <a:pt x="127" y="125"/>
                  <a:pt x="119" y="120"/>
                </a:cubicBezTo>
                <a:cubicBezTo>
                  <a:pt x="114" y="121"/>
                  <a:pt x="108" y="121"/>
                  <a:pt x="103" y="121"/>
                </a:cubicBezTo>
                <a:cubicBezTo>
                  <a:pt x="85" y="121"/>
                  <a:pt x="71" y="117"/>
                  <a:pt x="58" y="109"/>
                </a:cubicBezTo>
                <a:cubicBezTo>
                  <a:pt x="62" y="109"/>
                  <a:pt x="64" y="109"/>
                  <a:pt x="66" y="109"/>
                </a:cubicBezTo>
                <a:cubicBezTo>
                  <a:pt x="76" y="109"/>
                  <a:pt x="86" y="108"/>
                  <a:pt x="95" y="105"/>
                </a:cubicBezTo>
                <a:cubicBezTo>
                  <a:pt x="105" y="102"/>
                  <a:pt x="113" y="98"/>
                  <a:pt x="120" y="93"/>
                </a:cubicBezTo>
                <a:cubicBezTo>
                  <a:pt x="128" y="87"/>
                  <a:pt x="134" y="80"/>
                  <a:pt x="139" y="73"/>
                </a:cubicBezTo>
                <a:cubicBezTo>
                  <a:pt x="143" y="65"/>
                  <a:pt x="145" y="57"/>
                  <a:pt x="145" y="49"/>
                </a:cubicBezTo>
                <a:cubicBezTo>
                  <a:pt x="145" y="44"/>
                  <a:pt x="144" y="39"/>
                  <a:pt x="143" y="34"/>
                </a:cubicBezTo>
                <a:cubicBezTo>
                  <a:pt x="151" y="39"/>
                  <a:pt x="157" y="45"/>
                  <a:pt x="162" y="51"/>
                </a:cubicBezTo>
                <a:cubicBezTo>
                  <a:pt x="167" y="58"/>
                  <a:pt x="169" y="65"/>
                  <a:pt x="16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DD4C67-B23F-4ACB-AF3D-94B496B1166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400D55-D542-49FA-948F-2FC1DBE782C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1349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>
            <a:endCxn id="8" idx="0"/>
          </p:cNvCxnSpPr>
          <p:nvPr>
            <p:custDataLst>
              <p:tags r:id="rId1"/>
            </p:custDataLst>
          </p:nvPr>
        </p:nvCxnSpPr>
        <p:spPr>
          <a:xfrm>
            <a:off x="4570413" y="1914479"/>
            <a:ext cx="1587" cy="74871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>
            <p:custDataLst>
              <p:tags r:id="rId2"/>
            </p:custDataLst>
          </p:nvPr>
        </p:nvGrpSpPr>
        <p:grpSpPr>
          <a:xfrm>
            <a:off x="2978032" y="1916860"/>
            <a:ext cx="1469052" cy="741180"/>
            <a:chOff x="2978032" y="1916860"/>
            <a:chExt cx="1469052" cy="74118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4447084" y="1916860"/>
              <a:ext cx="0" cy="20307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Arc 151"/>
            <p:cNvSpPr/>
            <p:nvPr/>
          </p:nvSpPr>
          <p:spPr>
            <a:xfrm flipH="1">
              <a:off x="2978032" y="2241834"/>
              <a:ext cx="248561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978032" y="1993273"/>
              <a:ext cx="1469052" cy="664767"/>
              <a:chOff x="2978032" y="1993273"/>
              <a:chExt cx="1469052" cy="664767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>
                <a:off x="2978032" y="2359765"/>
                <a:ext cx="1" cy="298275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>
                <a:stCxn id="152" idx="0"/>
                <a:endCxn id="164" idx="0"/>
              </p:cNvCxnSpPr>
              <p:nvPr/>
            </p:nvCxnSpPr>
            <p:spPr>
              <a:xfrm>
                <a:off x="3102313" y="2241834"/>
                <a:ext cx="1220490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Arc 163"/>
              <p:cNvSpPr/>
              <p:nvPr/>
            </p:nvSpPr>
            <p:spPr>
              <a:xfrm rot="10800000" flipH="1">
                <a:off x="4198523" y="1993273"/>
                <a:ext cx="248561" cy="248561"/>
              </a:xfrm>
              <a:prstGeom prst="arc">
                <a:avLst/>
              </a:prstGeom>
              <a:ln w="12700" cmpd="sng">
                <a:solidFill>
                  <a:schemeClr val="accent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26" name="Group 25"/>
          <p:cNvGrpSpPr/>
          <p:nvPr>
            <p:custDataLst>
              <p:tags r:id="rId3"/>
            </p:custDataLst>
          </p:nvPr>
        </p:nvGrpSpPr>
        <p:grpSpPr>
          <a:xfrm>
            <a:off x="1392264" y="1878973"/>
            <a:ext cx="2918753" cy="784220"/>
            <a:chOff x="1392264" y="1878973"/>
            <a:chExt cx="2918753" cy="784220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4311017" y="1914479"/>
              <a:ext cx="0" cy="9115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Arc 183"/>
            <p:cNvSpPr/>
            <p:nvPr/>
          </p:nvSpPr>
          <p:spPr>
            <a:xfrm flipH="1">
              <a:off x="1392264" y="2127534"/>
              <a:ext cx="248561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1392264" y="2245465"/>
              <a:ext cx="953" cy="417728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84" idx="0"/>
              <a:endCxn id="188" idx="0"/>
            </p:cNvCxnSpPr>
            <p:nvPr/>
          </p:nvCxnSpPr>
          <p:spPr>
            <a:xfrm>
              <a:off x="1516545" y="2127534"/>
              <a:ext cx="2670191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Arc 187"/>
            <p:cNvSpPr/>
            <p:nvPr/>
          </p:nvSpPr>
          <p:spPr>
            <a:xfrm rot="10800000" flipH="1">
              <a:off x="4062456" y="1878973"/>
              <a:ext cx="248561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  <p:grpSp>
        <p:nvGrpSpPr>
          <p:cNvPr id="23" name="Group 22"/>
          <p:cNvGrpSpPr/>
          <p:nvPr>
            <p:custDataLst>
              <p:tags r:id="rId4"/>
            </p:custDataLst>
          </p:nvPr>
        </p:nvGrpSpPr>
        <p:grpSpPr>
          <a:xfrm>
            <a:off x="4699166" y="1916860"/>
            <a:ext cx="1468704" cy="741180"/>
            <a:chOff x="4699166" y="1916860"/>
            <a:chExt cx="1468704" cy="741180"/>
          </a:xfrm>
        </p:grpSpPr>
        <p:cxnSp>
          <p:nvCxnSpPr>
            <p:cNvPr id="217" name="Straight Connector 216"/>
            <p:cNvCxnSpPr/>
            <p:nvPr/>
          </p:nvCxnSpPr>
          <p:spPr>
            <a:xfrm flipH="1">
              <a:off x="4699166" y="1916860"/>
              <a:ext cx="0" cy="203074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Arc 214"/>
            <p:cNvSpPr/>
            <p:nvPr/>
          </p:nvSpPr>
          <p:spPr>
            <a:xfrm>
              <a:off x="5919368" y="2241834"/>
              <a:ext cx="248502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6167869" y="2359765"/>
              <a:ext cx="1" cy="29827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stCxn id="215" idx="0"/>
              <a:endCxn id="219" idx="0"/>
            </p:cNvCxnSpPr>
            <p:nvPr/>
          </p:nvCxnSpPr>
          <p:spPr>
            <a:xfrm flipH="1">
              <a:off x="4823418" y="2241834"/>
              <a:ext cx="1220201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Arc 218"/>
            <p:cNvSpPr/>
            <p:nvPr/>
          </p:nvSpPr>
          <p:spPr>
            <a:xfrm rot="10800000">
              <a:off x="4699166" y="1993273"/>
              <a:ext cx="248502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</p:grpSp>
      <p:grpSp>
        <p:nvGrpSpPr>
          <p:cNvPr id="28" name="Group 27"/>
          <p:cNvGrpSpPr/>
          <p:nvPr>
            <p:custDataLst>
              <p:tags r:id="rId5"/>
            </p:custDataLst>
          </p:nvPr>
        </p:nvGrpSpPr>
        <p:grpSpPr>
          <a:xfrm>
            <a:off x="4835201" y="1878973"/>
            <a:ext cx="2918061" cy="784220"/>
            <a:chOff x="4835201" y="1878973"/>
            <a:chExt cx="2918061" cy="784220"/>
          </a:xfrm>
        </p:grpSpPr>
        <p:cxnSp>
          <p:nvCxnSpPr>
            <p:cNvPr id="222" name="Straight Connector 221"/>
            <p:cNvCxnSpPr/>
            <p:nvPr/>
          </p:nvCxnSpPr>
          <p:spPr>
            <a:xfrm flipH="1">
              <a:off x="4835201" y="1914479"/>
              <a:ext cx="0" cy="91155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4835201" y="1878973"/>
              <a:ext cx="2918061" cy="784220"/>
              <a:chOff x="4835201" y="1878973"/>
              <a:chExt cx="2918061" cy="784220"/>
            </a:xfrm>
          </p:grpSpPr>
          <p:sp>
            <p:nvSpPr>
              <p:cNvPr id="220" name="Arc 219"/>
              <p:cNvSpPr/>
              <p:nvPr/>
            </p:nvSpPr>
            <p:spPr>
              <a:xfrm>
                <a:off x="7504760" y="2127534"/>
                <a:ext cx="248502" cy="248561"/>
              </a:xfrm>
              <a:prstGeom prst="arc">
                <a:avLst/>
              </a:prstGeom>
              <a:ln w="12700" cmpd="sng">
                <a:solidFill>
                  <a:schemeClr val="accent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  <p:cxnSp>
            <p:nvCxnSpPr>
              <p:cNvPr id="221" name="Straight Connector 220"/>
              <p:cNvCxnSpPr/>
              <p:nvPr/>
            </p:nvCxnSpPr>
            <p:spPr>
              <a:xfrm flipH="1">
                <a:off x="7752309" y="2245465"/>
                <a:ext cx="953" cy="417728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>
                <a:stCxn id="220" idx="0"/>
                <a:endCxn id="224" idx="0"/>
              </p:cNvCxnSpPr>
              <p:nvPr/>
            </p:nvCxnSpPr>
            <p:spPr>
              <a:xfrm flipH="1">
                <a:off x="4959452" y="2127534"/>
                <a:ext cx="2669558" cy="0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Arc 223"/>
              <p:cNvSpPr/>
              <p:nvPr/>
            </p:nvSpPr>
            <p:spPr>
              <a:xfrm rot="10800000">
                <a:off x="4835201" y="1878973"/>
                <a:ext cx="248502" cy="248561"/>
              </a:xfrm>
              <a:prstGeom prst="arc">
                <a:avLst/>
              </a:prstGeom>
              <a:ln w="12700" cmpd="sng">
                <a:solidFill>
                  <a:schemeClr val="accent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  <a:prstDash val="solid"/>
                  </a:ln>
                </a:endParaRPr>
              </a:p>
            </p:txBody>
          </p:sp>
        </p:grpSp>
      </p:grpSp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Asset and </a:t>
            </a:r>
            <a:r>
              <a:rPr lang="en-US" dirty="0">
                <a:solidFill>
                  <a:schemeClr val="accent2"/>
                </a:solidFill>
              </a:rPr>
              <a:t>Service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>
            <p:custDataLst>
              <p:tags r:id="rId8"/>
            </p:custDataLst>
          </p:nvPr>
        </p:nvSpPr>
        <p:spPr>
          <a:xfrm>
            <a:off x="3589323" y="1634493"/>
            <a:ext cx="1965354" cy="279987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9"/>
            </p:custDataLst>
          </p:nvPr>
        </p:nvSpPr>
        <p:spPr>
          <a:xfrm>
            <a:off x="3688268" y="1686383"/>
            <a:ext cx="17647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Lato" panose="020F0502020204030203" pitchFamily="34" charset="0"/>
              </a:rPr>
              <a:t>CoPark</a:t>
            </a:r>
            <a:endParaRPr lang="en-US" sz="11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" name="Oval 5"/>
          <p:cNvSpPr/>
          <p:nvPr>
            <p:custDataLst>
              <p:tags r:id="rId10"/>
            </p:custDataLst>
          </p:nvPr>
        </p:nvSpPr>
        <p:spPr>
          <a:xfrm>
            <a:off x="1066424" y="2663193"/>
            <a:ext cx="653587" cy="653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11"/>
            </p:custDataLst>
          </p:nvPr>
        </p:nvSpPr>
        <p:spPr>
          <a:xfrm>
            <a:off x="2655815" y="2663193"/>
            <a:ext cx="653587" cy="653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>
            <p:custDataLst>
              <p:tags r:id="rId12"/>
            </p:custDataLst>
          </p:nvPr>
        </p:nvSpPr>
        <p:spPr>
          <a:xfrm>
            <a:off x="4245206" y="2663193"/>
            <a:ext cx="653587" cy="653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13"/>
            </p:custDataLst>
          </p:nvPr>
        </p:nvSpPr>
        <p:spPr>
          <a:xfrm>
            <a:off x="5834597" y="2663193"/>
            <a:ext cx="653587" cy="653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>
            <p:custDataLst>
              <p:tags r:id="rId14"/>
            </p:custDataLst>
          </p:nvPr>
        </p:nvSpPr>
        <p:spPr>
          <a:xfrm>
            <a:off x="7423989" y="2663193"/>
            <a:ext cx="653587" cy="6535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>
            <p:custDataLst>
              <p:tags r:id="rId15"/>
            </p:custDataLst>
          </p:nvPr>
        </p:nvSpPr>
        <p:spPr>
          <a:xfrm>
            <a:off x="731704" y="3689938"/>
            <a:ext cx="1325696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The core of the </a:t>
            </a:r>
            <a:r>
              <a:rPr lang="en-GB" sz="8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Copark’s</a:t>
            </a: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 software, where computations are done</a:t>
            </a:r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5" name="TextBox 44"/>
          <p:cNvSpPr txBox="1"/>
          <p:nvPr>
            <p:custDataLst>
              <p:tags r:id="rId16"/>
            </p:custDataLst>
          </p:nvPr>
        </p:nvSpPr>
        <p:spPr>
          <a:xfrm>
            <a:off x="728943" y="3493664"/>
            <a:ext cx="1328550" cy="163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Back end</a:t>
            </a:r>
          </a:p>
        </p:txBody>
      </p:sp>
      <p:sp>
        <p:nvSpPr>
          <p:cNvPr id="57" name="TextBox 56"/>
          <p:cNvSpPr txBox="1"/>
          <p:nvPr>
            <p:custDataLst>
              <p:tags r:id="rId17"/>
            </p:custDataLst>
          </p:nvPr>
        </p:nvSpPr>
        <p:spPr>
          <a:xfrm>
            <a:off x="2321096" y="3689938"/>
            <a:ext cx="1325696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Allow the user to access </a:t>
            </a:r>
            <a:r>
              <a:rPr lang="en-US" sz="8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 through an iOS smartphone</a:t>
            </a:r>
          </a:p>
        </p:txBody>
      </p:sp>
      <p:sp>
        <p:nvSpPr>
          <p:cNvPr id="58" name="TextBox 57"/>
          <p:cNvSpPr txBox="1"/>
          <p:nvPr>
            <p:custDataLst>
              <p:tags r:id="rId18"/>
            </p:custDataLst>
          </p:nvPr>
        </p:nvSpPr>
        <p:spPr>
          <a:xfrm>
            <a:off x="2318335" y="3493664"/>
            <a:ext cx="1328550" cy="163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iOS front end</a:t>
            </a:r>
          </a:p>
        </p:txBody>
      </p:sp>
      <p:sp>
        <p:nvSpPr>
          <p:cNvPr id="59" name="TextBox 58"/>
          <p:cNvSpPr txBox="1"/>
          <p:nvPr>
            <p:custDataLst>
              <p:tags r:id="rId19"/>
            </p:custDataLst>
          </p:nvPr>
        </p:nvSpPr>
        <p:spPr>
          <a:xfrm>
            <a:off x="3939634" y="3689938"/>
            <a:ext cx="1325696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Enable the usage of </a:t>
            </a:r>
            <a:r>
              <a:rPr lang="en-US" sz="8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 from an Android smartphone</a:t>
            </a:r>
          </a:p>
        </p:txBody>
      </p:sp>
      <p:sp>
        <p:nvSpPr>
          <p:cNvPr id="60" name="TextBox 59"/>
          <p:cNvSpPr txBox="1"/>
          <p:nvPr>
            <p:custDataLst>
              <p:tags r:id="rId20"/>
            </p:custDataLst>
          </p:nvPr>
        </p:nvSpPr>
        <p:spPr>
          <a:xfrm>
            <a:off x="3833883" y="3493664"/>
            <a:ext cx="1534530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Android front end</a:t>
            </a:r>
          </a:p>
        </p:txBody>
      </p:sp>
      <p:sp>
        <p:nvSpPr>
          <p:cNvPr id="61" name="TextBox 60"/>
          <p:cNvSpPr txBox="1"/>
          <p:nvPr>
            <p:custDataLst>
              <p:tags r:id="rId21"/>
            </p:custDataLst>
          </p:nvPr>
        </p:nvSpPr>
        <p:spPr>
          <a:xfrm>
            <a:off x="7091650" y="3689938"/>
            <a:ext cx="1325696" cy="481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To deploy our back end and thus make the front-end parts able to connect with it</a:t>
            </a:r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62" name="TextBox 61"/>
          <p:cNvSpPr txBox="1"/>
          <p:nvPr>
            <p:custDataLst>
              <p:tags r:id="rId22"/>
            </p:custDataLst>
          </p:nvPr>
        </p:nvSpPr>
        <p:spPr>
          <a:xfrm>
            <a:off x="7088889" y="3461914"/>
            <a:ext cx="1328550" cy="163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Hosting service</a:t>
            </a:r>
          </a:p>
        </p:txBody>
      </p:sp>
      <p:sp>
        <p:nvSpPr>
          <p:cNvPr id="63" name="TextBox 62"/>
          <p:cNvSpPr txBox="1"/>
          <p:nvPr>
            <p:custDataLst>
              <p:tags r:id="rId23"/>
            </p:custDataLst>
          </p:nvPr>
        </p:nvSpPr>
        <p:spPr>
          <a:xfrm>
            <a:off x="5513025" y="3689938"/>
            <a:ext cx="1325696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Let the user set </a:t>
            </a:r>
            <a:r>
              <a:rPr lang="en-US" sz="8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 parameters from a computer, mostly for leasers</a:t>
            </a:r>
          </a:p>
        </p:txBody>
      </p:sp>
      <p:sp>
        <p:nvSpPr>
          <p:cNvPr id="64" name="TextBox 63"/>
          <p:cNvSpPr txBox="1"/>
          <p:nvPr>
            <p:custDataLst>
              <p:tags r:id="rId24"/>
            </p:custDataLst>
          </p:nvPr>
        </p:nvSpPr>
        <p:spPr>
          <a:xfrm>
            <a:off x="5510264" y="3493664"/>
            <a:ext cx="1328550" cy="163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Web front end</a:t>
            </a:r>
          </a:p>
        </p:txBody>
      </p:sp>
      <p:sp>
        <p:nvSpPr>
          <p:cNvPr id="69" name="Freeform 27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6049175" y="2855907"/>
            <a:ext cx="268046" cy="268046"/>
          </a:xfrm>
          <a:custGeom>
            <a:avLst/>
            <a:gdLst>
              <a:gd name="T0" fmla="*/ 0 w 188"/>
              <a:gd name="T1" fmla="*/ 8 h 187"/>
              <a:gd name="T2" fmla="*/ 3 w 188"/>
              <a:gd name="T3" fmla="*/ 3 h 187"/>
              <a:gd name="T4" fmla="*/ 9 w 188"/>
              <a:gd name="T5" fmla="*/ 0 h 187"/>
              <a:gd name="T6" fmla="*/ 180 w 188"/>
              <a:gd name="T7" fmla="*/ 0 h 187"/>
              <a:gd name="T8" fmla="*/ 185 w 188"/>
              <a:gd name="T9" fmla="*/ 3 h 187"/>
              <a:gd name="T10" fmla="*/ 188 w 188"/>
              <a:gd name="T11" fmla="*/ 8 h 187"/>
              <a:gd name="T12" fmla="*/ 188 w 188"/>
              <a:gd name="T13" fmla="*/ 147 h 187"/>
              <a:gd name="T14" fmla="*/ 185 w 188"/>
              <a:gd name="T15" fmla="*/ 153 h 187"/>
              <a:gd name="T16" fmla="*/ 180 w 188"/>
              <a:gd name="T17" fmla="*/ 156 h 187"/>
              <a:gd name="T18" fmla="*/ 113 w 188"/>
              <a:gd name="T19" fmla="*/ 156 h 187"/>
              <a:gd name="T20" fmla="*/ 116 w 188"/>
              <a:gd name="T21" fmla="*/ 180 h 187"/>
              <a:gd name="T22" fmla="*/ 121 w 188"/>
              <a:gd name="T23" fmla="*/ 186 h 187"/>
              <a:gd name="T24" fmla="*/ 121 w 188"/>
              <a:gd name="T25" fmla="*/ 186 h 187"/>
              <a:gd name="T26" fmla="*/ 120 w 188"/>
              <a:gd name="T27" fmla="*/ 187 h 187"/>
              <a:gd name="T28" fmla="*/ 117 w 188"/>
              <a:gd name="T29" fmla="*/ 187 h 187"/>
              <a:gd name="T30" fmla="*/ 116 w 188"/>
              <a:gd name="T31" fmla="*/ 187 h 187"/>
              <a:gd name="T32" fmla="*/ 73 w 188"/>
              <a:gd name="T33" fmla="*/ 187 h 187"/>
              <a:gd name="T34" fmla="*/ 67 w 188"/>
              <a:gd name="T35" fmla="*/ 186 h 187"/>
              <a:gd name="T36" fmla="*/ 67 w 188"/>
              <a:gd name="T37" fmla="*/ 186 h 187"/>
              <a:gd name="T38" fmla="*/ 72 w 188"/>
              <a:gd name="T39" fmla="*/ 180 h 187"/>
              <a:gd name="T40" fmla="*/ 75 w 188"/>
              <a:gd name="T41" fmla="*/ 156 h 187"/>
              <a:gd name="T42" fmla="*/ 9 w 188"/>
              <a:gd name="T43" fmla="*/ 156 h 187"/>
              <a:gd name="T44" fmla="*/ 3 w 188"/>
              <a:gd name="T45" fmla="*/ 153 h 187"/>
              <a:gd name="T46" fmla="*/ 0 w 188"/>
              <a:gd name="T47" fmla="*/ 147 h 187"/>
              <a:gd name="T48" fmla="*/ 0 w 188"/>
              <a:gd name="T49" fmla="*/ 8 h 187"/>
              <a:gd name="T50" fmla="*/ 11 w 188"/>
              <a:gd name="T51" fmla="*/ 117 h 187"/>
              <a:gd name="T52" fmla="*/ 177 w 188"/>
              <a:gd name="T53" fmla="*/ 117 h 187"/>
              <a:gd name="T54" fmla="*/ 177 w 188"/>
              <a:gd name="T55" fmla="*/ 11 h 187"/>
              <a:gd name="T56" fmla="*/ 11 w 188"/>
              <a:gd name="T57" fmla="*/ 11 h 187"/>
              <a:gd name="T58" fmla="*/ 11 w 188"/>
              <a:gd name="T59" fmla="*/ 117 h 187"/>
              <a:gd name="T60" fmla="*/ 90 w 188"/>
              <a:gd name="T61" fmla="*/ 130 h 187"/>
              <a:gd name="T62" fmla="*/ 89 w 188"/>
              <a:gd name="T63" fmla="*/ 134 h 187"/>
              <a:gd name="T64" fmla="*/ 90 w 188"/>
              <a:gd name="T65" fmla="*/ 138 h 187"/>
              <a:gd name="T66" fmla="*/ 94 w 188"/>
              <a:gd name="T67" fmla="*/ 139 h 187"/>
              <a:gd name="T68" fmla="*/ 98 w 188"/>
              <a:gd name="T69" fmla="*/ 138 h 187"/>
              <a:gd name="T70" fmla="*/ 99 w 188"/>
              <a:gd name="T71" fmla="*/ 134 h 187"/>
              <a:gd name="T72" fmla="*/ 98 w 188"/>
              <a:gd name="T73" fmla="*/ 130 h 187"/>
              <a:gd name="T74" fmla="*/ 94 w 188"/>
              <a:gd name="T75" fmla="*/ 129 h 187"/>
              <a:gd name="T76" fmla="*/ 90 w 188"/>
              <a:gd name="T77" fmla="*/ 130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8" h="187">
                <a:moveTo>
                  <a:pt x="0" y="8"/>
                </a:moveTo>
                <a:cubicBezTo>
                  <a:pt x="0" y="6"/>
                  <a:pt x="1" y="4"/>
                  <a:pt x="3" y="3"/>
                </a:cubicBezTo>
                <a:cubicBezTo>
                  <a:pt x="4" y="1"/>
                  <a:pt x="6" y="0"/>
                  <a:pt x="9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2" y="0"/>
                  <a:pt x="184" y="1"/>
                  <a:pt x="185" y="3"/>
                </a:cubicBezTo>
                <a:cubicBezTo>
                  <a:pt x="187" y="4"/>
                  <a:pt x="188" y="6"/>
                  <a:pt x="188" y="8"/>
                </a:cubicBezTo>
                <a:cubicBezTo>
                  <a:pt x="188" y="147"/>
                  <a:pt x="188" y="147"/>
                  <a:pt x="188" y="147"/>
                </a:cubicBezTo>
                <a:cubicBezTo>
                  <a:pt x="188" y="150"/>
                  <a:pt x="187" y="152"/>
                  <a:pt x="185" y="153"/>
                </a:cubicBezTo>
                <a:cubicBezTo>
                  <a:pt x="184" y="155"/>
                  <a:pt x="182" y="156"/>
                  <a:pt x="180" y="156"/>
                </a:cubicBezTo>
                <a:cubicBezTo>
                  <a:pt x="113" y="156"/>
                  <a:pt x="113" y="156"/>
                  <a:pt x="113" y="156"/>
                </a:cubicBezTo>
                <a:cubicBezTo>
                  <a:pt x="116" y="180"/>
                  <a:pt x="116" y="180"/>
                  <a:pt x="116" y="180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6"/>
                  <a:pt x="121" y="186"/>
                  <a:pt x="121" y="186"/>
                </a:cubicBezTo>
                <a:cubicBezTo>
                  <a:pt x="121" y="187"/>
                  <a:pt x="121" y="187"/>
                  <a:pt x="120" y="187"/>
                </a:cubicBezTo>
                <a:cubicBezTo>
                  <a:pt x="119" y="187"/>
                  <a:pt x="118" y="187"/>
                  <a:pt x="117" y="187"/>
                </a:cubicBezTo>
                <a:cubicBezTo>
                  <a:pt x="116" y="187"/>
                  <a:pt x="116" y="187"/>
                  <a:pt x="116" y="187"/>
                </a:cubicBezTo>
                <a:cubicBezTo>
                  <a:pt x="73" y="187"/>
                  <a:pt x="73" y="187"/>
                  <a:pt x="73" y="187"/>
                </a:cubicBezTo>
                <a:cubicBezTo>
                  <a:pt x="69" y="187"/>
                  <a:pt x="67" y="187"/>
                  <a:pt x="67" y="186"/>
                </a:cubicBezTo>
                <a:cubicBezTo>
                  <a:pt x="67" y="186"/>
                  <a:pt x="67" y="186"/>
                  <a:pt x="67" y="186"/>
                </a:cubicBezTo>
                <a:cubicBezTo>
                  <a:pt x="72" y="180"/>
                  <a:pt x="72" y="180"/>
                  <a:pt x="72" y="180"/>
                </a:cubicBezTo>
                <a:cubicBezTo>
                  <a:pt x="75" y="156"/>
                  <a:pt x="75" y="156"/>
                  <a:pt x="75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6" y="156"/>
                  <a:pt x="4" y="155"/>
                  <a:pt x="3" y="153"/>
                </a:cubicBezTo>
                <a:cubicBezTo>
                  <a:pt x="1" y="152"/>
                  <a:pt x="0" y="150"/>
                  <a:pt x="0" y="147"/>
                </a:cubicBezTo>
                <a:lnTo>
                  <a:pt x="0" y="8"/>
                </a:lnTo>
                <a:close/>
                <a:moveTo>
                  <a:pt x="11" y="117"/>
                </a:moveTo>
                <a:cubicBezTo>
                  <a:pt x="177" y="117"/>
                  <a:pt x="177" y="117"/>
                  <a:pt x="177" y="117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1" y="11"/>
                  <a:pt x="11" y="11"/>
                  <a:pt x="11" y="11"/>
                </a:cubicBezTo>
                <a:lnTo>
                  <a:pt x="11" y="117"/>
                </a:lnTo>
                <a:close/>
                <a:moveTo>
                  <a:pt x="90" y="130"/>
                </a:moveTo>
                <a:cubicBezTo>
                  <a:pt x="89" y="131"/>
                  <a:pt x="89" y="133"/>
                  <a:pt x="89" y="134"/>
                </a:cubicBezTo>
                <a:cubicBezTo>
                  <a:pt x="89" y="136"/>
                  <a:pt x="89" y="137"/>
                  <a:pt x="90" y="138"/>
                </a:cubicBezTo>
                <a:cubicBezTo>
                  <a:pt x="91" y="139"/>
                  <a:pt x="93" y="139"/>
                  <a:pt x="94" y="139"/>
                </a:cubicBezTo>
                <a:cubicBezTo>
                  <a:pt x="96" y="139"/>
                  <a:pt x="97" y="139"/>
                  <a:pt x="98" y="138"/>
                </a:cubicBezTo>
                <a:cubicBezTo>
                  <a:pt x="99" y="137"/>
                  <a:pt x="99" y="136"/>
                  <a:pt x="99" y="134"/>
                </a:cubicBezTo>
                <a:cubicBezTo>
                  <a:pt x="99" y="133"/>
                  <a:pt x="99" y="131"/>
                  <a:pt x="98" y="130"/>
                </a:cubicBezTo>
                <a:cubicBezTo>
                  <a:pt x="97" y="129"/>
                  <a:pt x="96" y="129"/>
                  <a:pt x="94" y="129"/>
                </a:cubicBezTo>
                <a:cubicBezTo>
                  <a:pt x="93" y="129"/>
                  <a:pt x="91" y="129"/>
                  <a:pt x="90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"/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7636629" y="2861165"/>
            <a:ext cx="228305" cy="286870"/>
          </a:xfrm>
          <a:custGeom>
            <a:avLst/>
            <a:gdLst>
              <a:gd name="T0" fmla="*/ 1680 w 1714"/>
              <a:gd name="T1" fmla="*/ 1425 h 2155"/>
              <a:gd name="T2" fmla="*/ 857 w 1714"/>
              <a:gd name="T3" fmla="*/ 1714 h 2155"/>
              <a:gd name="T4" fmla="*/ 34 w 1714"/>
              <a:gd name="T5" fmla="*/ 1425 h 2155"/>
              <a:gd name="T6" fmla="*/ 0 w 1714"/>
              <a:gd name="T7" fmla="*/ 1426 h 2155"/>
              <a:gd name="T8" fmla="*/ 0 w 1714"/>
              <a:gd name="T9" fmla="*/ 1671 h 2155"/>
              <a:gd name="T10" fmla="*/ 857 w 1714"/>
              <a:gd name="T11" fmla="*/ 2155 h 2155"/>
              <a:gd name="T12" fmla="*/ 1714 w 1714"/>
              <a:gd name="T13" fmla="*/ 1671 h 2155"/>
              <a:gd name="T14" fmla="*/ 1714 w 1714"/>
              <a:gd name="T15" fmla="*/ 1426 h 2155"/>
              <a:gd name="T16" fmla="*/ 1680 w 1714"/>
              <a:gd name="T17" fmla="*/ 1425 h 2155"/>
              <a:gd name="T18" fmla="*/ 1682 w 1714"/>
              <a:gd name="T19" fmla="*/ 799 h 2155"/>
              <a:gd name="T20" fmla="*/ 857 w 1714"/>
              <a:gd name="T21" fmla="*/ 1055 h 2155"/>
              <a:gd name="T22" fmla="*/ 32 w 1714"/>
              <a:gd name="T23" fmla="*/ 799 h 2155"/>
              <a:gd name="T24" fmla="*/ 0 w 1714"/>
              <a:gd name="T25" fmla="*/ 799 h 2155"/>
              <a:gd name="T26" fmla="*/ 0 w 1714"/>
              <a:gd name="T27" fmla="*/ 1087 h 2155"/>
              <a:gd name="T28" fmla="*/ 857 w 1714"/>
              <a:gd name="T29" fmla="*/ 1478 h 2155"/>
              <a:gd name="T30" fmla="*/ 1714 w 1714"/>
              <a:gd name="T31" fmla="*/ 1087 h 2155"/>
              <a:gd name="T32" fmla="*/ 1714 w 1714"/>
              <a:gd name="T33" fmla="*/ 799 h 2155"/>
              <a:gd name="T34" fmla="*/ 1682 w 1714"/>
              <a:gd name="T35" fmla="*/ 799 h 2155"/>
              <a:gd name="T36" fmla="*/ 857 w 1714"/>
              <a:gd name="T37" fmla="*/ 0 h 2155"/>
              <a:gd name="T38" fmla="*/ 0 w 1714"/>
              <a:gd name="T39" fmla="*/ 323 h 2155"/>
              <a:gd name="T40" fmla="*/ 0 w 1714"/>
              <a:gd name="T41" fmla="*/ 477 h 2155"/>
              <a:gd name="T42" fmla="*/ 857 w 1714"/>
              <a:gd name="T43" fmla="*/ 819 h 2155"/>
              <a:gd name="T44" fmla="*/ 1714 w 1714"/>
              <a:gd name="T45" fmla="*/ 477 h 2155"/>
              <a:gd name="T46" fmla="*/ 1714 w 1714"/>
              <a:gd name="T47" fmla="*/ 323 h 2155"/>
              <a:gd name="T48" fmla="*/ 857 w 1714"/>
              <a:gd name="T49" fmla="*/ 0 h 2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14" h="2155">
                <a:moveTo>
                  <a:pt x="1680" y="1425"/>
                </a:moveTo>
                <a:cubicBezTo>
                  <a:pt x="1577" y="1592"/>
                  <a:pt x="1248" y="1714"/>
                  <a:pt x="857" y="1714"/>
                </a:cubicBezTo>
                <a:cubicBezTo>
                  <a:pt x="466" y="1714"/>
                  <a:pt x="137" y="1592"/>
                  <a:pt x="34" y="1425"/>
                </a:cubicBezTo>
                <a:cubicBezTo>
                  <a:pt x="12" y="1390"/>
                  <a:pt x="0" y="1409"/>
                  <a:pt x="0" y="1426"/>
                </a:cubicBezTo>
                <a:cubicBezTo>
                  <a:pt x="0" y="1444"/>
                  <a:pt x="0" y="1671"/>
                  <a:pt x="0" y="1671"/>
                </a:cubicBezTo>
                <a:cubicBezTo>
                  <a:pt x="0" y="1909"/>
                  <a:pt x="384" y="2155"/>
                  <a:pt x="857" y="2155"/>
                </a:cubicBezTo>
                <a:cubicBezTo>
                  <a:pt x="1330" y="2155"/>
                  <a:pt x="1714" y="1909"/>
                  <a:pt x="1714" y="1671"/>
                </a:cubicBezTo>
                <a:cubicBezTo>
                  <a:pt x="1714" y="1671"/>
                  <a:pt x="1714" y="1444"/>
                  <a:pt x="1714" y="1426"/>
                </a:cubicBezTo>
                <a:cubicBezTo>
                  <a:pt x="1714" y="1409"/>
                  <a:pt x="1702" y="1390"/>
                  <a:pt x="1680" y="1425"/>
                </a:cubicBezTo>
                <a:close/>
                <a:moveTo>
                  <a:pt x="1682" y="799"/>
                </a:moveTo>
                <a:cubicBezTo>
                  <a:pt x="1580" y="947"/>
                  <a:pt x="1249" y="1055"/>
                  <a:pt x="857" y="1055"/>
                </a:cubicBezTo>
                <a:cubicBezTo>
                  <a:pt x="465" y="1055"/>
                  <a:pt x="134" y="947"/>
                  <a:pt x="32" y="799"/>
                </a:cubicBezTo>
                <a:cubicBezTo>
                  <a:pt x="11" y="769"/>
                  <a:pt x="0" y="785"/>
                  <a:pt x="0" y="799"/>
                </a:cubicBezTo>
                <a:cubicBezTo>
                  <a:pt x="0" y="813"/>
                  <a:pt x="0" y="1087"/>
                  <a:pt x="0" y="1087"/>
                </a:cubicBezTo>
                <a:cubicBezTo>
                  <a:pt x="0" y="1303"/>
                  <a:pt x="384" y="1478"/>
                  <a:pt x="857" y="1478"/>
                </a:cubicBezTo>
                <a:cubicBezTo>
                  <a:pt x="1330" y="1478"/>
                  <a:pt x="1714" y="1303"/>
                  <a:pt x="1714" y="1087"/>
                </a:cubicBezTo>
                <a:cubicBezTo>
                  <a:pt x="1714" y="1087"/>
                  <a:pt x="1714" y="813"/>
                  <a:pt x="1714" y="799"/>
                </a:cubicBezTo>
                <a:cubicBezTo>
                  <a:pt x="1714" y="785"/>
                  <a:pt x="1703" y="769"/>
                  <a:pt x="1682" y="799"/>
                </a:cubicBezTo>
                <a:close/>
                <a:moveTo>
                  <a:pt x="857" y="0"/>
                </a:moveTo>
                <a:cubicBezTo>
                  <a:pt x="384" y="0"/>
                  <a:pt x="0" y="145"/>
                  <a:pt x="0" y="323"/>
                </a:cubicBezTo>
                <a:cubicBezTo>
                  <a:pt x="0" y="477"/>
                  <a:pt x="0" y="477"/>
                  <a:pt x="0" y="477"/>
                </a:cubicBezTo>
                <a:cubicBezTo>
                  <a:pt x="0" y="666"/>
                  <a:pt x="384" y="819"/>
                  <a:pt x="857" y="819"/>
                </a:cubicBezTo>
                <a:cubicBezTo>
                  <a:pt x="1330" y="819"/>
                  <a:pt x="1714" y="666"/>
                  <a:pt x="1714" y="477"/>
                </a:cubicBezTo>
                <a:cubicBezTo>
                  <a:pt x="1714" y="323"/>
                  <a:pt x="1714" y="323"/>
                  <a:pt x="1714" y="323"/>
                </a:cubicBezTo>
                <a:cubicBezTo>
                  <a:pt x="1714" y="145"/>
                  <a:pt x="1330" y="0"/>
                  <a:pt x="8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347">
            <a:extLst>
              <a:ext uri="{FF2B5EF4-FFF2-40B4-BE49-F238E27FC236}">
                <a16:creationId xmlns:a16="http://schemas.microsoft.com/office/drawing/2014/main" id="{53AC9E02-C855-4630-BABF-D6521BB9A91E}"/>
              </a:ext>
            </a:extLst>
          </p:cNvPr>
          <p:cNvSpPr>
            <a:spLocks noEditPoints="1"/>
          </p:cNvSpPr>
          <p:nvPr>
            <p:custDataLst>
              <p:tags r:id="rId27"/>
            </p:custDataLst>
          </p:nvPr>
        </p:nvSpPr>
        <p:spPr bwMode="auto">
          <a:xfrm>
            <a:off x="4401836" y="2785094"/>
            <a:ext cx="337152" cy="402282"/>
          </a:xfrm>
          <a:custGeom>
            <a:avLst/>
            <a:gdLst>
              <a:gd name="T0" fmla="*/ 17 w 133"/>
              <a:gd name="T1" fmla="*/ 54 h 158"/>
              <a:gd name="T2" fmla="*/ 20 w 133"/>
              <a:gd name="T3" fmla="*/ 102 h 158"/>
              <a:gd name="T4" fmla="*/ 10 w 133"/>
              <a:gd name="T5" fmla="*/ 111 h 158"/>
              <a:gd name="T6" fmla="*/ 0 w 133"/>
              <a:gd name="T7" fmla="*/ 102 h 158"/>
              <a:gd name="T8" fmla="*/ 3 w 133"/>
              <a:gd name="T9" fmla="*/ 54 h 158"/>
              <a:gd name="T10" fmla="*/ 88 w 133"/>
              <a:gd name="T11" fmla="*/ 15 h 158"/>
              <a:gd name="T12" fmla="*/ 111 w 133"/>
              <a:gd name="T13" fmla="*/ 50 h 158"/>
              <a:gd name="T14" fmla="*/ 29 w 133"/>
              <a:gd name="T15" fmla="*/ 29 h 158"/>
              <a:gd name="T16" fmla="*/ 39 w 133"/>
              <a:gd name="T17" fmla="*/ 2 h 158"/>
              <a:gd name="T18" fmla="*/ 41 w 133"/>
              <a:gd name="T19" fmla="*/ 1 h 158"/>
              <a:gd name="T20" fmla="*/ 67 w 133"/>
              <a:gd name="T21" fmla="*/ 10 h 158"/>
              <a:gd name="T22" fmla="*/ 93 w 133"/>
              <a:gd name="T23" fmla="*/ 1 h 158"/>
              <a:gd name="T24" fmla="*/ 95 w 133"/>
              <a:gd name="T25" fmla="*/ 2 h 158"/>
              <a:gd name="T26" fmla="*/ 110 w 133"/>
              <a:gd name="T27" fmla="*/ 53 h 158"/>
              <a:gd name="T28" fmla="*/ 107 w 133"/>
              <a:gd name="T29" fmla="*/ 123 h 158"/>
              <a:gd name="T30" fmla="*/ 93 w 133"/>
              <a:gd name="T31" fmla="*/ 126 h 158"/>
              <a:gd name="T32" fmla="*/ 90 w 133"/>
              <a:gd name="T33" fmla="*/ 155 h 158"/>
              <a:gd name="T34" fmla="*/ 76 w 133"/>
              <a:gd name="T35" fmla="*/ 155 h 158"/>
              <a:gd name="T36" fmla="*/ 73 w 133"/>
              <a:gd name="T37" fmla="*/ 126 h 158"/>
              <a:gd name="T38" fmla="*/ 60 w 133"/>
              <a:gd name="T39" fmla="*/ 148 h 158"/>
              <a:gd name="T40" fmla="*/ 51 w 133"/>
              <a:gd name="T41" fmla="*/ 158 h 158"/>
              <a:gd name="T42" fmla="*/ 41 w 133"/>
              <a:gd name="T43" fmla="*/ 148 h 158"/>
              <a:gd name="T44" fmla="*/ 34 w 133"/>
              <a:gd name="T45" fmla="*/ 126 h 158"/>
              <a:gd name="T46" fmla="*/ 23 w 133"/>
              <a:gd name="T47" fmla="*/ 116 h 158"/>
              <a:gd name="T48" fmla="*/ 110 w 133"/>
              <a:gd name="T49" fmla="*/ 53 h 158"/>
              <a:gd name="T50" fmla="*/ 47 w 133"/>
              <a:gd name="T51" fmla="*/ 34 h 158"/>
              <a:gd name="T52" fmla="*/ 51 w 133"/>
              <a:gd name="T53" fmla="*/ 30 h 158"/>
              <a:gd name="T54" fmla="*/ 47 w 133"/>
              <a:gd name="T55" fmla="*/ 26 h 158"/>
              <a:gd name="T56" fmla="*/ 43 w 133"/>
              <a:gd name="T57" fmla="*/ 30 h 158"/>
              <a:gd name="T58" fmla="*/ 84 w 133"/>
              <a:gd name="T59" fmla="*/ 33 h 158"/>
              <a:gd name="T60" fmla="*/ 89 w 133"/>
              <a:gd name="T61" fmla="*/ 33 h 158"/>
              <a:gd name="T62" fmla="*/ 89 w 133"/>
              <a:gd name="T63" fmla="*/ 28 h 158"/>
              <a:gd name="T64" fmla="*/ 84 w 133"/>
              <a:gd name="T65" fmla="*/ 28 h 158"/>
              <a:gd name="T66" fmla="*/ 84 w 133"/>
              <a:gd name="T67" fmla="*/ 33 h 158"/>
              <a:gd name="T68" fmla="*/ 133 w 133"/>
              <a:gd name="T69" fmla="*/ 102 h 158"/>
              <a:gd name="T70" fmla="*/ 124 w 133"/>
              <a:gd name="T71" fmla="*/ 111 h 158"/>
              <a:gd name="T72" fmla="*/ 114 w 133"/>
              <a:gd name="T73" fmla="*/ 102 h 158"/>
              <a:gd name="T74" fmla="*/ 117 w 133"/>
              <a:gd name="T75" fmla="*/ 54 h 158"/>
              <a:gd name="T76" fmla="*/ 131 w 133"/>
              <a:gd name="T77" fmla="*/ 5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33" h="158">
                <a:moveTo>
                  <a:pt x="10" y="51"/>
                </a:moveTo>
                <a:cubicBezTo>
                  <a:pt x="13" y="51"/>
                  <a:pt x="15" y="52"/>
                  <a:pt x="17" y="54"/>
                </a:cubicBezTo>
                <a:cubicBezTo>
                  <a:pt x="19" y="56"/>
                  <a:pt x="20" y="58"/>
                  <a:pt x="20" y="61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20" y="104"/>
                  <a:pt x="19" y="107"/>
                  <a:pt x="17" y="108"/>
                </a:cubicBezTo>
                <a:cubicBezTo>
                  <a:pt x="15" y="110"/>
                  <a:pt x="13" y="111"/>
                  <a:pt x="10" y="111"/>
                </a:cubicBezTo>
                <a:cubicBezTo>
                  <a:pt x="7" y="111"/>
                  <a:pt x="5" y="110"/>
                  <a:pt x="3" y="108"/>
                </a:cubicBezTo>
                <a:cubicBezTo>
                  <a:pt x="1" y="107"/>
                  <a:pt x="0" y="104"/>
                  <a:pt x="0" y="102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8"/>
                  <a:pt x="1" y="56"/>
                  <a:pt x="3" y="54"/>
                </a:cubicBezTo>
                <a:cubicBezTo>
                  <a:pt x="5" y="52"/>
                  <a:pt x="7" y="51"/>
                  <a:pt x="10" y="51"/>
                </a:cubicBezTo>
                <a:close/>
                <a:moveTo>
                  <a:pt x="88" y="15"/>
                </a:moveTo>
                <a:cubicBezTo>
                  <a:pt x="95" y="18"/>
                  <a:pt x="100" y="23"/>
                  <a:pt x="105" y="29"/>
                </a:cubicBezTo>
                <a:cubicBezTo>
                  <a:pt x="109" y="35"/>
                  <a:pt x="111" y="42"/>
                  <a:pt x="111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42"/>
                  <a:pt x="25" y="35"/>
                  <a:pt x="29" y="29"/>
                </a:cubicBezTo>
                <a:cubicBezTo>
                  <a:pt x="33" y="23"/>
                  <a:pt x="39" y="18"/>
                  <a:pt x="45" y="15"/>
                </a:cubicBezTo>
                <a:cubicBezTo>
                  <a:pt x="39" y="2"/>
                  <a:pt x="39" y="2"/>
                  <a:pt x="39" y="2"/>
                </a:cubicBezTo>
                <a:cubicBezTo>
                  <a:pt x="38" y="2"/>
                  <a:pt x="38" y="1"/>
                  <a:pt x="39" y="0"/>
                </a:cubicBezTo>
                <a:cubicBezTo>
                  <a:pt x="40" y="0"/>
                  <a:pt x="41" y="0"/>
                  <a:pt x="41" y="1"/>
                </a:cubicBezTo>
                <a:cubicBezTo>
                  <a:pt x="48" y="14"/>
                  <a:pt x="48" y="14"/>
                  <a:pt x="48" y="14"/>
                </a:cubicBezTo>
                <a:cubicBezTo>
                  <a:pt x="54" y="11"/>
                  <a:pt x="60" y="10"/>
                  <a:pt x="67" y="10"/>
                </a:cubicBezTo>
                <a:cubicBezTo>
                  <a:pt x="74" y="10"/>
                  <a:pt x="80" y="11"/>
                  <a:pt x="86" y="14"/>
                </a:cubicBezTo>
                <a:cubicBezTo>
                  <a:pt x="93" y="1"/>
                  <a:pt x="93" y="1"/>
                  <a:pt x="93" y="1"/>
                </a:cubicBezTo>
                <a:cubicBezTo>
                  <a:pt x="93" y="0"/>
                  <a:pt x="94" y="0"/>
                  <a:pt x="95" y="0"/>
                </a:cubicBezTo>
                <a:cubicBezTo>
                  <a:pt x="95" y="1"/>
                  <a:pt x="96" y="2"/>
                  <a:pt x="95" y="2"/>
                </a:cubicBezTo>
                <a:lnTo>
                  <a:pt x="88" y="15"/>
                </a:lnTo>
                <a:close/>
                <a:moveTo>
                  <a:pt x="110" y="53"/>
                </a:moveTo>
                <a:cubicBezTo>
                  <a:pt x="110" y="116"/>
                  <a:pt x="110" y="116"/>
                  <a:pt x="110" y="116"/>
                </a:cubicBezTo>
                <a:cubicBezTo>
                  <a:pt x="110" y="119"/>
                  <a:pt x="109" y="121"/>
                  <a:pt x="107" y="123"/>
                </a:cubicBezTo>
                <a:cubicBezTo>
                  <a:pt x="105" y="125"/>
                  <a:pt x="103" y="126"/>
                  <a:pt x="100" y="126"/>
                </a:cubicBezTo>
                <a:cubicBezTo>
                  <a:pt x="93" y="126"/>
                  <a:pt x="93" y="126"/>
                  <a:pt x="93" y="126"/>
                </a:cubicBezTo>
                <a:cubicBezTo>
                  <a:pt x="93" y="148"/>
                  <a:pt x="93" y="148"/>
                  <a:pt x="93" y="148"/>
                </a:cubicBezTo>
                <a:cubicBezTo>
                  <a:pt x="93" y="151"/>
                  <a:pt x="92" y="153"/>
                  <a:pt x="90" y="155"/>
                </a:cubicBezTo>
                <a:cubicBezTo>
                  <a:pt x="88" y="157"/>
                  <a:pt x="86" y="158"/>
                  <a:pt x="83" y="158"/>
                </a:cubicBezTo>
                <a:cubicBezTo>
                  <a:pt x="80" y="158"/>
                  <a:pt x="78" y="157"/>
                  <a:pt x="76" y="155"/>
                </a:cubicBezTo>
                <a:cubicBezTo>
                  <a:pt x="74" y="153"/>
                  <a:pt x="73" y="151"/>
                  <a:pt x="73" y="148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60" y="126"/>
                  <a:pt x="60" y="126"/>
                  <a:pt x="60" y="126"/>
                </a:cubicBezTo>
                <a:cubicBezTo>
                  <a:pt x="60" y="148"/>
                  <a:pt x="60" y="148"/>
                  <a:pt x="60" y="148"/>
                </a:cubicBezTo>
                <a:cubicBezTo>
                  <a:pt x="60" y="151"/>
                  <a:pt x="59" y="153"/>
                  <a:pt x="58" y="155"/>
                </a:cubicBezTo>
                <a:cubicBezTo>
                  <a:pt x="56" y="157"/>
                  <a:pt x="53" y="158"/>
                  <a:pt x="51" y="158"/>
                </a:cubicBezTo>
                <a:cubicBezTo>
                  <a:pt x="48" y="158"/>
                  <a:pt x="46" y="157"/>
                  <a:pt x="44" y="155"/>
                </a:cubicBezTo>
                <a:cubicBezTo>
                  <a:pt x="42" y="153"/>
                  <a:pt x="41" y="151"/>
                  <a:pt x="41" y="148"/>
                </a:cubicBezTo>
                <a:cubicBezTo>
                  <a:pt x="41" y="126"/>
                  <a:pt x="41" y="126"/>
                  <a:pt x="41" y="126"/>
                </a:cubicBezTo>
                <a:cubicBezTo>
                  <a:pt x="34" y="126"/>
                  <a:pt x="34" y="126"/>
                  <a:pt x="34" y="126"/>
                </a:cubicBezTo>
                <a:cubicBezTo>
                  <a:pt x="31" y="126"/>
                  <a:pt x="29" y="125"/>
                  <a:pt x="27" y="123"/>
                </a:cubicBezTo>
                <a:cubicBezTo>
                  <a:pt x="25" y="121"/>
                  <a:pt x="23" y="119"/>
                  <a:pt x="23" y="116"/>
                </a:cubicBezTo>
                <a:cubicBezTo>
                  <a:pt x="23" y="53"/>
                  <a:pt x="23" y="53"/>
                  <a:pt x="23" y="53"/>
                </a:cubicBezTo>
                <a:lnTo>
                  <a:pt x="110" y="53"/>
                </a:lnTo>
                <a:close/>
                <a:moveTo>
                  <a:pt x="44" y="33"/>
                </a:moveTo>
                <a:cubicBezTo>
                  <a:pt x="45" y="34"/>
                  <a:pt x="46" y="34"/>
                  <a:pt x="47" y="34"/>
                </a:cubicBezTo>
                <a:cubicBezTo>
                  <a:pt x="48" y="34"/>
                  <a:pt x="49" y="34"/>
                  <a:pt x="50" y="33"/>
                </a:cubicBezTo>
                <a:cubicBezTo>
                  <a:pt x="50" y="32"/>
                  <a:pt x="51" y="31"/>
                  <a:pt x="51" y="30"/>
                </a:cubicBezTo>
                <a:cubicBezTo>
                  <a:pt x="51" y="29"/>
                  <a:pt x="50" y="28"/>
                  <a:pt x="50" y="28"/>
                </a:cubicBezTo>
                <a:cubicBezTo>
                  <a:pt x="49" y="27"/>
                  <a:pt x="48" y="26"/>
                  <a:pt x="47" y="26"/>
                </a:cubicBezTo>
                <a:cubicBezTo>
                  <a:pt x="46" y="26"/>
                  <a:pt x="45" y="27"/>
                  <a:pt x="44" y="28"/>
                </a:cubicBezTo>
                <a:cubicBezTo>
                  <a:pt x="44" y="28"/>
                  <a:pt x="43" y="29"/>
                  <a:pt x="43" y="30"/>
                </a:cubicBezTo>
                <a:cubicBezTo>
                  <a:pt x="43" y="31"/>
                  <a:pt x="44" y="32"/>
                  <a:pt x="44" y="33"/>
                </a:cubicBezTo>
                <a:close/>
                <a:moveTo>
                  <a:pt x="84" y="33"/>
                </a:moveTo>
                <a:cubicBezTo>
                  <a:pt x="85" y="34"/>
                  <a:pt x="86" y="34"/>
                  <a:pt x="87" y="34"/>
                </a:cubicBezTo>
                <a:cubicBezTo>
                  <a:pt x="88" y="34"/>
                  <a:pt x="89" y="34"/>
                  <a:pt x="89" y="33"/>
                </a:cubicBezTo>
                <a:cubicBezTo>
                  <a:pt x="90" y="32"/>
                  <a:pt x="90" y="31"/>
                  <a:pt x="90" y="30"/>
                </a:cubicBezTo>
                <a:cubicBezTo>
                  <a:pt x="90" y="29"/>
                  <a:pt x="90" y="28"/>
                  <a:pt x="89" y="28"/>
                </a:cubicBezTo>
                <a:cubicBezTo>
                  <a:pt x="89" y="27"/>
                  <a:pt x="88" y="26"/>
                  <a:pt x="87" y="26"/>
                </a:cubicBezTo>
                <a:cubicBezTo>
                  <a:pt x="86" y="26"/>
                  <a:pt x="85" y="27"/>
                  <a:pt x="84" y="28"/>
                </a:cubicBezTo>
                <a:cubicBezTo>
                  <a:pt x="84" y="28"/>
                  <a:pt x="83" y="29"/>
                  <a:pt x="83" y="30"/>
                </a:cubicBezTo>
                <a:cubicBezTo>
                  <a:pt x="83" y="31"/>
                  <a:pt x="84" y="32"/>
                  <a:pt x="84" y="33"/>
                </a:cubicBezTo>
                <a:close/>
                <a:moveTo>
                  <a:pt x="133" y="61"/>
                </a:moveTo>
                <a:cubicBezTo>
                  <a:pt x="133" y="102"/>
                  <a:pt x="133" y="102"/>
                  <a:pt x="133" y="102"/>
                </a:cubicBezTo>
                <a:cubicBezTo>
                  <a:pt x="133" y="104"/>
                  <a:pt x="133" y="107"/>
                  <a:pt x="131" y="108"/>
                </a:cubicBezTo>
                <a:cubicBezTo>
                  <a:pt x="129" y="110"/>
                  <a:pt x="126" y="111"/>
                  <a:pt x="124" y="111"/>
                </a:cubicBezTo>
                <a:cubicBezTo>
                  <a:pt x="121" y="111"/>
                  <a:pt x="119" y="110"/>
                  <a:pt x="117" y="108"/>
                </a:cubicBezTo>
                <a:cubicBezTo>
                  <a:pt x="115" y="107"/>
                  <a:pt x="114" y="104"/>
                  <a:pt x="114" y="102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114" y="58"/>
                  <a:pt x="115" y="56"/>
                  <a:pt x="117" y="54"/>
                </a:cubicBezTo>
                <a:cubicBezTo>
                  <a:pt x="119" y="52"/>
                  <a:pt x="121" y="51"/>
                  <a:pt x="124" y="51"/>
                </a:cubicBezTo>
                <a:cubicBezTo>
                  <a:pt x="126" y="51"/>
                  <a:pt x="129" y="52"/>
                  <a:pt x="131" y="54"/>
                </a:cubicBezTo>
                <a:cubicBezTo>
                  <a:pt x="133" y="56"/>
                  <a:pt x="133" y="58"/>
                  <a:pt x="133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345">
            <a:extLst>
              <a:ext uri="{FF2B5EF4-FFF2-40B4-BE49-F238E27FC236}">
                <a16:creationId xmlns:a16="http://schemas.microsoft.com/office/drawing/2014/main" id="{90D5C0E1-82C5-4ACB-AAEF-C00A0347F1D4}"/>
              </a:ext>
            </a:extLst>
          </p:cNvPr>
          <p:cNvSpPr>
            <a:spLocks noEditPoints="1"/>
          </p:cNvSpPr>
          <p:nvPr>
            <p:custDataLst>
              <p:tags r:id="rId28"/>
            </p:custDataLst>
          </p:nvPr>
        </p:nvSpPr>
        <p:spPr bwMode="auto">
          <a:xfrm>
            <a:off x="2809456" y="2785094"/>
            <a:ext cx="337152" cy="402282"/>
          </a:xfrm>
          <a:custGeom>
            <a:avLst/>
            <a:gdLst>
              <a:gd name="T0" fmla="*/ 132 w 132"/>
              <a:gd name="T1" fmla="*/ 115 h 158"/>
              <a:gd name="T2" fmla="*/ 120 w 132"/>
              <a:gd name="T3" fmla="*/ 139 h 158"/>
              <a:gd name="T4" fmla="*/ 96 w 132"/>
              <a:gd name="T5" fmla="*/ 157 h 158"/>
              <a:gd name="T6" fmla="*/ 83 w 132"/>
              <a:gd name="T7" fmla="*/ 154 h 158"/>
              <a:gd name="T8" fmla="*/ 69 w 132"/>
              <a:gd name="T9" fmla="*/ 151 h 158"/>
              <a:gd name="T10" fmla="*/ 55 w 132"/>
              <a:gd name="T11" fmla="*/ 154 h 158"/>
              <a:gd name="T12" fmla="*/ 43 w 132"/>
              <a:gd name="T13" fmla="*/ 158 h 158"/>
              <a:gd name="T14" fmla="*/ 14 w 132"/>
              <a:gd name="T15" fmla="*/ 133 h 158"/>
              <a:gd name="T16" fmla="*/ 0 w 132"/>
              <a:gd name="T17" fmla="*/ 85 h 158"/>
              <a:gd name="T18" fmla="*/ 11 w 132"/>
              <a:gd name="T19" fmla="*/ 50 h 158"/>
              <a:gd name="T20" fmla="*/ 38 w 132"/>
              <a:gd name="T21" fmla="*/ 37 h 158"/>
              <a:gd name="T22" fmla="*/ 55 w 132"/>
              <a:gd name="T23" fmla="*/ 39 h 158"/>
              <a:gd name="T24" fmla="*/ 68 w 132"/>
              <a:gd name="T25" fmla="*/ 42 h 158"/>
              <a:gd name="T26" fmla="*/ 81 w 132"/>
              <a:gd name="T27" fmla="*/ 39 h 158"/>
              <a:gd name="T28" fmla="*/ 97 w 132"/>
              <a:gd name="T29" fmla="*/ 36 h 158"/>
              <a:gd name="T30" fmla="*/ 118 w 132"/>
              <a:gd name="T31" fmla="*/ 42 h 158"/>
              <a:gd name="T32" fmla="*/ 127 w 132"/>
              <a:gd name="T33" fmla="*/ 51 h 158"/>
              <a:gd name="T34" fmla="*/ 117 w 132"/>
              <a:gd name="T35" fmla="*/ 63 h 158"/>
              <a:gd name="T36" fmla="*/ 111 w 132"/>
              <a:gd name="T37" fmla="*/ 82 h 158"/>
              <a:gd name="T38" fmla="*/ 117 w 132"/>
              <a:gd name="T39" fmla="*/ 103 h 158"/>
              <a:gd name="T40" fmla="*/ 132 w 132"/>
              <a:gd name="T41" fmla="*/ 115 h 158"/>
              <a:gd name="T42" fmla="*/ 96 w 132"/>
              <a:gd name="T43" fmla="*/ 4 h 158"/>
              <a:gd name="T44" fmla="*/ 94 w 132"/>
              <a:gd name="T45" fmla="*/ 17 h 158"/>
              <a:gd name="T46" fmla="*/ 85 w 132"/>
              <a:gd name="T47" fmla="*/ 30 h 158"/>
              <a:gd name="T48" fmla="*/ 75 w 132"/>
              <a:gd name="T49" fmla="*/ 37 h 158"/>
              <a:gd name="T50" fmla="*/ 65 w 132"/>
              <a:gd name="T51" fmla="*/ 38 h 158"/>
              <a:gd name="T52" fmla="*/ 72 w 132"/>
              <a:gd name="T53" fmla="*/ 14 h 158"/>
              <a:gd name="T54" fmla="*/ 96 w 132"/>
              <a:gd name="T55" fmla="*/ 0 h 158"/>
              <a:gd name="T56" fmla="*/ 96 w 132"/>
              <a:gd name="T57" fmla="*/ 1 h 158"/>
              <a:gd name="T58" fmla="*/ 96 w 132"/>
              <a:gd name="T59" fmla="*/ 2 h 158"/>
              <a:gd name="T60" fmla="*/ 96 w 132"/>
              <a:gd name="T61" fmla="*/ 3 h 158"/>
              <a:gd name="T62" fmla="*/ 96 w 132"/>
              <a:gd name="T63" fmla="*/ 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58">
                <a:moveTo>
                  <a:pt x="132" y="115"/>
                </a:moveTo>
                <a:cubicBezTo>
                  <a:pt x="130" y="123"/>
                  <a:pt x="126" y="131"/>
                  <a:pt x="120" y="139"/>
                </a:cubicBezTo>
                <a:cubicBezTo>
                  <a:pt x="112" y="151"/>
                  <a:pt x="104" y="157"/>
                  <a:pt x="96" y="157"/>
                </a:cubicBezTo>
                <a:cubicBezTo>
                  <a:pt x="93" y="157"/>
                  <a:pt x="89" y="156"/>
                  <a:pt x="83" y="154"/>
                </a:cubicBezTo>
                <a:cubicBezTo>
                  <a:pt x="77" y="152"/>
                  <a:pt x="73" y="151"/>
                  <a:pt x="69" y="151"/>
                </a:cubicBezTo>
                <a:cubicBezTo>
                  <a:pt x="65" y="151"/>
                  <a:pt x="60" y="152"/>
                  <a:pt x="55" y="154"/>
                </a:cubicBezTo>
                <a:cubicBezTo>
                  <a:pt x="50" y="156"/>
                  <a:pt x="46" y="158"/>
                  <a:pt x="43" y="158"/>
                </a:cubicBezTo>
                <a:cubicBezTo>
                  <a:pt x="33" y="158"/>
                  <a:pt x="24" y="149"/>
                  <a:pt x="14" y="133"/>
                </a:cubicBezTo>
                <a:cubicBezTo>
                  <a:pt x="5" y="117"/>
                  <a:pt x="0" y="101"/>
                  <a:pt x="0" y="85"/>
                </a:cubicBezTo>
                <a:cubicBezTo>
                  <a:pt x="0" y="71"/>
                  <a:pt x="4" y="59"/>
                  <a:pt x="11" y="50"/>
                </a:cubicBezTo>
                <a:cubicBezTo>
                  <a:pt x="18" y="41"/>
                  <a:pt x="27" y="37"/>
                  <a:pt x="38" y="37"/>
                </a:cubicBezTo>
                <a:cubicBezTo>
                  <a:pt x="42" y="37"/>
                  <a:pt x="48" y="37"/>
                  <a:pt x="55" y="39"/>
                </a:cubicBezTo>
                <a:cubicBezTo>
                  <a:pt x="61" y="41"/>
                  <a:pt x="65" y="42"/>
                  <a:pt x="68" y="42"/>
                </a:cubicBezTo>
                <a:cubicBezTo>
                  <a:pt x="70" y="42"/>
                  <a:pt x="75" y="41"/>
                  <a:pt x="81" y="39"/>
                </a:cubicBezTo>
                <a:cubicBezTo>
                  <a:pt x="88" y="37"/>
                  <a:pt x="93" y="36"/>
                  <a:pt x="97" y="36"/>
                </a:cubicBezTo>
                <a:cubicBezTo>
                  <a:pt x="105" y="36"/>
                  <a:pt x="112" y="38"/>
                  <a:pt x="118" y="42"/>
                </a:cubicBezTo>
                <a:cubicBezTo>
                  <a:pt x="121" y="44"/>
                  <a:pt x="124" y="47"/>
                  <a:pt x="127" y="51"/>
                </a:cubicBezTo>
                <a:cubicBezTo>
                  <a:pt x="122" y="56"/>
                  <a:pt x="119" y="59"/>
                  <a:pt x="117" y="63"/>
                </a:cubicBezTo>
                <a:cubicBezTo>
                  <a:pt x="113" y="68"/>
                  <a:pt x="111" y="75"/>
                  <a:pt x="111" y="82"/>
                </a:cubicBezTo>
                <a:cubicBezTo>
                  <a:pt x="111" y="90"/>
                  <a:pt x="113" y="97"/>
                  <a:pt x="117" y="103"/>
                </a:cubicBezTo>
                <a:cubicBezTo>
                  <a:pt x="121" y="109"/>
                  <a:pt x="126" y="113"/>
                  <a:pt x="132" y="115"/>
                </a:cubicBezTo>
                <a:close/>
                <a:moveTo>
                  <a:pt x="96" y="4"/>
                </a:moveTo>
                <a:cubicBezTo>
                  <a:pt x="96" y="8"/>
                  <a:pt x="96" y="12"/>
                  <a:pt x="94" y="17"/>
                </a:cubicBezTo>
                <a:cubicBezTo>
                  <a:pt x="92" y="22"/>
                  <a:pt x="89" y="26"/>
                  <a:pt x="85" y="30"/>
                </a:cubicBezTo>
                <a:cubicBezTo>
                  <a:pt x="81" y="33"/>
                  <a:pt x="78" y="36"/>
                  <a:pt x="75" y="37"/>
                </a:cubicBezTo>
                <a:cubicBezTo>
                  <a:pt x="72" y="38"/>
                  <a:pt x="69" y="38"/>
                  <a:pt x="65" y="38"/>
                </a:cubicBezTo>
                <a:cubicBezTo>
                  <a:pt x="65" y="29"/>
                  <a:pt x="67" y="21"/>
                  <a:pt x="72" y="14"/>
                </a:cubicBezTo>
                <a:cubicBezTo>
                  <a:pt x="77" y="7"/>
                  <a:pt x="85" y="3"/>
                  <a:pt x="96" y="0"/>
                </a:cubicBezTo>
                <a:cubicBezTo>
                  <a:pt x="96" y="0"/>
                  <a:pt x="96" y="1"/>
                  <a:pt x="96" y="1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4"/>
                  <a:pt x="96" y="4"/>
                  <a:pt x="96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6">
            <a:extLst>
              <a:ext uri="{FF2B5EF4-FFF2-40B4-BE49-F238E27FC236}">
                <a16:creationId xmlns:a16="http://schemas.microsoft.com/office/drawing/2014/main" id="{9D6AEF4F-495F-48A4-9BD8-3DD16042A417}"/>
              </a:ext>
            </a:extLst>
          </p:cNvPr>
          <p:cNvSpPr>
            <a:spLocks noEditPoints="1"/>
          </p:cNvSpPr>
          <p:nvPr>
            <p:custDataLst>
              <p:tags r:id="rId29"/>
            </p:custDataLst>
          </p:nvPr>
        </p:nvSpPr>
        <p:spPr bwMode="auto">
          <a:xfrm>
            <a:off x="1201134" y="2840077"/>
            <a:ext cx="397008" cy="339636"/>
          </a:xfrm>
          <a:custGeom>
            <a:avLst/>
            <a:gdLst>
              <a:gd name="T0" fmla="*/ 265 w 334"/>
              <a:gd name="T1" fmla="*/ 237 h 287"/>
              <a:gd name="T2" fmla="*/ 265 w 334"/>
              <a:gd name="T3" fmla="*/ 276 h 287"/>
              <a:gd name="T4" fmla="*/ 226 w 334"/>
              <a:gd name="T5" fmla="*/ 276 h 287"/>
              <a:gd name="T6" fmla="*/ 156 w 334"/>
              <a:gd name="T7" fmla="*/ 202 h 287"/>
              <a:gd name="T8" fmla="*/ 92 w 334"/>
              <a:gd name="T9" fmla="*/ 280 h 287"/>
              <a:gd name="T10" fmla="*/ 68 w 334"/>
              <a:gd name="T11" fmla="*/ 280 h 287"/>
              <a:gd name="T12" fmla="*/ 52 w 334"/>
              <a:gd name="T13" fmla="*/ 263 h 287"/>
              <a:gd name="T14" fmla="*/ 52 w 334"/>
              <a:gd name="T15" fmla="*/ 240 h 287"/>
              <a:gd name="T16" fmla="*/ 126 w 334"/>
              <a:gd name="T17" fmla="*/ 171 h 287"/>
              <a:gd name="T18" fmla="*/ 90 w 334"/>
              <a:gd name="T19" fmla="*/ 136 h 287"/>
              <a:gd name="T20" fmla="*/ 62 w 334"/>
              <a:gd name="T21" fmla="*/ 125 h 287"/>
              <a:gd name="T22" fmla="*/ 27 w 334"/>
              <a:gd name="T23" fmla="*/ 120 h 287"/>
              <a:gd name="T24" fmla="*/ 2 w 334"/>
              <a:gd name="T25" fmla="*/ 70 h 287"/>
              <a:gd name="T26" fmla="*/ 4 w 334"/>
              <a:gd name="T27" fmla="*/ 67 h 287"/>
              <a:gd name="T28" fmla="*/ 31 w 334"/>
              <a:gd name="T29" fmla="*/ 84 h 287"/>
              <a:gd name="T30" fmla="*/ 60 w 334"/>
              <a:gd name="T31" fmla="*/ 75 h 287"/>
              <a:gd name="T32" fmla="*/ 59 w 334"/>
              <a:gd name="T33" fmla="*/ 42 h 287"/>
              <a:gd name="T34" fmla="*/ 32 w 334"/>
              <a:gd name="T35" fmla="*/ 25 h 287"/>
              <a:gd name="T36" fmla="*/ 34 w 334"/>
              <a:gd name="T37" fmla="*/ 21 h 287"/>
              <a:gd name="T38" fmla="*/ 88 w 334"/>
              <a:gd name="T39" fmla="*/ 23 h 287"/>
              <a:gd name="T40" fmla="*/ 97 w 334"/>
              <a:gd name="T41" fmla="*/ 30 h 287"/>
              <a:gd name="T42" fmla="*/ 111 w 334"/>
              <a:gd name="T43" fmla="*/ 75 h 287"/>
              <a:gd name="T44" fmla="*/ 121 w 334"/>
              <a:gd name="T45" fmla="*/ 103 h 287"/>
              <a:gd name="T46" fmla="*/ 157 w 334"/>
              <a:gd name="T47" fmla="*/ 139 h 287"/>
              <a:gd name="T48" fmla="*/ 199 w 334"/>
              <a:gd name="T49" fmla="*/ 95 h 287"/>
              <a:gd name="T50" fmla="*/ 230 w 334"/>
              <a:gd name="T51" fmla="*/ 127 h 287"/>
              <a:gd name="T52" fmla="*/ 189 w 334"/>
              <a:gd name="T53" fmla="*/ 169 h 287"/>
              <a:gd name="T54" fmla="*/ 265 w 334"/>
              <a:gd name="T55" fmla="*/ 237 h 287"/>
              <a:gd name="T56" fmla="*/ 330 w 334"/>
              <a:gd name="T57" fmla="*/ 128 h 287"/>
              <a:gd name="T58" fmla="*/ 306 w 334"/>
              <a:gd name="T59" fmla="*/ 151 h 287"/>
              <a:gd name="T60" fmla="*/ 289 w 334"/>
              <a:gd name="T61" fmla="*/ 151 h 287"/>
              <a:gd name="T62" fmla="*/ 284 w 334"/>
              <a:gd name="T63" fmla="*/ 146 h 287"/>
              <a:gd name="T64" fmla="*/ 280 w 334"/>
              <a:gd name="T65" fmla="*/ 133 h 287"/>
              <a:gd name="T66" fmla="*/ 276 w 334"/>
              <a:gd name="T67" fmla="*/ 116 h 287"/>
              <a:gd name="T68" fmla="*/ 247 w 334"/>
              <a:gd name="T69" fmla="*/ 110 h 287"/>
              <a:gd name="T70" fmla="*/ 238 w 334"/>
              <a:gd name="T71" fmla="*/ 119 h 287"/>
              <a:gd name="T72" fmla="*/ 206 w 334"/>
              <a:gd name="T73" fmla="*/ 88 h 287"/>
              <a:gd name="T74" fmla="*/ 211 w 334"/>
              <a:gd name="T75" fmla="*/ 83 h 287"/>
              <a:gd name="T76" fmla="*/ 215 w 334"/>
              <a:gd name="T77" fmla="*/ 78 h 287"/>
              <a:gd name="T78" fmla="*/ 214 w 334"/>
              <a:gd name="T79" fmla="*/ 57 h 287"/>
              <a:gd name="T80" fmla="*/ 147 w 334"/>
              <a:gd name="T81" fmla="*/ 30 h 287"/>
              <a:gd name="T82" fmla="*/ 147 w 334"/>
              <a:gd name="T83" fmla="*/ 20 h 287"/>
              <a:gd name="T84" fmla="*/ 266 w 334"/>
              <a:gd name="T85" fmla="*/ 45 h 287"/>
              <a:gd name="T86" fmla="*/ 289 w 334"/>
              <a:gd name="T87" fmla="*/ 68 h 287"/>
              <a:gd name="T88" fmla="*/ 297 w 334"/>
              <a:gd name="T89" fmla="*/ 98 h 287"/>
              <a:gd name="T90" fmla="*/ 310 w 334"/>
              <a:gd name="T91" fmla="*/ 104 h 287"/>
              <a:gd name="T92" fmla="*/ 325 w 334"/>
              <a:gd name="T93" fmla="*/ 105 h 287"/>
              <a:gd name="T94" fmla="*/ 330 w 334"/>
              <a:gd name="T95" fmla="*/ 111 h 287"/>
              <a:gd name="T96" fmla="*/ 330 w 334"/>
              <a:gd name="T97" fmla="*/ 128 h 287"/>
              <a:gd name="T98" fmla="*/ 255 w 334"/>
              <a:gd name="T99" fmla="*/ 246 h 287"/>
              <a:gd name="T100" fmla="*/ 235 w 334"/>
              <a:gd name="T101" fmla="*/ 246 h 287"/>
              <a:gd name="T102" fmla="*/ 235 w 334"/>
              <a:gd name="T103" fmla="*/ 266 h 287"/>
              <a:gd name="T104" fmla="*/ 255 w 334"/>
              <a:gd name="T105" fmla="*/ 267 h 287"/>
              <a:gd name="T106" fmla="*/ 255 w 334"/>
              <a:gd name="T107" fmla="*/ 246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4" h="287">
                <a:moveTo>
                  <a:pt x="265" y="237"/>
                </a:moveTo>
                <a:cubicBezTo>
                  <a:pt x="276" y="248"/>
                  <a:pt x="276" y="265"/>
                  <a:pt x="265" y="276"/>
                </a:cubicBezTo>
                <a:cubicBezTo>
                  <a:pt x="254" y="287"/>
                  <a:pt x="236" y="287"/>
                  <a:pt x="226" y="276"/>
                </a:cubicBezTo>
                <a:cubicBezTo>
                  <a:pt x="156" y="202"/>
                  <a:pt x="156" y="202"/>
                  <a:pt x="156" y="202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86" y="287"/>
                  <a:pt x="75" y="287"/>
                  <a:pt x="68" y="280"/>
                </a:cubicBezTo>
                <a:cubicBezTo>
                  <a:pt x="52" y="263"/>
                  <a:pt x="52" y="263"/>
                  <a:pt x="52" y="263"/>
                </a:cubicBezTo>
                <a:cubicBezTo>
                  <a:pt x="45" y="257"/>
                  <a:pt x="45" y="246"/>
                  <a:pt x="52" y="240"/>
                </a:cubicBezTo>
                <a:cubicBezTo>
                  <a:pt x="126" y="171"/>
                  <a:pt x="126" y="171"/>
                  <a:pt x="126" y="171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78" y="125"/>
                  <a:pt x="71" y="122"/>
                  <a:pt x="62" y="125"/>
                </a:cubicBezTo>
                <a:cubicBezTo>
                  <a:pt x="52" y="128"/>
                  <a:pt x="39" y="128"/>
                  <a:pt x="27" y="120"/>
                </a:cubicBezTo>
                <a:cubicBezTo>
                  <a:pt x="0" y="103"/>
                  <a:pt x="2" y="70"/>
                  <a:pt x="2" y="70"/>
                </a:cubicBezTo>
                <a:cubicBezTo>
                  <a:pt x="4" y="67"/>
                  <a:pt x="4" y="67"/>
                  <a:pt x="4" y="67"/>
                </a:cubicBezTo>
                <a:cubicBezTo>
                  <a:pt x="4" y="67"/>
                  <a:pt x="28" y="83"/>
                  <a:pt x="31" y="84"/>
                </a:cubicBezTo>
                <a:cubicBezTo>
                  <a:pt x="35" y="87"/>
                  <a:pt x="48" y="93"/>
                  <a:pt x="60" y="75"/>
                </a:cubicBezTo>
                <a:cubicBezTo>
                  <a:pt x="73" y="56"/>
                  <a:pt x="62" y="45"/>
                  <a:pt x="59" y="42"/>
                </a:cubicBezTo>
                <a:cubicBezTo>
                  <a:pt x="56" y="41"/>
                  <a:pt x="32" y="25"/>
                  <a:pt x="32" y="25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62" y="7"/>
                  <a:pt x="88" y="23"/>
                </a:cubicBezTo>
                <a:cubicBezTo>
                  <a:pt x="88" y="23"/>
                  <a:pt x="95" y="27"/>
                  <a:pt x="97" y="30"/>
                </a:cubicBezTo>
                <a:cubicBezTo>
                  <a:pt x="114" y="45"/>
                  <a:pt x="114" y="61"/>
                  <a:pt x="111" y="75"/>
                </a:cubicBezTo>
                <a:cubicBezTo>
                  <a:pt x="108" y="88"/>
                  <a:pt x="111" y="92"/>
                  <a:pt x="121" y="103"/>
                </a:cubicBezTo>
                <a:cubicBezTo>
                  <a:pt x="157" y="139"/>
                  <a:pt x="157" y="139"/>
                  <a:pt x="157" y="139"/>
                </a:cubicBezTo>
                <a:cubicBezTo>
                  <a:pt x="199" y="95"/>
                  <a:pt x="199" y="95"/>
                  <a:pt x="199" y="95"/>
                </a:cubicBezTo>
                <a:cubicBezTo>
                  <a:pt x="230" y="127"/>
                  <a:pt x="230" y="127"/>
                  <a:pt x="230" y="127"/>
                </a:cubicBezTo>
                <a:cubicBezTo>
                  <a:pt x="189" y="169"/>
                  <a:pt x="189" y="169"/>
                  <a:pt x="189" y="169"/>
                </a:cubicBezTo>
                <a:lnTo>
                  <a:pt x="265" y="237"/>
                </a:lnTo>
                <a:close/>
                <a:moveTo>
                  <a:pt x="330" y="128"/>
                </a:moveTo>
                <a:cubicBezTo>
                  <a:pt x="306" y="151"/>
                  <a:pt x="306" y="151"/>
                  <a:pt x="306" y="151"/>
                </a:cubicBezTo>
                <a:cubicBezTo>
                  <a:pt x="302" y="156"/>
                  <a:pt x="294" y="156"/>
                  <a:pt x="289" y="151"/>
                </a:cubicBezTo>
                <a:cubicBezTo>
                  <a:pt x="284" y="146"/>
                  <a:pt x="284" y="146"/>
                  <a:pt x="284" y="146"/>
                </a:cubicBezTo>
                <a:cubicBezTo>
                  <a:pt x="280" y="142"/>
                  <a:pt x="278" y="136"/>
                  <a:pt x="280" y="133"/>
                </a:cubicBezTo>
                <a:cubicBezTo>
                  <a:pt x="284" y="130"/>
                  <a:pt x="283" y="123"/>
                  <a:pt x="276" y="116"/>
                </a:cubicBezTo>
                <a:cubicBezTo>
                  <a:pt x="265" y="105"/>
                  <a:pt x="252" y="104"/>
                  <a:pt x="247" y="110"/>
                </a:cubicBezTo>
                <a:cubicBezTo>
                  <a:pt x="245" y="112"/>
                  <a:pt x="238" y="119"/>
                  <a:pt x="238" y="119"/>
                </a:cubicBezTo>
                <a:cubicBezTo>
                  <a:pt x="206" y="88"/>
                  <a:pt x="206" y="88"/>
                  <a:pt x="206" y="88"/>
                </a:cubicBezTo>
                <a:cubicBezTo>
                  <a:pt x="211" y="83"/>
                  <a:pt x="211" y="83"/>
                  <a:pt x="211" y="83"/>
                </a:cubicBezTo>
                <a:cubicBezTo>
                  <a:pt x="211" y="83"/>
                  <a:pt x="212" y="81"/>
                  <a:pt x="215" y="78"/>
                </a:cubicBezTo>
                <a:cubicBezTo>
                  <a:pt x="225" y="68"/>
                  <a:pt x="214" y="57"/>
                  <a:pt x="214" y="57"/>
                </a:cubicBezTo>
                <a:cubicBezTo>
                  <a:pt x="186" y="30"/>
                  <a:pt x="147" y="30"/>
                  <a:pt x="147" y="30"/>
                </a:cubicBezTo>
                <a:cubicBezTo>
                  <a:pt x="147" y="20"/>
                  <a:pt x="147" y="20"/>
                  <a:pt x="147" y="20"/>
                </a:cubicBezTo>
                <a:cubicBezTo>
                  <a:pt x="226" y="0"/>
                  <a:pt x="255" y="34"/>
                  <a:pt x="266" y="45"/>
                </a:cubicBezTo>
                <a:cubicBezTo>
                  <a:pt x="276" y="55"/>
                  <a:pt x="286" y="65"/>
                  <a:pt x="289" y="68"/>
                </a:cubicBezTo>
                <a:cubicBezTo>
                  <a:pt x="295" y="73"/>
                  <a:pt x="289" y="89"/>
                  <a:pt x="297" y="98"/>
                </a:cubicBezTo>
                <a:cubicBezTo>
                  <a:pt x="301" y="102"/>
                  <a:pt x="306" y="104"/>
                  <a:pt x="310" y="104"/>
                </a:cubicBezTo>
                <a:cubicBezTo>
                  <a:pt x="314" y="100"/>
                  <a:pt x="321" y="101"/>
                  <a:pt x="325" y="105"/>
                </a:cubicBezTo>
                <a:cubicBezTo>
                  <a:pt x="330" y="111"/>
                  <a:pt x="330" y="111"/>
                  <a:pt x="330" y="111"/>
                </a:cubicBezTo>
                <a:cubicBezTo>
                  <a:pt x="334" y="115"/>
                  <a:pt x="334" y="123"/>
                  <a:pt x="330" y="128"/>
                </a:cubicBezTo>
                <a:close/>
                <a:moveTo>
                  <a:pt x="255" y="246"/>
                </a:moveTo>
                <a:cubicBezTo>
                  <a:pt x="250" y="240"/>
                  <a:pt x="241" y="240"/>
                  <a:pt x="235" y="246"/>
                </a:cubicBezTo>
                <a:cubicBezTo>
                  <a:pt x="230" y="251"/>
                  <a:pt x="230" y="261"/>
                  <a:pt x="235" y="266"/>
                </a:cubicBezTo>
                <a:cubicBezTo>
                  <a:pt x="241" y="272"/>
                  <a:pt x="250" y="273"/>
                  <a:pt x="255" y="267"/>
                </a:cubicBezTo>
                <a:cubicBezTo>
                  <a:pt x="261" y="261"/>
                  <a:pt x="261" y="251"/>
                  <a:pt x="255" y="2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52512D-F13A-43D5-888D-D32ED92B30B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6DC084-5466-4F7E-8B6F-D24C1FCEB2C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37515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6" grpId="0" animBg="1"/>
      <p:bldP spid="7" grpId="0" animBg="1"/>
      <p:bldP spid="8" grpId="0" animBg="1"/>
      <p:bldP spid="9" grpId="0" animBg="1"/>
      <p:bldP spid="10" grpId="0" animBg="1"/>
      <p:bldP spid="44" grpId="0"/>
      <p:bldP spid="45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9" grpId="0" animBg="1"/>
      <p:bldP spid="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7" name="Straight Connector 26"/>
          <p:cNvCxnSpPr/>
          <p:nvPr>
            <p:custDataLst>
              <p:tags r:id="rId3"/>
            </p:custDataLst>
          </p:nvPr>
        </p:nvCxnSpPr>
        <p:spPr>
          <a:xfrm>
            <a:off x="4572000" y="1543050"/>
            <a:ext cx="0" cy="274320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>
            <p:custDataLst>
              <p:tags r:id="rId4"/>
            </p:custDataLst>
          </p:nvPr>
        </p:nvGrpSpPr>
        <p:grpSpPr>
          <a:xfrm>
            <a:off x="5692500" y="1485443"/>
            <a:ext cx="2847742" cy="359531"/>
            <a:chOff x="5692500" y="1485443"/>
            <a:chExt cx="2847742" cy="359531"/>
          </a:xfrm>
        </p:grpSpPr>
        <p:sp>
          <p:nvSpPr>
            <p:cNvPr id="29" name="TextBox 28"/>
            <p:cNvSpPr txBox="1"/>
            <p:nvPr/>
          </p:nvSpPr>
          <p:spPr>
            <a:xfrm>
              <a:off x="5695950" y="1696664"/>
              <a:ext cx="2841626" cy="1483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Both will be involved, planned for July and August 2017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92500" y="1485443"/>
              <a:ext cx="2847742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Develop the software</a:t>
              </a:r>
            </a:p>
          </p:txBody>
        </p:sp>
      </p:grpSp>
      <p:grpSp>
        <p:nvGrpSpPr>
          <p:cNvPr id="6" name="Group 5"/>
          <p:cNvGrpSpPr/>
          <p:nvPr>
            <p:custDataLst>
              <p:tags r:id="rId5"/>
            </p:custDataLst>
          </p:nvPr>
        </p:nvGrpSpPr>
        <p:grpSpPr>
          <a:xfrm>
            <a:off x="5061629" y="1546310"/>
            <a:ext cx="357790" cy="357790"/>
            <a:chOff x="5061629" y="1546310"/>
            <a:chExt cx="357790" cy="357790"/>
          </a:xfrm>
        </p:grpSpPr>
        <p:sp>
          <p:nvSpPr>
            <p:cNvPr id="28" name="Oval 27"/>
            <p:cNvSpPr/>
            <p:nvPr/>
          </p:nvSpPr>
          <p:spPr>
            <a:xfrm>
              <a:off x="5061629" y="1546310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6929" y="1627065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01</a:t>
              </a:r>
            </a:p>
          </p:txBody>
        </p:sp>
      </p:grpSp>
      <p:grpSp>
        <p:nvGrpSpPr>
          <p:cNvPr id="26" name="Group 25"/>
          <p:cNvGrpSpPr/>
          <p:nvPr>
            <p:custDataLst>
              <p:tags r:id="rId6"/>
            </p:custDataLst>
          </p:nvPr>
        </p:nvGrpSpPr>
        <p:grpSpPr>
          <a:xfrm>
            <a:off x="5692500" y="2249160"/>
            <a:ext cx="2847742" cy="359531"/>
            <a:chOff x="5692500" y="2249160"/>
            <a:chExt cx="2847742" cy="359531"/>
          </a:xfrm>
        </p:grpSpPr>
        <p:sp>
          <p:nvSpPr>
            <p:cNvPr id="65" name="TextBox 64"/>
            <p:cNvSpPr txBox="1"/>
            <p:nvPr/>
          </p:nvSpPr>
          <p:spPr>
            <a:xfrm>
              <a:off x="5695950" y="2460381"/>
              <a:ext cx="2841626" cy="1483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Heavily invested by the CEO at the launch of </a:t>
              </a:r>
              <a:r>
                <a:rPr lang="en-US" sz="8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CoPark</a:t>
              </a:r>
              <a:endParaRPr lang="en-US" sz="800" dirty="0">
                <a:solidFill>
                  <a:schemeClr val="accent4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692500" y="2249160"/>
              <a:ext cx="2847742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Promotion</a:t>
              </a:r>
            </a:p>
          </p:txBody>
        </p:sp>
      </p:grpSp>
      <p:grpSp>
        <p:nvGrpSpPr>
          <p:cNvPr id="7" name="Group 6"/>
          <p:cNvGrpSpPr/>
          <p:nvPr>
            <p:custDataLst>
              <p:tags r:id="rId7"/>
            </p:custDataLst>
          </p:nvPr>
        </p:nvGrpSpPr>
        <p:grpSpPr>
          <a:xfrm>
            <a:off x="5061629" y="2310027"/>
            <a:ext cx="357790" cy="357790"/>
            <a:chOff x="5061629" y="2310027"/>
            <a:chExt cx="357790" cy="357790"/>
          </a:xfrm>
        </p:grpSpPr>
        <p:sp>
          <p:nvSpPr>
            <p:cNvPr id="67" name="Oval 66"/>
            <p:cNvSpPr/>
            <p:nvPr/>
          </p:nvSpPr>
          <p:spPr>
            <a:xfrm>
              <a:off x="5061629" y="2310027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96929" y="2390782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02</a:t>
              </a:r>
            </a:p>
          </p:txBody>
        </p:sp>
      </p:grpSp>
      <p:grpSp>
        <p:nvGrpSpPr>
          <p:cNvPr id="33" name="Group 32"/>
          <p:cNvGrpSpPr/>
          <p:nvPr>
            <p:custDataLst>
              <p:tags r:id="rId8"/>
            </p:custDataLst>
          </p:nvPr>
        </p:nvGrpSpPr>
        <p:grpSpPr>
          <a:xfrm>
            <a:off x="5692500" y="3776593"/>
            <a:ext cx="2847742" cy="526244"/>
            <a:chOff x="5692500" y="3776593"/>
            <a:chExt cx="2847742" cy="526244"/>
          </a:xfrm>
        </p:grpSpPr>
        <p:sp>
          <p:nvSpPr>
            <p:cNvPr id="70" name="TextBox 69"/>
            <p:cNvSpPr txBox="1"/>
            <p:nvPr/>
          </p:nvSpPr>
          <p:spPr>
            <a:xfrm>
              <a:off x="5695950" y="3987814"/>
              <a:ext cx="2841626" cy="3150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Match the cost of opportunity of Simon Picard and the initial investment.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92500" y="3776593"/>
              <a:ext cx="2847742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75% - 25% initial equity division</a:t>
              </a:r>
            </a:p>
          </p:txBody>
        </p:sp>
      </p:grpSp>
      <p:grpSp>
        <p:nvGrpSpPr>
          <p:cNvPr id="31" name="Group 30"/>
          <p:cNvGrpSpPr/>
          <p:nvPr>
            <p:custDataLst>
              <p:tags r:id="rId9"/>
            </p:custDataLst>
          </p:nvPr>
        </p:nvGrpSpPr>
        <p:grpSpPr>
          <a:xfrm>
            <a:off x="5692500" y="3012877"/>
            <a:ext cx="2847742" cy="359531"/>
            <a:chOff x="5692500" y="3012877"/>
            <a:chExt cx="2847742" cy="359531"/>
          </a:xfrm>
        </p:grpSpPr>
        <p:sp>
          <p:nvSpPr>
            <p:cNvPr id="75" name="TextBox 74"/>
            <p:cNvSpPr txBox="1"/>
            <p:nvPr/>
          </p:nvSpPr>
          <p:spPr>
            <a:xfrm>
              <a:off x="5695950" y="3224098"/>
              <a:ext cx="2841626" cy="1483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Dan Martens will the maintenance of the software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692500" y="3012877"/>
              <a:ext cx="2847742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Maintenance</a:t>
              </a:r>
            </a:p>
          </p:txBody>
        </p:sp>
      </p:grpSp>
      <p:grpSp>
        <p:nvGrpSpPr>
          <p:cNvPr id="17" name="Group 16"/>
          <p:cNvGrpSpPr/>
          <p:nvPr>
            <p:custDataLst>
              <p:tags r:id="rId10"/>
            </p:custDataLst>
          </p:nvPr>
        </p:nvGrpSpPr>
        <p:grpSpPr>
          <a:xfrm>
            <a:off x="5061629" y="3073744"/>
            <a:ext cx="357790" cy="357790"/>
            <a:chOff x="5061629" y="3073744"/>
            <a:chExt cx="357790" cy="357790"/>
          </a:xfrm>
        </p:grpSpPr>
        <p:sp>
          <p:nvSpPr>
            <p:cNvPr id="77" name="Oval 76"/>
            <p:cNvSpPr/>
            <p:nvPr/>
          </p:nvSpPr>
          <p:spPr>
            <a:xfrm>
              <a:off x="5061629" y="3073744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929" y="3154499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03</a:t>
              </a:r>
            </a:p>
          </p:txBody>
        </p:sp>
      </p:grpSp>
      <p:sp>
        <p:nvSpPr>
          <p:cNvPr id="79" name="TextBox 78"/>
          <p:cNvSpPr txBox="1"/>
          <p:nvPr>
            <p:custDataLst>
              <p:tags r:id="rId11"/>
            </p:custDataLst>
          </p:nvPr>
        </p:nvSpPr>
        <p:spPr>
          <a:xfrm>
            <a:off x="593725" y="1533397"/>
            <a:ext cx="3488647" cy="795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Simon PICARD </a:t>
            </a: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: </a:t>
            </a:r>
            <a:r>
              <a:rPr lang="en-US" sz="1200" dirty="0">
                <a:solidFill>
                  <a:schemeClr val="accent3"/>
                </a:solidFill>
                <a:latin typeface="Lato" panose="020F0502020204030203" pitchFamily="34" charset="0"/>
              </a:rPr>
              <a:t>Master in Computer Science and Master in Management, </a:t>
            </a:r>
            <a:r>
              <a:rPr lang="en-US" sz="1200" b="1" dirty="0">
                <a:solidFill>
                  <a:schemeClr val="accent3"/>
                </a:solidFill>
                <a:latin typeface="Lato" panose="020F0502020204030203" pitchFamily="34" charset="0"/>
              </a:rPr>
              <a:t>CEO</a:t>
            </a:r>
          </a:p>
          <a:p>
            <a:pPr algn="just">
              <a:lnSpc>
                <a:spcPts val="14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2"/>
                </a:solidFill>
                <a:latin typeface="Lato" panose="020F0502020204030203" pitchFamily="34" charset="0"/>
              </a:rPr>
              <a:t>Dan MARTENS </a:t>
            </a: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: </a:t>
            </a:r>
            <a:r>
              <a:rPr lang="en-US" sz="1200" dirty="0">
                <a:solidFill>
                  <a:schemeClr val="accent3"/>
                </a:solidFill>
                <a:latin typeface="Lato" panose="020F0502020204030203" pitchFamily="34" charset="0"/>
              </a:rPr>
              <a:t>Bachelor in IT Management and Master in Computer Science, </a:t>
            </a:r>
            <a:r>
              <a:rPr lang="en-US" sz="1200" b="1" dirty="0">
                <a:solidFill>
                  <a:schemeClr val="accent3"/>
                </a:solidFill>
                <a:latin typeface="Lato" panose="020F0502020204030203" pitchFamily="34" charset="0"/>
              </a:rPr>
              <a:t>CTO</a:t>
            </a:r>
          </a:p>
        </p:txBody>
      </p:sp>
      <p:grpSp>
        <p:nvGrpSpPr>
          <p:cNvPr id="23" name="Group 22"/>
          <p:cNvGrpSpPr/>
          <p:nvPr>
            <p:custDataLst>
              <p:tags r:id="rId12"/>
            </p:custDataLst>
          </p:nvPr>
        </p:nvGrpSpPr>
        <p:grpSpPr>
          <a:xfrm>
            <a:off x="2065636" y="2428267"/>
            <a:ext cx="544825" cy="1384300"/>
            <a:chOff x="2209800" y="2146300"/>
            <a:chExt cx="622300" cy="1581150"/>
          </a:xfrm>
          <a:solidFill>
            <a:schemeClr val="accent2"/>
          </a:solidFill>
        </p:grpSpPr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2398713" y="2146300"/>
              <a:ext cx="242888" cy="246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2209800" y="2416175"/>
              <a:ext cx="622300" cy="1311275"/>
            </a:xfrm>
            <a:custGeom>
              <a:avLst/>
              <a:gdLst>
                <a:gd name="T0" fmla="*/ 728 w 916"/>
                <a:gd name="T1" fmla="*/ 0 h 1939"/>
                <a:gd name="T2" fmla="*/ 589 w 916"/>
                <a:gd name="T3" fmla="*/ 0 h 1939"/>
                <a:gd name="T4" fmla="*/ 569 w 916"/>
                <a:gd name="T5" fmla="*/ 148 h 1939"/>
                <a:gd name="T6" fmla="*/ 525 w 916"/>
                <a:gd name="T7" fmla="*/ 294 h 1939"/>
                <a:gd name="T8" fmla="*/ 498 w 916"/>
                <a:gd name="T9" fmla="*/ 186 h 1939"/>
                <a:gd name="T10" fmla="*/ 476 w 916"/>
                <a:gd name="T11" fmla="*/ 127 h 1939"/>
                <a:gd name="T12" fmla="*/ 504 w 916"/>
                <a:gd name="T13" fmla="*/ 90 h 1939"/>
                <a:gd name="T14" fmla="*/ 458 w 916"/>
                <a:gd name="T15" fmla="*/ 46 h 1939"/>
                <a:gd name="T16" fmla="*/ 412 w 916"/>
                <a:gd name="T17" fmla="*/ 90 h 1939"/>
                <a:gd name="T18" fmla="*/ 440 w 916"/>
                <a:gd name="T19" fmla="*/ 127 h 1939"/>
                <a:gd name="T20" fmla="*/ 417 w 916"/>
                <a:gd name="T21" fmla="*/ 186 h 1939"/>
                <a:gd name="T22" fmla="*/ 391 w 916"/>
                <a:gd name="T23" fmla="*/ 294 h 1939"/>
                <a:gd name="T24" fmla="*/ 347 w 916"/>
                <a:gd name="T25" fmla="*/ 148 h 1939"/>
                <a:gd name="T26" fmla="*/ 327 w 916"/>
                <a:gd name="T27" fmla="*/ 0 h 1939"/>
                <a:gd name="T28" fmla="*/ 187 w 916"/>
                <a:gd name="T29" fmla="*/ 0 h 1939"/>
                <a:gd name="T30" fmla="*/ 0 w 916"/>
                <a:gd name="T31" fmla="*/ 189 h 1939"/>
                <a:gd name="T32" fmla="*/ 0 w 916"/>
                <a:gd name="T33" fmla="*/ 869 h 1939"/>
                <a:gd name="T34" fmla="*/ 76 w 916"/>
                <a:gd name="T35" fmla="*/ 945 h 1939"/>
                <a:gd name="T36" fmla="*/ 149 w 916"/>
                <a:gd name="T37" fmla="*/ 869 h 1939"/>
                <a:gd name="T38" fmla="*/ 149 w 916"/>
                <a:gd name="T39" fmla="*/ 302 h 1939"/>
                <a:gd name="T40" fmla="*/ 223 w 916"/>
                <a:gd name="T41" fmla="*/ 302 h 1939"/>
                <a:gd name="T42" fmla="*/ 223 w 916"/>
                <a:gd name="T43" fmla="*/ 1837 h 1939"/>
                <a:gd name="T44" fmla="*/ 326 w 916"/>
                <a:gd name="T45" fmla="*/ 1939 h 1939"/>
                <a:gd name="T46" fmla="*/ 427 w 916"/>
                <a:gd name="T47" fmla="*/ 1837 h 1939"/>
                <a:gd name="T48" fmla="*/ 427 w 916"/>
                <a:gd name="T49" fmla="*/ 932 h 1939"/>
                <a:gd name="T50" fmla="*/ 490 w 916"/>
                <a:gd name="T51" fmla="*/ 932 h 1939"/>
                <a:gd name="T52" fmla="*/ 490 w 916"/>
                <a:gd name="T53" fmla="*/ 1837 h 1939"/>
                <a:gd name="T54" fmla="*/ 591 w 916"/>
                <a:gd name="T55" fmla="*/ 1939 h 1939"/>
                <a:gd name="T56" fmla="*/ 693 w 916"/>
                <a:gd name="T57" fmla="*/ 1837 h 1939"/>
                <a:gd name="T58" fmla="*/ 693 w 916"/>
                <a:gd name="T59" fmla="*/ 302 h 1939"/>
                <a:gd name="T60" fmla="*/ 766 w 916"/>
                <a:gd name="T61" fmla="*/ 302 h 1939"/>
                <a:gd name="T62" fmla="*/ 766 w 916"/>
                <a:gd name="T63" fmla="*/ 869 h 1939"/>
                <a:gd name="T64" fmla="*/ 840 w 916"/>
                <a:gd name="T65" fmla="*/ 945 h 1939"/>
                <a:gd name="T66" fmla="*/ 916 w 916"/>
                <a:gd name="T67" fmla="*/ 869 h 1939"/>
                <a:gd name="T68" fmla="*/ 916 w 916"/>
                <a:gd name="T69" fmla="*/ 189 h 1939"/>
                <a:gd name="T70" fmla="*/ 728 w 916"/>
                <a:gd name="T71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6" h="1939">
                  <a:moveTo>
                    <a:pt x="728" y="0"/>
                  </a:moveTo>
                  <a:cubicBezTo>
                    <a:pt x="677" y="0"/>
                    <a:pt x="631" y="0"/>
                    <a:pt x="589" y="0"/>
                  </a:cubicBezTo>
                  <a:cubicBezTo>
                    <a:pt x="587" y="18"/>
                    <a:pt x="582" y="81"/>
                    <a:pt x="569" y="148"/>
                  </a:cubicBezTo>
                  <a:cubicBezTo>
                    <a:pt x="561" y="186"/>
                    <a:pt x="525" y="294"/>
                    <a:pt x="525" y="294"/>
                  </a:cubicBezTo>
                  <a:cubicBezTo>
                    <a:pt x="525" y="294"/>
                    <a:pt x="505" y="211"/>
                    <a:pt x="498" y="186"/>
                  </a:cubicBezTo>
                  <a:cubicBezTo>
                    <a:pt x="494" y="167"/>
                    <a:pt x="476" y="127"/>
                    <a:pt x="476" y="127"/>
                  </a:cubicBezTo>
                  <a:cubicBezTo>
                    <a:pt x="504" y="90"/>
                    <a:pt x="504" y="90"/>
                    <a:pt x="504" y="90"/>
                  </a:cubicBezTo>
                  <a:cubicBezTo>
                    <a:pt x="458" y="46"/>
                    <a:pt x="458" y="46"/>
                    <a:pt x="458" y="46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40" y="127"/>
                    <a:pt x="440" y="127"/>
                    <a:pt x="440" y="127"/>
                  </a:cubicBezTo>
                  <a:cubicBezTo>
                    <a:pt x="440" y="127"/>
                    <a:pt x="422" y="167"/>
                    <a:pt x="417" y="186"/>
                  </a:cubicBezTo>
                  <a:cubicBezTo>
                    <a:pt x="410" y="211"/>
                    <a:pt x="391" y="294"/>
                    <a:pt x="391" y="294"/>
                  </a:cubicBezTo>
                  <a:cubicBezTo>
                    <a:pt x="391" y="294"/>
                    <a:pt x="355" y="186"/>
                    <a:pt x="347" y="148"/>
                  </a:cubicBezTo>
                  <a:cubicBezTo>
                    <a:pt x="333" y="81"/>
                    <a:pt x="328" y="18"/>
                    <a:pt x="32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0" y="270"/>
                    <a:pt x="0" y="869"/>
                    <a:pt x="0" y="869"/>
                  </a:cubicBezTo>
                  <a:cubicBezTo>
                    <a:pt x="0" y="911"/>
                    <a:pt x="34" y="945"/>
                    <a:pt x="76" y="945"/>
                  </a:cubicBezTo>
                  <a:cubicBezTo>
                    <a:pt x="116" y="945"/>
                    <a:pt x="149" y="911"/>
                    <a:pt x="149" y="869"/>
                  </a:cubicBezTo>
                  <a:cubicBezTo>
                    <a:pt x="149" y="805"/>
                    <a:pt x="149" y="302"/>
                    <a:pt x="149" y="302"/>
                  </a:cubicBezTo>
                  <a:cubicBezTo>
                    <a:pt x="223" y="302"/>
                    <a:pt x="223" y="302"/>
                    <a:pt x="223" y="302"/>
                  </a:cubicBezTo>
                  <a:cubicBezTo>
                    <a:pt x="223" y="782"/>
                    <a:pt x="223" y="1837"/>
                    <a:pt x="223" y="1837"/>
                  </a:cubicBezTo>
                  <a:cubicBezTo>
                    <a:pt x="223" y="1894"/>
                    <a:pt x="269" y="1939"/>
                    <a:pt x="326" y="1939"/>
                  </a:cubicBezTo>
                  <a:cubicBezTo>
                    <a:pt x="381" y="1939"/>
                    <a:pt x="427" y="1894"/>
                    <a:pt x="427" y="1837"/>
                  </a:cubicBezTo>
                  <a:cubicBezTo>
                    <a:pt x="427" y="932"/>
                    <a:pt x="427" y="932"/>
                    <a:pt x="427" y="932"/>
                  </a:cubicBezTo>
                  <a:cubicBezTo>
                    <a:pt x="490" y="932"/>
                    <a:pt x="490" y="932"/>
                    <a:pt x="490" y="932"/>
                  </a:cubicBezTo>
                  <a:cubicBezTo>
                    <a:pt x="490" y="1837"/>
                    <a:pt x="490" y="1837"/>
                    <a:pt x="490" y="1837"/>
                  </a:cubicBezTo>
                  <a:cubicBezTo>
                    <a:pt x="490" y="1894"/>
                    <a:pt x="535" y="1939"/>
                    <a:pt x="591" y="1939"/>
                  </a:cubicBezTo>
                  <a:cubicBezTo>
                    <a:pt x="646" y="1939"/>
                    <a:pt x="693" y="1894"/>
                    <a:pt x="693" y="1837"/>
                  </a:cubicBezTo>
                  <a:cubicBezTo>
                    <a:pt x="693" y="805"/>
                    <a:pt x="693" y="302"/>
                    <a:pt x="693" y="302"/>
                  </a:cubicBezTo>
                  <a:cubicBezTo>
                    <a:pt x="766" y="302"/>
                    <a:pt x="766" y="302"/>
                    <a:pt x="766" y="302"/>
                  </a:cubicBezTo>
                  <a:cubicBezTo>
                    <a:pt x="766" y="777"/>
                    <a:pt x="766" y="869"/>
                    <a:pt x="766" y="869"/>
                  </a:cubicBezTo>
                  <a:cubicBezTo>
                    <a:pt x="766" y="911"/>
                    <a:pt x="800" y="945"/>
                    <a:pt x="840" y="945"/>
                  </a:cubicBezTo>
                  <a:cubicBezTo>
                    <a:pt x="882" y="945"/>
                    <a:pt x="916" y="911"/>
                    <a:pt x="916" y="869"/>
                  </a:cubicBezTo>
                  <a:cubicBezTo>
                    <a:pt x="916" y="593"/>
                    <a:pt x="916" y="189"/>
                    <a:pt x="916" y="189"/>
                  </a:cubicBezTo>
                  <a:cubicBezTo>
                    <a:pt x="916" y="85"/>
                    <a:pt x="831" y="0"/>
                    <a:pt x="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>
            <p:custDataLst>
              <p:tags r:id="rId13"/>
            </p:custDataLst>
          </p:nvPr>
        </p:nvGrpSpPr>
        <p:grpSpPr>
          <a:xfrm>
            <a:off x="2670437" y="2783757"/>
            <a:ext cx="530567" cy="1195344"/>
            <a:chOff x="2916238" y="1955800"/>
            <a:chExt cx="671513" cy="1512888"/>
          </a:xfrm>
          <a:solidFill>
            <a:schemeClr val="accent1"/>
          </a:solidFill>
        </p:grpSpPr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916238" y="2271713"/>
              <a:ext cx="671513" cy="1196975"/>
            </a:xfrm>
            <a:custGeom>
              <a:avLst/>
              <a:gdLst>
                <a:gd name="T0" fmla="*/ 1668 w 1668"/>
                <a:gd name="T1" fmla="*/ 339 h 2965"/>
                <a:gd name="T2" fmla="*/ 1330 w 1668"/>
                <a:gd name="T3" fmla="*/ 0 h 2965"/>
                <a:gd name="T4" fmla="*/ 1092 w 1668"/>
                <a:gd name="T5" fmla="*/ 98 h 2965"/>
                <a:gd name="T6" fmla="*/ 1063 w 1668"/>
                <a:gd name="T7" fmla="*/ 119 h 2965"/>
                <a:gd name="T8" fmla="*/ 636 w 1668"/>
                <a:gd name="T9" fmla="*/ 546 h 2965"/>
                <a:gd name="T10" fmla="*/ 123 w 1668"/>
                <a:gd name="T11" fmla="*/ 546 h 2965"/>
                <a:gd name="T12" fmla="*/ 0 w 1668"/>
                <a:gd name="T13" fmla="*/ 668 h 2965"/>
                <a:gd name="T14" fmla="*/ 123 w 1668"/>
                <a:gd name="T15" fmla="*/ 790 h 2965"/>
                <a:gd name="T16" fmla="*/ 664 w 1668"/>
                <a:gd name="T17" fmla="*/ 790 h 2965"/>
                <a:gd name="T18" fmla="*/ 664 w 1668"/>
                <a:gd name="T19" fmla="*/ 790 h 2965"/>
                <a:gd name="T20" fmla="*/ 692 w 1668"/>
                <a:gd name="T21" fmla="*/ 790 h 2965"/>
                <a:gd name="T22" fmla="*/ 692 w 1668"/>
                <a:gd name="T23" fmla="*/ 787 h 2965"/>
                <a:gd name="T24" fmla="*/ 744 w 1668"/>
                <a:gd name="T25" fmla="*/ 757 h 2965"/>
                <a:gd name="T26" fmla="*/ 991 w 1668"/>
                <a:gd name="T27" fmla="*/ 510 h 2965"/>
                <a:gd name="T28" fmla="*/ 991 w 1668"/>
                <a:gd name="T29" fmla="*/ 1283 h 2965"/>
                <a:gd name="T30" fmla="*/ 209 w 1668"/>
                <a:gd name="T31" fmla="*/ 1283 h 2965"/>
                <a:gd name="T32" fmla="*/ 196 w 1668"/>
                <a:gd name="T33" fmla="*/ 1283 h 2965"/>
                <a:gd name="T34" fmla="*/ 184 w 1668"/>
                <a:gd name="T35" fmla="*/ 1283 h 2965"/>
                <a:gd name="T36" fmla="*/ 0 w 1668"/>
                <a:gd name="T37" fmla="*/ 1467 h 2965"/>
                <a:gd name="T38" fmla="*/ 0 w 1668"/>
                <a:gd name="T39" fmla="*/ 1491 h 2965"/>
                <a:gd name="T40" fmla="*/ 0 w 1668"/>
                <a:gd name="T41" fmla="*/ 1491 h 2965"/>
                <a:gd name="T42" fmla="*/ 0 w 1668"/>
                <a:gd name="T43" fmla="*/ 1491 h 2965"/>
                <a:gd name="T44" fmla="*/ 0 w 1668"/>
                <a:gd name="T45" fmla="*/ 2780 h 2965"/>
                <a:gd name="T46" fmla="*/ 184 w 1668"/>
                <a:gd name="T47" fmla="*/ 2965 h 2965"/>
                <a:gd name="T48" fmla="*/ 369 w 1668"/>
                <a:gd name="T49" fmla="*/ 2780 h 2965"/>
                <a:gd name="T50" fmla="*/ 369 w 1668"/>
                <a:gd name="T51" fmla="*/ 1700 h 2965"/>
                <a:gd name="T52" fmla="*/ 1460 w 1668"/>
                <a:gd name="T53" fmla="*/ 1700 h 2965"/>
                <a:gd name="T54" fmla="*/ 1668 w 1668"/>
                <a:gd name="T55" fmla="*/ 1491 h 2965"/>
                <a:gd name="T56" fmla="*/ 1668 w 1668"/>
                <a:gd name="T57" fmla="*/ 1361 h 2965"/>
                <a:gd name="T58" fmla="*/ 1668 w 1668"/>
                <a:gd name="T59" fmla="*/ 339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8" h="2965">
                  <a:moveTo>
                    <a:pt x="1668" y="339"/>
                  </a:moveTo>
                  <a:cubicBezTo>
                    <a:pt x="1668" y="152"/>
                    <a:pt x="1517" y="0"/>
                    <a:pt x="1330" y="0"/>
                  </a:cubicBezTo>
                  <a:cubicBezTo>
                    <a:pt x="1237" y="0"/>
                    <a:pt x="1153" y="37"/>
                    <a:pt x="1092" y="98"/>
                  </a:cubicBezTo>
                  <a:cubicBezTo>
                    <a:pt x="1081" y="103"/>
                    <a:pt x="1072" y="110"/>
                    <a:pt x="1063" y="119"/>
                  </a:cubicBezTo>
                  <a:cubicBezTo>
                    <a:pt x="636" y="546"/>
                    <a:pt x="636" y="546"/>
                    <a:pt x="636" y="546"/>
                  </a:cubicBezTo>
                  <a:cubicBezTo>
                    <a:pt x="123" y="546"/>
                    <a:pt x="123" y="546"/>
                    <a:pt x="123" y="546"/>
                  </a:cubicBezTo>
                  <a:cubicBezTo>
                    <a:pt x="55" y="546"/>
                    <a:pt x="0" y="600"/>
                    <a:pt x="0" y="668"/>
                  </a:cubicBezTo>
                  <a:cubicBezTo>
                    <a:pt x="0" y="736"/>
                    <a:pt x="55" y="790"/>
                    <a:pt x="123" y="790"/>
                  </a:cubicBezTo>
                  <a:cubicBezTo>
                    <a:pt x="664" y="790"/>
                    <a:pt x="664" y="790"/>
                    <a:pt x="664" y="790"/>
                  </a:cubicBezTo>
                  <a:cubicBezTo>
                    <a:pt x="664" y="790"/>
                    <a:pt x="664" y="790"/>
                    <a:pt x="664" y="790"/>
                  </a:cubicBezTo>
                  <a:cubicBezTo>
                    <a:pt x="692" y="790"/>
                    <a:pt x="692" y="790"/>
                    <a:pt x="692" y="790"/>
                  </a:cubicBezTo>
                  <a:cubicBezTo>
                    <a:pt x="692" y="787"/>
                    <a:pt x="692" y="787"/>
                    <a:pt x="692" y="787"/>
                  </a:cubicBezTo>
                  <a:cubicBezTo>
                    <a:pt x="711" y="782"/>
                    <a:pt x="729" y="772"/>
                    <a:pt x="744" y="757"/>
                  </a:cubicBezTo>
                  <a:cubicBezTo>
                    <a:pt x="991" y="510"/>
                    <a:pt x="991" y="510"/>
                    <a:pt x="991" y="510"/>
                  </a:cubicBezTo>
                  <a:cubicBezTo>
                    <a:pt x="991" y="1283"/>
                    <a:pt x="991" y="1283"/>
                    <a:pt x="991" y="1283"/>
                  </a:cubicBezTo>
                  <a:cubicBezTo>
                    <a:pt x="209" y="1283"/>
                    <a:pt x="209" y="1283"/>
                    <a:pt x="209" y="1283"/>
                  </a:cubicBezTo>
                  <a:cubicBezTo>
                    <a:pt x="205" y="1283"/>
                    <a:pt x="200" y="1283"/>
                    <a:pt x="196" y="1283"/>
                  </a:cubicBezTo>
                  <a:cubicBezTo>
                    <a:pt x="192" y="1283"/>
                    <a:pt x="188" y="1283"/>
                    <a:pt x="184" y="1283"/>
                  </a:cubicBezTo>
                  <a:cubicBezTo>
                    <a:pt x="83" y="1283"/>
                    <a:pt x="0" y="1365"/>
                    <a:pt x="0" y="1467"/>
                  </a:cubicBezTo>
                  <a:cubicBezTo>
                    <a:pt x="0" y="1491"/>
                    <a:pt x="0" y="1491"/>
                    <a:pt x="0" y="1491"/>
                  </a:cubicBezTo>
                  <a:cubicBezTo>
                    <a:pt x="0" y="1491"/>
                    <a:pt x="0" y="1491"/>
                    <a:pt x="0" y="1491"/>
                  </a:cubicBezTo>
                  <a:cubicBezTo>
                    <a:pt x="0" y="1491"/>
                    <a:pt x="0" y="1491"/>
                    <a:pt x="0" y="1491"/>
                  </a:cubicBezTo>
                  <a:cubicBezTo>
                    <a:pt x="0" y="2780"/>
                    <a:pt x="0" y="2780"/>
                    <a:pt x="0" y="2780"/>
                  </a:cubicBezTo>
                  <a:cubicBezTo>
                    <a:pt x="0" y="2882"/>
                    <a:pt x="83" y="2965"/>
                    <a:pt x="184" y="2965"/>
                  </a:cubicBezTo>
                  <a:cubicBezTo>
                    <a:pt x="286" y="2965"/>
                    <a:pt x="369" y="2882"/>
                    <a:pt x="369" y="2780"/>
                  </a:cubicBezTo>
                  <a:cubicBezTo>
                    <a:pt x="369" y="1700"/>
                    <a:pt x="369" y="1700"/>
                    <a:pt x="369" y="1700"/>
                  </a:cubicBezTo>
                  <a:cubicBezTo>
                    <a:pt x="1460" y="1700"/>
                    <a:pt x="1460" y="1700"/>
                    <a:pt x="1460" y="1700"/>
                  </a:cubicBezTo>
                  <a:cubicBezTo>
                    <a:pt x="1575" y="1700"/>
                    <a:pt x="1668" y="1606"/>
                    <a:pt x="1668" y="1491"/>
                  </a:cubicBezTo>
                  <a:cubicBezTo>
                    <a:pt x="1668" y="1471"/>
                    <a:pt x="1668" y="1386"/>
                    <a:pt x="1668" y="1361"/>
                  </a:cubicBezTo>
                  <a:lnTo>
                    <a:pt x="1668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03588" y="1955800"/>
              <a:ext cx="274638" cy="274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20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800884" y="3112382"/>
            <a:ext cx="543110" cy="952011"/>
          </a:xfrm>
          <a:custGeom>
            <a:avLst/>
            <a:gdLst>
              <a:gd name="T0" fmla="*/ 1521 w 1705"/>
              <a:gd name="T1" fmla="*/ 0 h 2985"/>
              <a:gd name="T2" fmla="*/ 1521 w 1705"/>
              <a:gd name="T3" fmla="*/ 0 h 2985"/>
              <a:gd name="T4" fmla="*/ 1338 w 1705"/>
              <a:gd name="T5" fmla="*/ 184 h 2985"/>
              <a:gd name="T6" fmla="*/ 1338 w 1705"/>
              <a:gd name="T7" fmla="*/ 1507 h 2985"/>
              <a:gd name="T8" fmla="*/ 184 w 1705"/>
              <a:gd name="T9" fmla="*/ 1507 h 2985"/>
              <a:gd name="T10" fmla="*/ 0 w 1705"/>
              <a:gd name="T11" fmla="*/ 1691 h 2985"/>
              <a:gd name="T12" fmla="*/ 184 w 1705"/>
              <a:gd name="T13" fmla="*/ 1874 h 2985"/>
              <a:gd name="T14" fmla="*/ 789 w 1705"/>
              <a:gd name="T15" fmla="*/ 1874 h 2985"/>
              <a:gd name="T16" fmla="*/ 789 w 1705"/>
              <a:gd name="T17" fmla="*/ 2818 h 2985"/>
              <a:gd name="T18" fmla="*/ 368 w 1705"/>
              <a:gd name="T19" fmla="*/ 2818 h 2985"/>
              <a:gd name="T20" fmla="*/ 284 w 1705"/>
              <a:gd name="T21" fmla="*/ 2901 h 2985"/>
              <a:gd name="T22" fmla="*/ 368 w 1705"/>
              <a:gd name="T23" fmla="*/ 2985 h 2985"/>
              <a:gd name="T24" fmla="*/ 1280 w 1705"/>
              <a:gd name="T25" fmla="*/ 2985 h 2985"/>
              <a:gd name="T26" fmla="*/ 1363 w 1705"/>
              <a:gd name="T27" fmla="*/ 2901 h 2985"/>
              <a:gd name="T28" fmla="*/ 1280 w 1705"/>
              <a:gd name="T29" fmla="*/ 2818 h 2985"/>
              <a:gd name="T30" fmla="*/ 917 w 1705"/>
              <a:gd name="T31" fmla="*/ 2818 h 2985"/>
              <a:gd name="T32" fmla="*/ 917 w 1705"/>
              <a:gd name="T33" fmla="*/ 1874 h 2985"/>
              <a:gd name="T34" fmla="*/ 1521 w 1705"/>
              <a:gd name="T35" fmla="*/ 1874 h 2985"/>
              <a:gd name="T36" fmla="*/ 1521 w 1705"/>
              <a:gd name="T37" fmla="*/ 1874 h 2985"/>
              <a:gd name="T38" fmla="*/ 1705 w 1705"/>
              <a:gd name="T39" fmla="*/ 1691 h 2985"/>
              <a:gd name="T40" fmla="*/ 1705 w 1705"/>
              <a:gd name="T41" fmla="*/ 184 h 2985"/>
              <a:gd name="T42" fmla="*/ 1521 w 1705"/>
              <a:gd name="T43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05" h="2985">
                <a:moveTo>
                  <a:pt x="1521" y="0"/>
                </a:moveTo>
                <a:cubicBezTo>
                  <a:pt x="1521" y="0"/>
                  <a:pt x="1521" y="0"/>
                  <a:pt x="1521" y="0"/>
                </a:cubicBezTo>
                <a:cubicBezTo>
                  <a:pt x="1420" y="0"/>
                  <a:pt x="1338" y="82"/>
                  <a:pt x="1338" y="184"/>
                </a:cubicBezTo>
                <a:cubicBezTo>
                  <a:pt x="1338" y="1507"/>
                  <a:pt x="1338" y="1507"/>
                  <a:pt x="1338" y="1507"/>
                </a:cubicBezTo>
                <a:cubicBezTo>
                  <a:pt x="184" y="1507"/>
                  <a:pt x="184" y="1507"/>
                  <a:pt x="184" y="1507"/>
                </a:cubicBezTo>
                <a:cubicBezTo>
                  <a:pt x="83" y="1507"/>
                  <a:pt x="0" y="1590"/>
                  <a:pt x="0" y="1691"/>
                </a:cubicBezTo>
                <a:cubicBezTo>
                  <a:pt x="0" y="1792"/>
                  <a:pt x="83" y="1874"/>
                  <a:pt x="184" y="1874"/>
                </a:cubicBezTo>
                <a:cubicBezTo>
                  <a:pt x="789" y="1874"/>
                  <a:pt x="789" y="1874"/>
                  <a:pt x="789" y="1874"/>
                </a:cubicBezTo>
                <a:cubicBezTo>
                  <a:pt x="789" y="2818"/>
                  <a:pt x="789" y="2818"/>
                  <a:pt x="789" y="2818"/>
                </a:cubicBezTo>
                <a:cubicBezTo>
                  <a:pt x="368" y="2818"/>
                  <a:pt x="368" y="2818"/>
                  <a:pt x="368" y="2818"/>
                </a:cubicBezTo>
                <a:cubicBezTo>
                  <a:pt x="322" y="2818"/>
                  <a:pt x="284" y="2855"/>
                  <a:pt x="284" y="2901"/>
                </a:cubicBezTo>
                <a:cubicBezTo>
                  <a:pt x="284" y="2948"/>
                  <a:pt x="322" y="2985"/>
                  <a:pt x="368" y="2985"/>
                </a:cubicBezTo>
                <a:cubicBezTo>
                  <a:pt x="1280" y="2985"/>
                  <a:pt x="1280" y="2985"/>
                  <a:pt x="1280" y="2985"/>
                </a:cubicBezTo>
                <a:cubicBezTo>
                  <a:pt x="1326" y="2985"/>
                  <a:pt x="1363" y="2948"/>
                  <a:pt x="1363" y="2901"/>
                </a:cubicBezTo>
                <a:cubicBezTo>
                  <a:pt x="1363" y="2855"/>
                  <a:pt x="1326" y="2818"/>
                  <a:pt x="1280" y="2818"/>
                </a:cubicBezTo>
                <a:cubicBezTo>
                  <a:pt x="917" y="2818"/>
                  <a:pt x="917" y="2818"/>
                  <a:pt x="917" y="2818"/>
                </a:cubicBezTo>
                <a:cubicBezTo>
                  <a:pt x="917" y="1874"/>
                  <a:pt x="917" y="1874"/>
                  <a:pt x="917" y="1874"/>
                </a:cubicBezTo>
                <a:cubicBezTo>
                  <a:pt x="1521" y="1874"/>
                  <a:pt x="1521" y="1874"/>
                  <a:pt x="1521" y="1874"/>
                </a:cubicBezTo>
                <a:cubicBezTo>
                  <a:pt x="1521" y="1874"/>
                  <a:pt x="1521" y="1874"/>
                  <a:pt x="1521" y="1874"/>
                </a:cubicBezTo>
                <a:cubicBezTo>
                  <a:pt x="1623" y="1874"/>
                  <a:pt x="1705" y="1792"/>
                  <a:pt x="1705" y="1691"/>
                </a:cubicBezTo>
                <a:cubicBezTo>
                  <a:pt x="1705" y="184"/>
                  <a:pt x="1705" y="184"/>
                  <a:pt x="1705" y="184"/>
                </a:cubicBezTo>
                <a:cubicBezTo>
                  <a:pt x="1705" y="82"/>
                  <a:pt x="1623" y="0"/>
                  <a:pt x="15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>
            <p:custDataLst>
              <p:tags r:id="rId15"/>
            </p:custDataLst>
          </p:nvPr>
        </p:nvGrpSpPr>
        <p:grpSpPr>
          <a:xfrm>
            <a:off x="1475093" y="2783757"/>
            <a:ext cx="530567" cy="1195344"/>
            <a:chOff x="1403350" y="1955800"/>
            <a:chExt cx="671513" cy="1512888"/>
          </a:xfrm>
          <a:solidFill>
            <a:schemeClr val="accent1"/>
          </a:solidFill>
        </p:grpSpPr>
        <p:sp>
          <p:nvSpPr>
            <p:cNvPr id="13" name="Freeform 21"/>
            <p:cNvSpPr>
              <a:spLocks/>
            </p:cNvSpPr>
            <p:nvPr/>
          </p:nvSpPr>
          <p:spPr bwMode="auto">
            <a:xfrm>
              <a:off x="1403350" y="2271713"/>
              <a:ext cx="671513" cy="1196975"/>
            </a:xfrm>
            <a:custGeom>
              <a:avLst/>
              <a:gdLst>
                <a:gd name="T0" fmla="*/ 0 w 1668"/>
                <a:gd name="T1" fmla="*/ 339 h 2965"/>
                <a:gd name="T2" fmla="*/ 339 w 1668"/>
                <a:gd name="T3" fmla="*/ 0 h 2965"/>
                <a:gd name="T4" fmla="*/ 577 w 1668"/>
                <a:gd name="T5" fmla="*/ 98 h 2965"/>
                <a:gd name="T6" fmla="*/ 606 w 1668"/>
                <a:gd name="T7" fmla="*/ 119 h 2965"/>
                <a:gd name="T8" fmla="*/ 1033 w 1668"/>
                <a:gd name="T9" fmla="*/ 546 h 2965"/>
                <a:gd name="T10" fmla="*/ 1546 w 1668"/>
                <a:gd name="T11" fmla="*/ 546 h 2965"/>
                <a:gd name="T12" fmla="*/ 1668 w 1668"/>
                <a:gd name="T13" fmla="*/ 668 h 2965"/>
                <a:gd name="T14" fmla="*/ 1546 w 1668"/>
                <a:gd name="T15" fmla="*/ 790 h 2965"/>
                <a:gd name="T16" fmla="*/ 1005 w 1668"/>
                <a:gd name="T17" fmla="*/ 790 h 2965"/>
                <a:gd name="T18" fmla="*/ 1005 w 1668"/>
                <a:gd name="T19" fmla="*/ 790 h 2965"/>
                <a:gd name="T20" fmla="*/ 977 w 1668"/>
                <a:gd name="T21" fmla="*/ 790 h 2965"/>
                <a:gd name="T22" fmla="*/ 977 w 1668"/>
                <a:gd name="T23" fmla="*/ 787 h 2965"/>
                <a:gd name="T24" fmla="*/ 925 w 1668"/>
                <a:gd name="T25" fmla="*/ 757 h 2965"/>
                <a:gd name="T26" fmla="*/ 678 w 1668"/>
                <a:gd name="T27" fmla="*/ 510 h 2965"/>
                <a:gd name="T28" fmla="*/ 678 w 1668"/>
                <a:gd name="T29" fmla="*/ 1283 h 2965"/>
                <a:gd name="T30" fmla="*/ 1460 w 1668"/>
                <a:gd name="T31" fmla="*/ 1283 h 2965"/>
                <a:gd name="T32" fmla="*/ 1472 w 1668"/>
                <a:gd name="T33" fmla="*/ 1283 h 2965"/>
                <a:gd name="T34" fmla="*/ 1484 w 1668"/>
                <a:gd name="T35" fmla="*/ 1283 h 2965"/>
                <a:gd name="T36" fmla="*/ 1668 w 1668"/>
                <a:gd name="T37" fmla="*/ 1467 h 2965"/>
                <a:gd name="T38" fmla="*/ 1668 w 1668"/>
                <a:gd name="T39" fmla="*/ 1491 h 2965"/>
                <a:gd name="T40" fmla="*/ 1668 w 1668"/>
                <a:gd name="T41" fmla="*/ 1491 h 2965"/>
                <a:gd name="T42" fmla="*/ 1668 w 1668"/>
                <a:gd name="T43" fmla="*/ 1491 h 2965"/>
                <a:gd name="T44" fmla="*/ 1668 w 1668"/>
                <a:gd name="T45" fmla="*/ 2780 h 2965"/>
                <a:gd name="T46" fmla="*/ 1484 w 1668"/>
                <a:gd name="T47" fmla="*/ 2965 h 2965"/>
                <a:gd name="T48" fmla="*/ 1300 w 1668"/>
                <a:gd name="T49" fmla="*/ 2780 h 2965"/>
                <a:gd name="T50" fmla="*/ 1300 w 1668"/>
                <a:gd name="T51" fmla="*/ 1700 h 2965"/>
                <a:gd name="T52" fmla="*/ 209 w 1668"/>
                <a:gd name="T53" fmla="*/ 1700 h 2965"/>
                <a:gd name="T54" fmla="*/ 0 w 1668"/>
                <a:gd name="T55" fmla="*/ 1491 h 2965"/>
                <a:gd name="T56" fmla="*/ 0 w 1668"/>
                <a:gd name="T57" fmla="*/ 1361 h 2965"/>
                <a:gd name="T58" fmla="*/ 0 w 1668"/>
                <a:gd name="T59" fmla="*/ 339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8" h="2965">
                  <a:moveTo>
                    <a:pt x="0" y="339"/>
                  </a:moveTo>
                  <a:cubicBezTo>
                    <a:pt x="0" y="152"/>
                    <a:pt x="152" y="0"/>
                    <a:pt x="339" y="0"/>
                  </a:cubicBezTo>
                  <a:cubicBezTo>
                    <a:pt x="432" y="0"/>
                    <a:pt x="516" y="37"/>
                    <a:pt x="577" y="98"/>
                  </a:cubicBezTo>
                  <a:cubicBezTo>
                    <a:pt x="587" y="103"/>
                    <a:pt x="597" y="110"/>
                    <a:pt x="606" y="119"/>
                  </a:cubicBezTo>
                  <a:cubicBezTo>
                    <a:pt x="1033" y="546"/>
                    <a:pt x="1033" y="546"/>
                    <a:pt x="1033" y="546"/>
                  </a:cubicBezTo>
                  <a:cubicBezTo>
                    <a:pt x="1546" y="546"/>
                    <a:pt x="1546" y="546"/>
                    <a:pt x="1546" y="546"/>
                  </a:cubicBezTo>
                  <a:cubicBezTo>
                    <a:pt x="1613" y="546"/>
                    <a:pt x="1668" y="600"/>
                    <a:pt x="1668" y="668"/>
                  </a:cubicBezTo>
                  <a:cubicBezTo>
                    <a:pt x="1668" y="736"/>
                    <a:pt x="1613" y="790"/>
                    <a:pt x="1546" y="790"/>
                  </a:cubicBezTo>
                  <a:cubicBezTo>
                    <a:pt x="1005" y="790"/>
                    <a:pt x="1005" y="790"/>
                    <a:pt x="1005" y="790"/>
                  </a:cubicBezTo>
                  <a:cubicBezTo>
                    <a:pt x="1005" y="790"/>
                    <a:pt x="1005" y="790"/>
                    <a:pt x="1005" y="790"/>
                  </a:cubicBezTo>
                  <a:cubicBezTo>
                    <a:pt x="977" y="790"/>
                    <a:pt x="977" y="790"/>
                    <a:pt x="977" y="790"/>
                  </a:cubicBezTo>
                  <a:cubicBezTo>
                    <a:pt x="977" y="787"/>
                    <a:pt x="977" y="787"/>
                    <a:pt x="977" y="787"/>
                  </a:cubicBezTo>
                  <a:cubicBezTo>
                    <a:pt x="958" y="782"/>
                    <a:pt x="940" y="772"/>
                    <a:pt x="925" y="757"/>
                  </a:cubicBezTo>
                  <a:cubicBezTo>
                    <a:pt x="678" y="510"/>
                    <a:pt x="678" y="510"/>
                    <a:pt x="678" y="510"/>
                  </a:cubicBezTo>
                  <a:cubicBezTo>
                    <a:pt x="678" y="1283"/>
                    <a:pt x="678" y="1283"/>
                    <a:pt x="678" y="1283"/>
                  </a:cubicBezTo>
                  <a:cubicBezTo>
                    <a:pt x="1460" y="1283"/>
                    <a:pt x="1460" y="1283"/>
                    <a:pt x="1460" y="1283"/>
                  </a:cubicBezTo>
                  <a:cubicBezTo>
                    <a:pt x="1464" y="1283"/>
                    <a:pt x="1468" y="1283"/>
                    <a:pt x="1472" y="1283"/>
                  </a:cubicBezTo>
                  <a:cubicBezTo>
                    <a:pt x="1476" y="1283"/>
                    <a:pt x="1480" y="1283"/>
                    <a:pt x="1484" y="1283"/>
                  </a:cubicBezTo>
                  <a:cubicBezTo>
                    <a:pt x="1586" y="1283"/>
                    <a:pt x="1668" y="1365"/>
                    <a:pt x="1668" y="1467"/>
                  </a:cubicBezTo>
                  <a:cubicBezTo>
                    <a:pt x="1668" y="1491"/>
                    <a:pt x="1668" y="1491"/>
                    <a:pt x="1668" y="1491"/>
                  </a:cubicBezTo>
                  <a:cubicBezTo>
                    <a:pt x="1668" y="1491"/>
                    <a:pt x="1668" y="1491"/>
                    <a:pt x="1668" y="1491"/>
                  </a:cubicBezTo>
                  <a:cubicBezTo>
                    <a:pt x="1668" y="1491"/>
                    <a:pt x="1668" y="1491"/>
                    <a:pt x="1668" y="1491"/>
                  </a:cubicBezTo>
                  <a:cubicBezTo>
                    <a:pt x="1668" y="2780"/>
                    <a:pt x="1668" y="2780"/>
                    <a:pt x="1668" y="2780"/>
                  </a:cubicBezTo>
                  <a:cubicBezTo>
                    <a:pt x="1668" y="2882"/>
                    <a:pt x="1586" y="2965"/>
                    <a:pt x="1484" y="2965"/>
                  </a:cubicBezTo>
                  <a:cubicBezTo>
                    <a:pt x="1382" y="2965"/>
                    <a:pt x="1300" y="2882"/>
                    <a:pt x="1300" y="2780"/>
                  </a:cubicBezTo>
                  <a:cubicBezTo>
                    <a:pt x="1300" y="1700"/>
                    <a:pt x="1300" y="1700"/>
                    <a:pt x="1300" y="1700"/>
                  </a:cubicBezTo>
                  <a:cubicBezTo>
                    <a:pt x="209" y="1700"/>
                    <a:pt x="209" y="1700"/>
                    <a:pt x="209" y="1700"/>
                  </a:cubicBezTo>
                  <a:cubicBezTo>
                    <a:pt x="94" y="1700"/>
                    <a:pt x="0" y="1606"/>
                    <a:pt x="0" y="1491"/>
                  </a:cubicBezTo>
                  <a:cubicBezTo>
                    <a:pt x="0" y="1471"/>
                    <a:pt x="0" y="1386"/>
                    <a:pt x="0" y="1361"/>
                  </a:cubicBezTo>
                  <a:lnTo>
                    <a:pt x="0" y="3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auto">
            <a:xfrm>
              <a:off x="1412875" y="1955800"/>
              <a:ext cx="274638" cy="2746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23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332103" y="3112382"/>
            <a:ext cx="543110" cy="952011"/>
          </a:xfrm>
          <a:custGeom>
            <a:avLst/>
            <a:gdLst>
              <a:gd name="T0" fmla="*/ 184 w 1705"/>
              <a:gd name="T1" fmla="*/ 0 h 2985"/>
              <a:gd name="T2" fmla="*/ 184 w 1705"/>
              <a:gd name="T3" fmla="*/ 0 h 2985"/>
              <a:gd name="T4" fmla="*/ 368 w 1705"/>
              <a:gd name="T5" fmla="*/ 184 h 2985"/>
              <a:gd name="T6" fmla="*/ 368 w 1705"/>
              <a:gd name="T7" fmla="*/ 1507 h 2985"/>
              <a:gd name="T8" fmla="*/ 1521 w 1705"/>
              <a:gd name="T9" fmla="*/ 1507 h 2985"/>
              <a:gd name="T10" fmla="*/ 1705 w 1705"/>
              <a:gd name="T11" fmla="*/ 1691 h 2985"/>
              <a:gd name="T12" fmla="*/ 1521 w 1705"/>
              <a:gd name="T13" fmla="*/ 1874 h 2985"/>
              <a:gd name="T14" fmla="*/ 917 w 1705"/>
              <a:gd name="T15" fmla="*/ 1874 h 2985"/>
              <a:gd name="T16" fmla="*/ 917 w 1705"/>
              <a:gd name="T17" fmla="*/ 2818 h 2985"/>
              <a:gd name="T18" fmla="*/ 1337 w 1705"/>
              <a:gd name="T19" fmla="*/ 2818 h 2985"/>
              <a:gd name="T20" fmla="*/ 1421 w 1705"/>
              <a:gd name="T21" fmla="*/ 2901 h 2985"/>
              <a:gd name="T22" fmla="*/ 1337 w 1705"/>
              <a:gd name="T23" fmla="*/ 2985 h 2985"/>
              <a:gd name="T24" fmla="*/ 426 w 1705"/>
              <a:gd name="T25" fmla="*/ 2985 h 2985"/>
              <a:gd name="T26" fmla="*/ 342 w 1705"/>
              <a:gd name="T27" fmla="*/ 2901 h 2985"/>
              <a:gd name="T28" fmla="*/ 426 w 1705"/>
              <a:gd name="T29" fmla="*/ 2818 h 2985"/>
              <a:gd name="T30" fmla="*/ 789 w 1705"/>
              <a:gd name="T31" fmla="*/ 2818 h 2985"/>
              <a:gd name="T32" fmla="*/ 789 w 1705"/>
              <a:gd name="T33" fmla="*/ 1874 h 2985"/>
              <a:gd name="T34" fmla="*/ 184 w 1705"/>
              <a:gd name="T35" fmla="*/ 1874 h 2985"/>
              <a:gd name="T36" fmla="*/ 184 w 1705"/>
              <a:gd name="T37" fmla="*/ 1874 h 2985"/>
              <a:gd name="T38" fmla="*/ 0 w 1705"/>
              <a:gd name="T39" fmla="*/ 1691 h 2985"/>
              <a:gd name="T40" fmla="*/ 0 w 1705"/>
              <a:gd name="T41" fmla="*/ 184 h 2985"/>
              <a:gd name="T42" fmla="*/ 184 w 1705"/>
              <a:gd name="T43" fmla="*/ 0 h 2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05" h="2985">
                <a:moveTo>
                  <a:pt x="184" y="0"/>
                </a:moveTo>
                <a:cubicBezTo>
                  <a:pt x="184" y="0"/>
                  <a:pt x="184" y="0"/>
                  <a:pt x="184" y="0"/>
                </a:cubicBezTo>
                <a:cubicBezTo>
                  <a:pt x="285" y="0"/>
                  <a:pt x="368" y="82"/>
                  <a:pt x="368" y="184"/>
                </a:cubicBezTo>
                <a:cubicBezTo>
                  <a:pt x="368" y="1507"/>
                  <a:pt x="368" y="1507"/>
                  <a:pt x="368" y="1507"/>
                </a:cubicBezTo>
                <a:cubicBezTo>
                  <a:pt x="1521" y="1507"/>
                  <a:pt x="1521" y="1507"/>
                  <a:pt x="1521" y="1507"/>
                </a:cubicBezTo>
                <a:cubicBezTo>
                  <a:pt x="1622" y="1507"/>
                  <a:pt x="1705" y="1590"/>
                  <a:pt x="1705" y="1691"/>
                </a:cubicBezTo>
                <a:cubicBezTo>
                  <a:pt x="1705" y="1792"/>
                  <a:pt x="1622" y="1874"/>
                  <a:pt x="1521" y="1874"/>
                </a:cubicBezTo>
                <a:cubicBezTo>
                  <a:pt x="917" y="1874"/>
                  <a:pt x="917" y="1874"/>
                  <a:pt x="917" y="1874"/>
                </a:cubicBezTo>
                <a:cubicBezTo>
                  <a:pt x="917" y="2818"/>
                  <a:pt x="917" y="2818"/>
                  <a:pt x="917" y="2818"/>
                </a:cubicBezTo>
                <a:cubicBezTo>
                  <a:pt x="1337" y="2818"/>
                  <a:pt x="1337" y="2818"/>
                  <a:pt x="1337" y="2818"/>
                </a:cubicBezTo>
                <a:cubicBezTo>
                  <a:pt x="1384" y="2818"/>
                  <a:pt x="1421" y="2855"/>
                  <a:pt x="1421" y="2901"/>
                </a:cubicBezTo>
                <a:cubicBezTo>
                  <a:pt x="1421" y="2948"/>
                  <a:pt x="1384" y="2985"/>
                  <a:pt x="1337" y="2985"/>
                </a:cubicBezTo>
                <a:cubicBezTo>
                  <a:pt x="426" y="2985"/>
                  <a:pt x="426" y="2985"/>
                  <a:pt x="426" y="2985"/>
                </a:cubicBezTo>
                <a:cubicBezTo>
                  <a:pt x="380" y="2985"/>
                  <a:pt x="342" y="2948"/>
                  <a:pt x="342" y="2901"/>
                </a:cubicBezTo>
                <a:cubicBezTo>
                  <a:pt x="342" y="2855"/>
                  <a:pt x="380" y="2818"/>
                  <a:pt x="426" y="2818"/>
                </a:cubicBezTo>
                <a:cubicBezTo>
                  <a:pt x="789" y="2818"/>
                  <a:pt x="789" y="2818"/>
                  <a:pt x="789" y="2818"/>
                </a:cubicBezTo>
                <a:cubicBezTo>
                  <a:pt x="789" y="1874"/>
                  <a:pt x="789" y="1874"/>
                  <a:pt x="789" y="1874"/>
                </a:cubicBezTo>
                <a:cubicBezTo>
                  <a:pt x="184" y="1874"/>
                  <a:pt x="184" y="1874"/>
                  <a:pt x="184" y="1874"/>
                </a:cubicBezTo>
                <a:cubicBezTo>
                  <a:pt x="184" y="1874"/>
                  <a:pt x="184" y="1874"/>
                  <a:pt x="184" y="1874"/>
                </a:cubicBezTo>
                <a:cubicBezTo>
                  <a:pt x="83" y="1874"/>
                  <a:pt x="0" y="1792"/>
                  <a:pt x="0" y="1691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2"/>
                  <a:pt x="83" y="0"/>
                  <a:pt x="18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1776124" y="3310561"/>
            <a:ext cx="1123849" cy="753832"/>
          </a:xfrm>
          <a:custGeom>
            <a:avLst/>
            <a:gdLst>
              <a:gd name="T0" fmla="*/ 3346 w 3529"/>
              <a:gd name="T1" fmla="*/ 0 h 2365"/>
              <a:gd name="T2" fmla="*/ 184 w 3529"/>
              <a:gd name="T3" fmla="*/ 0 h 2365"/>
              <a:gd name="T4" fmla="*/ 0 w 3529"/>
              <a:gd name="T5" fmla="*/ 129 h 2365"/>
              <a:gd name="T6" fmla="*/ 184 w 3529"/>
              <a:gd name="T7" fmla="*/ 258 h 2365"/>
              <a:gd name="T8" fmla="*/ 991 w 3529"/>
              <a:gd name="T9" fmla="*/ 258 h 2365"/>
              <a:gd name="T10" fmla="*/ 991 w 3529"/>
              <a:gd name="T11" fmla="*/ 2161 h 2365"/>
              <a:gd name="T12" fmla="*/ 844 w 3529"/>
              <a:gd name="T13" fmla="*/ 2161 h 2365"/>
              <a:gd name="T14" fmla="*/ 742 w 3529"/>
              <a:gd name="T15" fmla="*/ 2263 h 2365"/>
              <a:gd name="T16" fmla="*/ 844 w 3529"/>
              <a:gd name="T17" fmla="*/ 2365 h 2365"/>
              <a:gd name="T18" fmla="*/ 991 w 3529"/>
              <a:gd name="T19" fmla="*/ 2365 h 2365"/>
              <a:gd name="T20" fmla="*/ 2538 w 3529"/>
              <a:gd name="T21" fmla="*/ 2365 h 2365"/>
              <a:gd name="T22" fmla="*/ 2686 w 3529"/>
              <a:gd name="T23" fmla="*/ 2365 h 2365"/>
              <a:gd name="T24" fmla="*/ 2788 w 3529"/>
              <a:gd name="T25" fmla="*/ 2263 h 2365"/>
              <a:gd name="T26" fmla="*/ 2686 w 3529"/>
              <a:gd name="T27" fmla="*/ 2161 h 2365"/>
              <a:gd name="T28" fmla="*/ 2538 w 3529"/>
              <a:gd name="T29" fmla="*/ 2161 h 2365"/>
              <a:gd name="T30" fmla="*/ 2538 w 3529"/>
              <a:gd name="T31" fmla="*/ 258 h 2365"/>
              <a:gd name="T32" fmla="*/ 3346 w 3529"/>
              <a:gd name="T33" fmla="*/ 258 h 2365"/>
              <a:gd name="T34" fmla="*/ 3529 w 3529"/>
              <a:gd name="T35" fmla="*/ 129 h 2365"/>
              <a:gd name="T36" fmla="*/ 3346 w 3529"/>
              <a:gd name="T37" fmla="*/ 0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29" h="2365">
                <a:moveTo>
                  <a:pt x="3346" y="0"/>
                </a:moveTo>
                <a:cubicBezTo>
                  <a:pt x="184" y="0"/>
                  <a:pt x="184" y="0"/>
                  <a:pt x="184" y="0"/>
                </a:cubicBezTo>
                <a:cubicBezTo>
                  <a:pt x="83" y="0"/>
                  <a:pt x="0" y="58"/>
                  <a:pt x="0" y="129"/>
                </a:cubicBezTo>
                <a:cubicBezTo>
                  <a:pt x="0" y="200"/>
                  <a:pt x="83" y="258"/>
                  <a:pt x="184" y="258"/>
                </a:cubicBezTo>
                <a:cubicBezTo>
                  <a:pt x="991" y="258"/>
                  <a:pt x="991" y="258"/>
                  <a:pt x="991" y="258"/>
                </a:cubicBezTo>
                <a:cubicBezTo>
                  <a:pt x="991" y="2161"/>
                  <a:pt x="991" y="2161"/>
                  <a:pt x="991" y="2161"/>
                </a:cubicBezTo>
                <a:cubicBezTo>
                  <a:pt x="844" y="2161"/>
                  <a:pt x="844" y="2161"/>
                  <a:pt x="844" y="2161"/>
                </a:cubicBezTo>
                <a:cubicBezTo>
                  <a:pt x="787" y="2161"/>
                  <a:pt x="742" y="2207"/>
                  <a:pt x="742" y="2263"/>
                </a:cubicBezTo>
                <a:cubicBezTo>
                  <a:pt x="742" y="2320"/>
                  <a:pt x="787" y="2365"/>
                  <a:pt x="844" y="2365"/>
                </a:cubicBezTo>
                <a:cubicBezTo>
                  <a:pt x="991" y="2365"/>
                  <a:pt x="991" y="2365"/>
                  <a:pt x="991" y="2365"/>
                </a:cubicBezTo>
                <a:cubicBezTo>
                  <a:pt x="2538" y="2365"/>
                  <a:pt x="2538" y="2365"/>
                  <a:pt x="2538" y="2365"/>
                </a:cubicBezTo>
                <a:cubicBezTo>
                  <a:pt x="2686" y="2365"/>
                  <a:pt x="2686" y="2365"/>
                  <a:pt x="2686" y="2365"/>
                </a:cubicBezTo>
                <a:cubicBezTo>
                  <a:pt x="2742" y="2365"/>
                  <a:pt x="2788" y="2320"/>
                  <a:pt x="2788" y="2263"/>
                </a:cubicBezTo>
                <a:cubicBezTo>
                  <a:pt x="2788" y="2207"/>
                  <a:pt x="2742" y="2161"/>
                  <a:pt x="2686" y="2161"/>
                </a:cubicBezTo>
                <a:cubicBezTo>
                  <a:pt x="2538" y="2161"/>
                  <a:pt x="2538" y="2161"/>
                  <a:pt x="2538" y="2161"/>
                </a:cubicBezTo>
                <a:cubicBezTo>
                  <a:pt x="2538" y="258"/>
                  <a:pt x="2538" y="258"/>
                  <a:pt x="2538" y="258"/>
                </a:cubicBezTo>
                <a:cubicBezTo>
                  <a:pt x="3346" y="258"/>
                  <a:pt x="3346" y="258"/>
                  <a:pt x="3346" y="258"/>
                </a:cubicBezTo>
                <a:cubicBezTo>
                  <a:pt x="3447" y="258"/>
                  <a:pt x="3529" y="200"/>
                  <a:pt x="3529" y="129"/>
                </a:cubicBezTo>
                <a:cubicBezTo>
                  <a:pt x="3529" y="58"/>
                  <a:pt x="3447" y="0"/>
                  <a:pt x="33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520950" y="2446338"/>
            <a:ext cx="1588" cy="1588"/>
          </a:xfrm>
          <a:prstGeom prst="rect">
            <a:avLst/>
          </a:prstGeom>
          <a:solidFill>
            <a:srgbClr val="ED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>
            <p:custDataLst>
              <p:tags r:id="rId19"/>
            </p:custDataLst>
          </p:nvPr>
        </p:nvGrpSpPr>
        <p:grpSpPr>
          <a:xfrm>
            <a:off x="1366255" y="2406113"/>
            <a:ext cx="384048" cy="316589"/>
            <a:chOff x="1366255" y="2406113"/>
            <a:chExt cx="384048" cy="316589"/>
          </a:xfrm>
        </p:grpSpPr>
        <p:sp>
          <p:nvSpPr>
            <p:cNvPr id="39" name="Oval Callout 38"/>
            <p:cNvSpPr/>
            <p:nvPr/>
          </p:nvSpPr>
          <p:spPr>
            <a:xfrm flipH="1">
              <a:off x="1366255" y="2406113"/>
              <a:ext cx="384048" cy="316589"/>
            </a:xfrm>
            <a:prstGeom prst="wedgeEllipseCallout">
              <a:avLst>
                <a:gd name="adj1" fmla="val -25369"/>
                <a:gd name="adj2" fmla="val 700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52"/>
            <p:cNvSpPr>
              <a:spLocks noEditPoints="1"/>
            </p:cNvSpPr>
            <p:nvPr/>
          </p:nvSpPr>
          <p:spPr bwMode="auto">
            <a:xfrm>
              <a:off x="1493322" y="2486695"/>
              <a:ext cx="123705" cy="155424"/>
            </a:xfrm>
            <a:custGeom>
              <a:avLst/>
              <a:gdLst>
                <a:gd name="T0" fmla="*/ 226 w 226"/>
                <a:gd name="T1" fmla="*/ 173 h 286"/>
                <a:gd name="T2" fmla="*/ 113 w 226"/>
                <a:gd name="T3" fmla="*/ 286 h 286"/>
                <a:gd name="T4" fmla="*/ 0 w 226"/>
                <a:gd name="T5" fmla="*/ 173 h 286"/>
                <a:gd name="T6" fmla="*/ 69 w 226"/>
                <a:gd name="T7" fmla="*/ 70 h 286"/>
                <a:gd name="T8" fmla="*/ 41 w 226"/>
                <a:gd name="T9" fmla="*/ 8 h 286"/>
                <a:gd name="T10" fmla="*/ 50 w 226"/>
                <a:gd name="T11" fmla="*/ 0 h 286"/>
                <a:gd name="T12" fmla="*/ 176 w 226"/>
                <a:gd name="T13" fmla="*/ 0 h 286"/>
                <a:gd name="T14" fmla="*/ 186 w 226"/>
                <a:gd name="T15" fmla="*/ 8 h 286"/>
                <a:gd name="T16" fmla="*/ 158 w 226"/>
                <a:gd name="T17" fmla="*/ 70 h 286"/>
                <a:gd name="T18" fmla="*/ 226 w 226"/>
                <a:gd name="T19" fmla="*/ 173 h 286"/>
                <a:gd name="T20" fmla="*/ 156 w 226"/>
                <a:gd name="T21" fmla="*/ 145 h 286"/>
                <a:gd name="T22" fmla="*/ 159 w 226"/>
                <a:gd name="T23" fmla="*/ 146 h 286"/>
                <a:gd name="T24" fmla="*/ 174 w 226"/>
                <a:gd name="T25" fmla="*/ 115 h 286"/>
                <a:gd name="T26" fmla="*/ 172 w 226"/>
                <a:gd name="T27" fmla="*/ 114 h 286"/>
                <a:gd name="T28" fmla="*/ 167 w 226"/>
                <a:gd name="T29" fmla="*/ 116 h 286"/>
                <a:gd name="T30" fmla="*/ 163 w 226"/>
                <a:gd name="T31" fmla="*/ 115 h 286"/>
                <a:gd name="T32" fmla="*/ 119 w 226"/>
                <a:gd name="T33" fmla="*/ 103 h 286"/>
                <a:gd name="T34" fmla="*/ 119 w 226"/>
                <a:gd name="T35" fmla="*/ 97 h 286"/>
                <a:gd name="T36" fmla="*/ 126 w 226"/>
                <a:gd name="T37" fmla="*/ 90 h 286"/>
                <a:gd name="T38" fmla="*/ 126 w 226"/>
                <a:gd name="T39" fmla="*/ 87 h 286"/>
                <a:gd name="T40" fmla="*/ 99 w 226"/>
                <a:gd name="T41" fmla="*/ 87 h 286"/>
                <a:gd name="T42" fmla="*/ 99 w 226"/>
                <a:gd name="T43" fmla="*/ 90 h 286"/>
                <a:gd name="T44" fmla="*/ 105 w 226"/>
                <a:gd name="T45" fmla="*/ 97 h 286"/>
                <a:gd name="T46" fmla="*/ 105 w 226"/>
                <a:gd name="T47" fmla="*/ 102 h 286"/>
                <a:gd name="T48" fmla="*/ 52 w 226"/>
                <a:gd name="T49" fmla="*/ 144 h 286"/>
                <a:gd name="T50" fmla="*/ 105 w 226"/>
                <a:gd name="T51" fmla="*/ 182 h 286"/>
                <a:gd name="T52" fmla="*/ 105 w 226"/>
                <a:gd name="T53" fmla="*/ 215 h 286"/>
                <a:gd name="T54" fmla="*/ 65 w 226"/>
                <a:gd name="T55" fmla="*/ 193 h 286"/>
                <a:gd name="T56" fmla="*/ 62 w 226"/>
                <a:gd name="T57" fmla="*/ 192 h 286"/>
                <a:gd name="T58" fmla="*/ 48 w 226"/>
                <a:gd name="T59" fmla="*/ 224 h 286"/>
                <a:gd name="T60" fmla="*/ 50 w 226"/>
                <a:gd name="T61" fmla="*/ 226 h 286"/>
                <a:gd name="T62" fmla="*/ 54 w 226"/>
                <a:gd name="T63" fmla="*/ 224 h 286"/>
                <a:gd name="T64" fmla="*/ 57 w 226"/>
                <a:gd name="T65" fmla="*/ 225 h 286"/>
                <a:gd name="T66" fmla="*/ 105 w 226"/>
                <a:gd name="T67" fmla="*/ 239 h 286"/>
                <a:gd name="T68" fmla="*/ 105 w 226"/>
                <a:gd name="T69" fmla="*/ 245 h 286"/>
                <a:gd name="T70" fmla="*/ 99 w 226"/>
                <a:gd name="T71" fmla="*/ 252 h 286"/>
                <a:gd name="T72" fmla="*/ 99 w 226"/>
                <a:gd name="T73" fmla="*/ 255 h 286"/>
                <a:gd name="T74" fmla="*/ 126 w 226"/>
                <a:gd name="T75" fmla="*/ 255 h 286"/>
                <a:gd name="T76" fmla="*/ 126 w 226"/>
                <a:gd name="T77" fmla="*/ 252 h 286"/>
                <a:gd name="T78" fmla="*/ 119 w 226"/>
                <a:gd name="T79" fmla="*/ 245 h 286"/>
                <a:gd name="T80" fmla="*/ 119 w 226"/>
                <a:gd name="T81" fmla="*/ 239 h 286"/>
                <a:gd name="T82" fmla="*/ 174 w 226"/>
                <a:gd name="T83" fmla="*/ 195 h 286"/>
                <a:gd name="T84" fmla="*/ 123 w 226"/>
                <a:gd name="T85" fmla="*/ 155 h 286"/>
                <a:gd name="T86" fmla="*/ 119 w 226"/>
                <a:gd name="T87" fmla="*/ 155 h 286"/>
                <a:gd name="T88" fmla="*/ 119 w 226"/>
                <a:gd name="T89" fmla="*/ 125 h 286"/>
                <a:gd name="T90" fmla="*/ 144 w 226"/>
                <a:gd name="T91" fmla="*/ 132 h 286"/>
                <a:gd name="T92" fmla="*/ 156 w 226"/>
                <a:gd name="T93" fmla="*/ 145 h 286"/>
                <a:gd name="T94" fmla="*/ 105 w 226"/>
                <a:gd name="T95" fmla="*/ 125 h 286"/>
                <a:gd name="T96" fmla="*/ 105 w 226"/>
                <a:gd name="T97" fmla="*/ 154 h 286"/>
                <a:gd name="T98" fmla="*/ 79 w 226"/>
                <a:gd name="T99" fmla="*/ 141 h 286"/>
                <a:gd name="T100" fmla="*/ 82 w 226"/>
                <a:gd name="T101" fmla="*/ 133 h 286"/>
                <a:gd name="T102" fmla="*/ 105 w 226"/>
                <a:gd name="T103" fmla="*/ 125 h 286"/>
                <a:gd name="T104" fmla="*/ 119 w 226"/>
                <a:gd name="T105" fmla="*/ 185 h 286"/>
                <a:gd name="T106" fmla="*/ 146 w 226"/>
                <a:gd name="T107" fmla="*/ 197 h 286"/>
                <a:gd name="T108" fmla="*/ 119 w 226"/>
                <a:gd name="T109" fmla="*/ 216 h 286"/>
                <a:gd name="T110" fmla="*/ 119 w 226"/>
                <a:gd name="T111" fmla="*/ 185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" h="286">
                  <a:moveTo>
                    <a:pt x="226" y="173"/>
                  </a:moveTo>
                  <a:cubicBezTo>
                    <a:pt x="226" y="236"/>
                    <a:pt x="175" y="286"/>
                    <a:pt x="113" y="286"/>
                  </a:cubicBezTo>
                  <a:cubicBezTo>
                    <a:pt x="51" y="286"/>
                    <a:pt x="0" y="236"/>
                    <a:pt x="0" y="173"/>
                  </a:cubicBezTo>
                  <a:cubicBezTo>
                    <a:pt x="0" y="127"/>
                    <a:pt x="28" y="87"/>
                    <a:pt x="69" y="7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2"/>
                    <a:pt x="44" y="0"/>
                    <a:pt x="5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2" y="0"/>
                    <a:pt x="186" y="2"/>
                    <a:pt x="186" y="8"/>
                  </a:cubicBezTo>
                  <a:cubicBezTo>
                    <a:pt x="158" y="70"/>
                    <a:pt x="158" y="70"/>
                    <a:pt x="158" y="70"/>
                  </a:cubicBezTo>
                  <a:cubicBezTo>
                    <a:pt x="198" y="87"/>
                    <a:pt x="226" y="127"/>
                    <a:pt x="226" y="173"/>
                  </a:cubicBezTo>
                  <a:close/>
                  <a:moveTo>
                    <a:pt x="156" y="145"/>
                  </a:moveTo>
                  <a:cubicBezTo>
                    <a:pt x="159" y="146"/>
                    <a:pt x="159" y="146"/>
                    <a:pt x="159" y="146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70" y="115"/>
                    <a:pt x="169" y="116"/>
                    <a:pt x="167" y="116"/>
                  </a:cubicBezTo>
                  <a:cubicBezTo>
                    <a:pt x="166" y="116"/>
                    <a:pt x="165" y="116"/>
                    <a:pt x="163" y="115"/>
                  </a:cubicBezTo>
                  <a:cubicBezTo>
                    <a:pt x="142" y="107"/>
                    <a:pt x="132" y="103"/>
                    <a:pt x="119" y="103"/>
                  </a:cubicBezTo>
                  <a:cubicBezTo>
                    <a:pt x="119" y="97"/>
                    <a:pt x="119" y="97"/>
                    <a:pt x="119" y="97"/>
                  </a:cubicBezTo>
                  <a:cubicBezTo>
                    <a:pt x="119" y="94"/>
                    <a:pt x="121" y="92"/>
                    <a:pt x="126" y="90"/>
                  </a:cubicBezTo>
                  <a:cubicBezTo>
                    <a:pt x="126" y="87"/>
                    <a:pt x="126" y="87"/>
                    <a:pt x="126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90"/>
                    <a:pt x="99" y="90"/>
                    <a:pt x="99" y="90"/>
                  </a:cubicBezTo>
                  <a:cubicBezTo>
                    <a:pt x="104" y="92"/>
                    <a:pt x="105" y="94"/>
                    <a:pt x="105" y="97"/>
                  </a:cubicBezTo>
                  <a:cubicBezTo>
                    <a:pt x="105" y="102"/>
                    <a:pt x="105" y="102"/>
                    <a:pt x="105" y="102"/>
                  </a:cubicBezTo>
                  <a:cubicBezTo>
                    <a:pt x="72" y="103"/>
                    <a:pt x="52" y="119"/>
                    <a:pt x="52" y="144"/>
                  </a:cubicBezTo>
                  <a:cubicBezTo>
                    <a:pt x="52" y="170"/>
                    <a:pt x="66" y="179"/>
                    <a:pt x="105" y="182"/>
                  </a:cubicBezTo>
                  <a:cubicBezTo>
                    <a:pt x="105" y="215"/>
                    <a:pt x="105" y="215"/>
                    <a:pt x="105" y="215"/>
                  </a:cubicBezTo>
                  <a:cubicBezTo>
                    <a:pt x="78" y="213"/>
                    <a:pt x="65" y="202"/>
                    <a:pt x="65" y="193"/>
                  </a:cubicBezTo>
                  <a:cubicBezTo>
                    <a:pt x="62" y="192"/>
                    <a:pt x="62" y="192"/>
                    <a:pt x="62" y="192"/>
                  </a:cubicBezTo>
                  <a:cubicBezTo>
                    <a:pt x="48" y="224"/>
                    <a:pt x="48" y="224"/>
                    <a:pt x="48" y="224"/>
                  </a:cubicBezTo>
                  <a:cubicBezTo>
                    <a:pt x="50" y="226"/>
                    <a:pt x="50" y="226"/>
                    <a:pt x="50" y="226"/>
                  </a:cubicBezTo>
                  <a:cubicBezTo>
                    <a:pt x="52" y="224"/>
                    <a:pt x="53" y="224"/>
                    <a:pt x="54" y="224"/>
                  </a:cubicBezTo>
                  <a:cubicBezTo>
                    <a:pt x="55" y="224"/>
                    <a:pt x="56" y="224"/>
                    <a:pt x="57" y="225"/>
                  </a:cubicBezTo>
                  <a:cubicBezTo>
                    <a:pt x="74" y="233"/>
                    <a:pt x="90" y="238"/>
                    <a:pt x="105" y="239"/>
                  </a:cubicBezTo>
                  <a:cubicBezTo>
                    <a:pt x="105" y="245"/>
                    <a:pt x="105" y="245"/>
                    <a:pt x="105" y="245"/>
                  </a:cubicBezTo>
                  <a:cubicBezTo>
                    <a:pt x="105" y="249"/>
                    <a:pt x="104" y="251"/>
                    <a:pt x="99" y="252"/>
                  </a:cubicBezTo>
                  <a:cubicBezTo>
                    <a:pt x="99" y="255"/>
                    <a:pt x="99" y="255"/>
                    <a:pt x="99" y="255"/>
                  </a:cubicBezTo>
                  <a:cubicBezTo>
                    <a:pt x="126" y="255"/>
                    <a:pt x="126" y="255"/>
                    <a:pt x="126" y="255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1" y="251"/>
                    <a:pt x="119" y="249"/>
                    <a:pt x="119" y="245"/>
                  </a:cubicBezTo>
                  <a:cubicBezTo>
                    <a:pt x="119" y="239"/>
                    <a:pt x="119" y="239"/>
                    <a:pt x="119" y="239"/>
                  </a:cubicBezTo>
                  <a:cubicBezTo>
                    <a:pt x="153" y="237"/>
                    <a:pt x="174" y="220"/>
                    <a:pt x="174" y="195"/>
                  </a:cubicBezTo>
                  <a:cubicBezTo>
                    <a:pt x="174" y="171"/>
                    <a:pt x="156" y="159"/>
                    <a:pt x="123" y="155"/>
                  </a:cubicBezTo>
                  <a:cubicBezTo>
                    <a:pt x="119" y="155"/>
                    <a:pt x="119" y="155"/>
                    <a:pt x="119" y="155"/>
                  </a:cubicBezTo>
                  <a:cubicBezTo>
                    <a:pt x="119" y="125"/>
                    <a:pt x="119" y="125"/>
                    <a:pt x="119" y="125"/>
                  </a:cubicBezTo>
                  <a:cubicBezTo>
                    <a:pt x="127" y="126"/>
                    <a:pt x="135" y="128"/>
                    <a:pt x="144" y="132"/>
                  </a:cubicBezTo>
                  <a:cubicBezTo>
                    <a:pt x="154" y="138"/>
                    <a:pt x="156" y="140"/>
                    <a:pt x="156" y="145"/>
                  </a:cubicBezTo>
                  <a:close/>
                  <a:moveTo>
                    <a:pt x="105" y="125"/>
                  </a:moveTo>
                  <a:cubicBezTo>
                    <a:pt x="105" y="154"/>
                    <a:pt x="105" y="154"/>
                    <a:pt x="105" y="154"/>
                  </a:cubicBezTo>
                  <a:cubicBezTo>
                    <a:pt x="88" y="152"/>
                    <a:pt x="79" y="151"/>
                    <a:pt x="79" y="141"/>
                  </a:cubicBezTo>
                  <a:cubicBezTo>
                    <a:pt x="79" y="138"/>
                    <a:pt x="80" y="136"/>
                    <a:pt x="82" y="133"/>
                  </a:cubicBezTo>
                  <a:cubicBezTo>
                    <a:pt x="87" y="127"/>
                    <a:pt x="94" y="126"/>
                    <a:pt x="105" y="125"/>
                  </a:cubicBezTo>
                  <a:close/>
                  <a:moveTo>
                    <a:pt x="119" y="185"/>
                  </a:moveTo>
                  <a:cubicBezTo>
                    <a:pt x="140" y="187"/>
                    <a:pt x="146" y="188"/>
                    <a:pt x="146" y="197"/>
                  </a:cubicBezTo>
                  <a:cubicBezTo>
                    <a:pt x="146" y="207"/>
                    <a:pt x="138" y="214"/>
                    <a:pt x="119" y="216"/>
                  </a:cubicBezTo>
                  <a:lnTo>
                    <a:pt x="119" y="1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>
            <p:custDataLst>
              <p:tags r:id="rId20"/>
            </p:custDataLst>
          </p:nvPr>
        </p:nvGrpSpPr>
        <p:grpSpPr>
          <a:xfrm>
            <a:off x="2944209" y="2406113"/>
            <a:ext cx="384048" cy="316589"/>
            <a:chOff x="2944209" y="2406113"/>
            <a:chExt cx="384048" cy="316589"/>
          </a:xfrm>
        </p:grpSpPr>
        <p:sp>
          <p:nvSpPr>
            <p:cNvPr id="4" name="Oval Callout 3"/>
            <p:cNvSpPr/>
            <p:nvPr/>
          </p:nvSpPr>
          <p:spPr>
            <a:xfrm>
              <a:off x="2944209" y="2406113"/>
              <a:ext cx="384048" cy="316589"/>
            </a:xfrm>
            <a:prstGeom prst="wedgeEllipseCallout">
              <a:avLst>
                <a:gd name="adj1" fmla="val -25369"/>
                <a:gd name="adj2" fmla="val 7002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70"/>
            <p:cNvSpPr>
              <a:spLocks noEditPoints="1"/>
            </p:cNvSpPr>
            <p:nvPr/>
          </p:nvSpPr>
          <p:spPr bwMode="auto">
            <a:xfrm>
              <a:off x="3051613" y="2482927"/>
              <a:ext cx="169240" cy="169240"/>
            </a:xfrm>
            <a:custGeom>
              <a:avLst/>
              <a:gdLst>
                <a:gd name="T0" fmla="*/ 280 w 280"/>
                <a:gd name="T1" fmla="*/ 140 h 280"/>
                <a:gd name="T2" fmla="*/ 140 w 280"/>
                <a:gd name="T3" fmla="*/ 280 h 280"/>
                <a:gd name="T4" fmla="*/ 0 w 280"/>
                <a:gd name="T5" fmla="*/ 140 h 280"/>
                <a:gd name="T6" fmla="*/ 140 w 280"/>
                <a:gd name="T7" fmla="*/ 0 h 280"/>
                <a:gd name="T8" fmla="*/ 280 w 280"/>
                <a:gd name="T9" fmla="*/ 140 h 280"/>
                <a:gd name="T10" fmla="*/ 249 w 280"/>
                <a:gd name="T11" fmla="*/ 140 h 280"/>
                <a:gd name="T12" fmla="*/ 140 w 280"/>
                <a:gd name="T13" fmla="*/ 31 h 280"/>
                <a:gd name="T14" fmla="*/ 30 w 280"/>
                <a:gd name="T15" fmla="*/ 140 h 280"/>
                <a:gd name="T16" fmla="*/ 140 w 280"/>
                <a:gd name="T17" fmla="*/ 249 h 280"/>
                <a:gd name="T18" fmla="*/ 249 w 280"/>
                <a:gd name="T19" fmla="*/ 140 h 280"/>
                <a:gd name="T20" fmla="*/ 57 w 280"/>
                <a:gd name="T21" fmla="*/ 131 h 280"/>
                <a:gd name="T22" fmla="*/ 65 w 280"/>
                <a:gd name="T23" fmla="*/ 139 h 280"/>
                <a:gd name="T24" fmla="*/ 57 w 280"/>
                <a:gd name="T25" fmla="*/ 148 h 280"/>
                <a:gd name="T26" fmla="*/ 49 w 280"/>
                <a:gd name="T27" fmla="*/ 139 h 280"/>
                <a:gd name="T28" fmla="*/ 57 w 280"/>
                <a:gd name="T29" fmla="*/ 131 h 280"/>
                <a:gd name="T30" fmla="*/ 181 w 280"/>
                <a:gd name="T31" fmla="*/ 126 h 280"/>
                <a:gd name="T32" fmla="*/ 144 w 280"/>
                <a:gd name="T33" fmla="*/ 126 h 280"/>
                <a:gd name="T34" fmla="*/ 99 w 280"/>
                <a:gd name="T35" fmla="*/ 77 h 280"/>
                <a:gd name="T36" fmla="*/ 77 w 280"/>
                <a:gd name="T37" fmla="*/ 98 h 280"/>
                <a:gd name="T38" fmla="*/ 126 w 280"/>
                <a:gd name="T39" fmla="*/ 152 h 280"/>
                <a:gd name="T40" fmla="*/ 137 w 280"/>
                <a:gd name="T41" fmla="*/ 157 h 280"/>
                <a:gd name="T42" fmla="*/ 181 w 280"/>
                <a:gd name="T43" fmla="*/ 157 h 280"/>
                <a:gd name="T44" fmla="*/ 181 w 280"/>
                <a:gd name="T45" fmla="*/ 126 h 280"/>
                <a:gd name="T46" fmla="*/ 83 w 280"/>
                <a:gd name="T47" fmla="*/ 192 h 280"/>
                <a:gd name="T48" fmla="*/ 91 w 280"/>
                <a:gd name="T49" fmla="*/ 200 h 280"/>
                <a:gd name="T50" fmla="*/ 83 w 280"/>
                <a:gd name="T51" fmla="*/ 208 h 280"/>
                <a:gd name="T52" fmla="*/ 75 w 280"/>
                <a:gd name="T53" fmla="*/ 200 h 280"/>
                <a:gd name="T54" fmla="*/ 83 w 280"/>
                <a:gd name="T55" fmla="*/ 192 h 280"/>
                <a:gd name="T56" fmla="*/ 139 w 280"/>
                <a:gd name="T57" fmla="*/ 214 h 280"/>
                <a:gd name="T58" fmla="*/ 147 w 280"/>
                <a:gd name="T59" fmla="*/ 222 h 280"/>
                <a:gd name="T60" fmla="*/ 139 w 280"/>
                <a:gd name="T61" fmla="*/ 230 h 280"/>
                <a:gd name="T62" fmla="*/ 131 w 280"/>
                <a:gd name="T63" fmla="*/ 222 h 280"/>
                <a:gd name="T64" fmla="*/ 139 w 280"/>
                <a:gd name="T65" fmla="*/ 214 h 280"/>
                <a:gd name="T66" fmla="*/ 139 w 280"/>
                <a:gd name="T67" fmla="*/ 50 h 280"/>
                <a:gd name="T68" fmla="*/ 148 w 280"/>
                <a:gd name="T69" fmla="*/ 58 h 280"/>
                <a:gd name="T70" fmla="*/ 139 w 280"/>
                <a:gd name="T71" fmla="*/ 66 h 280"/>
                <a:gd name="T72" fmla="*/ 131 w 280"/>
                <a:gd name="T73" fmla="*/ 58 h 280"/>
                <a:gd name="T74" fmla="*/ 139 w 280"/>
                <a:gd name="T75" fmla="*/ 50 h 280"/>
                <a:gd name="T76" fmla="*/ 197 w 280"/>
                <a:gd name="T77" fmla="*/ 72 h 280"/>
                <a:gd name="T78" fmla="*/ 205 w 280"/>
                <a:gd name="T79" fmla="*/ 80 h 280"/>
                <a:gd name="T80" fmla="*/ 197 w 280"/>
                <a:gd name="T81" fmla="*/ 89 h 280"/>
                <a:gd name="T82" fmla="*/ 189 w 280"/>
                <a:gd name="T83" fmla="*/ 80 h 280"/>
                <a:gd name="T84" fmla="*/ 197 w 280"/>
                <a:gd name="T85" fmla="*/ 72 h 280"/>
                <a:gd name="T86" fmla="*/ 199 w 280"/>
                <a:gd name="T87" fmla="*/ 189 h 280"/>
                <a:gd name="T88" fmla="*/ 208 w 280"/>
                <a:gd name="T89" fmla="*/ 197 h 280"/>
                <a:gd name="T90" fmla="*/ 199 w 280"/>
                <a:gd name="T91" fmla="*/ 205 h 280"/>
                <a:gd name="T92" fmla="*/ 191 w 280"/>
                <a:gd name="T93" fmla="*/ 197 h 280"/>
                <a:gd name="T94" fmla="*/ 199 w 280"/>
                <a:gd name="T95" fmla="*/ 189 h 280"/>
                <a:gd name="T96" fmla="*/ 222 w 280"/>
                <a:gd name="T97" fmla="*/ 131 h 280"/>
                <a:gd name="T98" fmla="*/ 230 w 280"/>
                <a:gd name="T99" fmla="*/ 139 h 280"/>
                <a:gd name="T100" fmla="*/ 222 w 280"/>
                <a:gd name="T101" fmla="*/ 148 h 280"/>
                <a:gd name="T102" fmla="*/ 214 w 280"/>
                <a:gd name="T103" fmla="*/ 139 h 280"/>
                <a:gd name="T104" fmla="*/ 222 w 280"/>
                <a:gd name="T105" fmla="*/ 13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280">
                  <a:moveTo>
                    <a:pt x="280" y="140"/>
                  </a:moveTo>
                  <a:cubicBezTo>
                    <a:pt x="280" y="217"/>
                    <a:pt x="217" y="280"/>
                    <a:pt x="140" y="280"/>
                  </a:cubicBezTo>
                  <a:cubicBezTo>
                    <a:pt x="62" y="280"/>
                    <a:pt x="0" y="217"/>
                    <a:pt x="0" y="140"/>
                  </a:cubicBezTo>
                  <a:cubicBezTo>
                    <a:pt x="0" y="63"/>
                    <a:pt x="62" y="0"/>
                    <a:pt x="140" y="0"/>
                  </a:cubicBezTo>
                  <a:cubicBezTo>
                    <a:pt x="217" y="0"/>
                    <a:pt x="280" y="63"/>
                    <a:pt x="280" y="140"/>
                  </a:cubicBezTo>
                  <a:close/>
                  <a:moveTo>
                    <a:pt x="249" y="140"/>
                  </a:moveTo>
                  <a:cubicBezTo>
                    <a:pt x="249" y="80"/>
                    <a:pt x="200" y="31"/>
                    <a:pt x="140" y="31"/>
                  </a:cubicBezTo>
                  <a:cubicBezTo>
                    <a:pt x="80" y="31"/>
                    <a:pt x="30" y="80"/>
                    <a:pt x="30" y="140"/>
                  </a:cubicBezTo>
                  <a:cubicBezTo>
                    <a:pt x="30" y="200"/>
                    <a:pt x="80" y="249"/>
                    <a:pt x="140" y="249"/>
                  </a:cubicBezTo>
                  <a:cubicBezTo>
                    <a:pt x="200" y="249"/>
                    <a:pt x="249" y="200"/>
                    <a:pt x="249" y="140"/>
                  </a:cubicBezTo>
                  <a:close/>
                  <a:moveTo>
                    <a:pt x="57" y="131"/>
                  </a:moveTo>
                  <a:cubicBezTo>
                    <a:pt x="61" y="131"/>
                    <a:pt x="65" y="135"/>
                    <a:pt x="65" y="139"/>
                  </a:cubicBezTo>
                  <a:cubicBezTo>
                    <a:pt x="65" y="144"/>
                    <a:pt x="61" y="148"/>
                    <a:pt x="57" y="148"/>
                  </a:cubicBezTo>
                  <a:cubicBezTo>
                    <a:pt x="53" y="148"/>
                    <a:pt x="49" y="144"/>
                    <a:pt x="49" y="139"/>
                  </a:cubicBezTo>
                  <a:cubicBezTo>
                    <a:pt x="49" y="135"/>
                    <a:pt x="53" y="131"/>
                    <a:pt x="57" y="131"/>
                  </a:cubicBezTo>
                  <a:close/>
                  <a:moveTo>
                    <a:pt x="181" y="126"/>
                  </a:moveTo>
                  <a:cubicBezTo>
                    <a:pt x="144" y="126"/>
                    <a:pt x="144" y="126"/>
                    <a:pt x="144" y="126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85" y="63"/>
                    <a:pt x="63" y="84"/>
                    <a:pt x="77" y="98"/>
                  </a:cubicBezTo>
                  <a:cubicBezTo>
                    <a:pt x="126" y="152"/>
                    <a:pt x="126" y="152"/>
                    <a:pt x="126" y="152"/>
                  </a:cubicBezTo>
                  <a:cubicBezTo>
                    <a:pt x="129" y="155"/>
                    <a:pt x="133" y="157"/>
                    <a:pt x="137" y="157"/>
                  </a:cubicBezTo>
                  <a:cubicBezTo>
                    <a:pt x="181" y="157"/>
                    <a:pt x="181" y="157"/>
                    <a:pt x="181" y="157"/>
                  </a:cubicBezTo>
                  <a:cubicBezTo>
                    <a:pt x="200" y="157"/>
                    <a:pt x="202" y="126"/>
                    <a:pt x="181" y="126"/>
                  </a:cubicBezTo>
                  <a:close/>
                  <a:moveTo>
                    <a:pt x="83" y="192"/>
                  </a:moveTo>
                  <a:cubicBezTo>
                    <a:pt x="87" y="192"/>
                    <a:pt x="91" y="195"/>
                    <a:pt x="91" y="200"/>
                  </a:cubicBezTo>
                  <a:cubicBezTo>
                    <a:pt x="91" y="204"/>
                    <a:pt x="87" y="208"/>
                    <a:pt x="83" y="208"/>
                  </a:cubicBezTo>
                  <a:cubicBezTo>
                    <a:pt x="79" y="208"/>
                    <a:pt x="75" y="204"/>
                    <a:pt x="75" y="200"/>
                  </a:cubicBezTo>
                  <a:cubicBezTo>
                    <a:pt x="75" y="195"/>
                    <a:pt x="79" y="192"/>
                    <a:pt x="83" y="192"/>
                  </a:cubicBezTo>
                  <a:close/>
                  <a:moveTo>
                    <a:pt x="139" y="214"/>
                  </a:moveTo>
                  <a:cubicBezTo>
                    <a:pt x="143" y="214"/>
                    <a:pt x="147" y="218"/>
                    <a:pt x="147" y="222"/>
                  </a:cubicBezTo>
                  <a:cubicBezTo>
                    <a:pt x="147" y="226"/>
                    <a:pt x="143" y="230"/>
                    <a:pt x="139" y="230"/>
                  </a:cubicBezTo>
                  <a:cubicBezTo>
                    <a:pt x="135" y="230"/>
                    <a:pt x="131" y="226"/>
                    <a:pt x="131" y="222"/>
                  </a:cubicBezTo>
                  <a:cubicBezTo>
                    <a:pt x="131" y="218"/>
                    <a:pt x="135" y="214"/>
                    <a:pt x="139" y="214"/>
                  </a:cubicBezTo>
                  <a:close/>
                  <a:moveTo>
                    <a:pt x="139" y="50"/>
                  </a:moveTo>
                  <a:cubicBezTo>
                    <a:pt x="144" y="50"/>
                    <a:pt x="148" y="54"/>
                    <a:pt x="148" y="58"/>
                  </a:cubicBezTo>
                  <a:cubicBezTo>
                    <a:pt x="148" y="62"/>
                    <a:pt x="144" y="66"/>
                    <a:pt x="139" y="66"/>
                  </a:cubicBezTo>
                  <a:cubicBezTo>
                    <a:pt x="135" y="66"/>
                    <a:pt x="131" y="62"/>
                    <a:pt x="131" y="58"/>
                  </a:cubicBezTo>
                  <a:cubicBezTo>
                    <a:pt x="131" y="54"/>
                    <a:pt x="135" y="50"/>
                    <a:pt x="139" y="50"/>
                  </a:cubicBezTo>
                  <a:close/>
                  <a:moveTo>
                    <a:pt x="197" y="72"/>
                  </a:moveTo>
                  <a:cubicBezTo>
                    <a:pt x="201" y="72"/>
                    <a:pt x="205" y="76"/>
                    <a:pt x="205" y="80"/>
                  </a:cubicBezTo>
                  <a:cubicBezTo>
                    <a:pt x="205" y="85"/>
                    <a:pt x="201" y="89"/>
                    <a:pt x="197" y="89"/>
                  </a:cubicBezTo>
                  <a:cubicBezTo>
                    <a:pt x="192" y="89"/>
                    <a:pt x="189" y="85"/>
                    <a:pt x="189" y="80"/>
                  </a:cubicBezTo>
                  <a:cubicBezTo>
                    <a:pt x="189" y="76"/>
                    <a:pt x="192" y="72"/>
                    <a:pt x="197" y="72"/>
                  </a:cubicBezTo>
                  <a:close/>
                  <a:moveTo>
                    <a:pt x="199" y="189"/>
                  </a:moveTo>
                  <a:cubicBezTo>
                    <a:pt x="204" y="189"/>
                    <a:pt x="208" y="193"/>
                    <a:pt x="208" y="197"/>
                  </a:cubicBezTo>
                  <a:cubicBezTo>
                    <a:pt x="208" y="201"/>
                    <a:pt x="204" y="205"/>
                    <a:pt x="199" y="205"/>
                  </a:cubicBezTo>
                  <a:cubicBezTo>
                    <a:pt x="195" y="205"/>
                    <a:pt x="191" y="201"/>
                    <a:pt x="191" y="197"/>
                  </a:cubicBezTo>
                  <a:cubicBezTo>
                    <a:pt x="191" y="193"/>
                    <a:pt x="195" y="189"/>
                    <a:pt x="199" y="189"/>
                  </a:cubicBezTo>
                  <a:close/>
                  <a:moveTo>
                    <a:pt x="222" y="131"/>
                  </a:moveTo>
                  <a:cubicBezTo>
                    <a:pt x="227" y="131"/>
                    <a:pt x="230" y="135"/>
                    <a:pt x="230" y="139"/>
                  </a:cubicBezTo>
                  <a:cubicBezTo>
                    <a:pt x="230" y="144"/>
                    <a:pt x="227" y="148"/>
                    <a:pt x="222" y="148"/>
                  </a:cubicBezTo>
                  <a:cubicBezTo>
                    <a:pt x="218" y="148"/>
                    <a:pt x="214" y="144"/>
                    <a:pt x="214" y="139"/>
                  </a:cubicBezTo>
                  <a:cubicBezTo>
                    <a:pt x="214" y="135"/>
                    <a:pt x="218" y="131"/>
                    <a:pt x="222" y="13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7E33ABA0-C61B-4901-8C6E-9AD368AC009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061628" y="3845929"/>
            <a:ext cx="357791" cy="33369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DEFCBD-B5A9-417A-8A39-E3EE5A11AF5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13CFE8-2A1D-43BD-92CF-9442F9C6586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7085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9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022851" y="2708276"/>
            <a:ext cx="1582738" cy="900112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7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1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7" y="167"/>
                  <a:pt x="1397" y="167"/>
                  <a:pt x="1397" y="167"/>
                </a:cubicBezTo>
                <a:cubicBezTo>
                  <a:pt x="1393" y="465"/>
                  <a:pt x="1149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5" y="1009"/>
                  <a:pt x="850" y="1009"/>
                </a:cubicBezTo>
                <a:cubicBezTo>
                  <a:pt x="1317" y="1009"/>
                  <a:pt x="1697" y="633"/>
                  <a:pt x="1701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4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TextBox 115"/>
          <p:cNvSpPr txBox="1"/>
          <p:nvPr>
            <p:custDataLst>
              <p:tags r:id="rId2"/>
            </p:custDataLst>
          </p:nvPr>
        </p:nvSpPr>
        <p:spPr>
          <a:xfrm>
            <a:off x="5215876" y="2467293"/>
            <a:ext cx="1129360" cy="1005840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900" b="1" cap="all" spc="100" dirty="0">
                <a:solidFill>
                  <a:schemeClr val="bg1"/>
                </a:solidFill>
                <a:latin typeface="Lato" panose="020F0502020204030203" pitchFamily="34" charset="0"/>
              </a:rPr>
              <a:t>Challenge friend</a:t>
            </a:r>
          </a:p>
        </p:txBody>
      </p:sp>
      <p:sp>
        <p:nvSpPr>
          <p:cNvPr id="11" name="Freeform 9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278562" y="2089152"/>
            <a:ext cx="1582738" cy="900112"/>
          </a:xfrm>
          <a:custGeom>
            <a:avLst/>
            <a:gdLst>
              <a:gd name="T0" fmla="*/ 1701 w 1775"/>
              <a:gd name="T1" fmla="*/ 843 h 1009"/>
              <a:gd name="T2" fmla="*/ 850 w 1775"/>
              <a:gd name="T3" fmla="*/ 0 h 1009"/>
              <a:gd name="T4" fmla="*/ 0 w 1775"/>
              <a:gd name="T5" fmla="*/ 798 h 1009"/>
              <a:gd name="T6" fmla="*/ 142 w 1775"/>
              <a:gd name="T7" fmla="*/ 694 h 1009"/>
              <a:gd name="T8" fmla="*/ 304 w 1775"/>
              <a:gd name="T9" fmla="*/ 814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49 w 1775"/>
              <a:gd name="T17" fmla="*/ 1009 h 1009"/>
              <a:gd name="T18" fmla="*/ 1775 w 1775"/>
              <a:gd name="T19" fmla="*/ 843 h 1009"/>
              <a:gd name="T20" fmla="*/ 1701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1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8" y="0"/>
                  <a:pt x="28" y="353"/>
                  <a:pt x="0" y="798"/>
                </a:cubicBezTo>
                <a:cubicBezTo>
                  <a:pt x="142" y="694"/>
                  <a:pt x="142" y="694"/>
                  <a:pt x="142" y="694"/>
                </a:cubicBezTo>
                <a:cubicBezTo>
                  <a:pt x="304" y="814"/>
                  <a:pt x="304" y="814"/>
                  <a:pt x="304" y="814"/>
                </a:cubicBezTo>
                <a:cubicBezTo>
                  <a:pt x="323" y="529"/>
                  <a:pt x="560" y="304"/>
                  <a:pt x="850" y="304"/>
                </a:cubicBezTo>
                <a:cubicBezTo>
                  <a:pt x="1149" y="304"/>
                  <a:pt x="1392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49" y="1009"/>
                  <a:pt x="1549" y="1009"/>
                  <a:pt x="1549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1" y="843"/>
                </a:lnTo>
                <a:close/>
              </a:path>
            </a:pathLst>
          </a:custGeom>
          <a:solidFill>
            <a:schemeClr val="accent5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Box 114"/>
          <p:cNvSpPr txBox="1"/>
          <p:nvPr>
            <p:custDataLst>
              <p:tags r:id="rId4"/>
            </p:custDataLst>
          </p:nvPr>
        </p:nvSpPr>
        <p:spPr>
          <a:xfrm>
            <a:off x="6535744" y="2303943"/>
            <a:ext cx="998532" cy="1014408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en-US" sz="900" b="1" cap="all" dirty="0">
                <a:solidFill>
                  <a:schemeClr val="bg1"/>
                </a:solidFill>
                <a:latin typeface="Lato" panose="020F0502020204030203" pitchFamily="34" charset="0"/>
              </a:rPr>
              <a:t>Be safe</a:t>
            </a:r>
          </a:p>
        </p:txBody>
      </p:sp>
      <p:sp>
        <p:nvSpPr>
          <p:cNvPr id="8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527301" y="2708276"/>
            <a:ext cx="1582738" cy="900112"/>
          </a:xfrm>
          <a:custGeom>
            <a:avLst/>
            <a:gdLst>
              <a:gd name="T0" fmla="*/ 1550 w 1775"/>
              <a:gd name="T1" fmla="*/ 0 h 1009"/>
              <a:gd name="T2" fmla="*/ 1324 w 1775"/>
              <a:gd name="T3" fmla="*/ 167 h 1009"/>
              <a:gd name="T4" fmla="*/ 1398 w 1775"/>
              <a:gd name="T5" fmla="*/ 167 h 1009"/>
              <a:gd name="T6" fmla="*/ 850 w 1775"/>
              <a:gd name="T7" fmla="*/ 705 h 1009"/>
              <a:gd name="T8" fmla="*/ 305 w 1775"/>
              <a:gd name="T9" fmla="*/ 202 h 1009"/>
              <a:gd name="T10" fmla="*/ 151 w 1775"/>
              <a:gd name="T11" fmla="*/ 315 h 1009"/>
              <a:gd name="T12" fmla="*/ 0 w 1775"/>
              <a:gd name="T13" fmla="*/ 204 h 1009"/>
              <a:gd name="T14" fmla="*/ 850 w 1775"/>
              <a:gd name="T15" fmla="*/ 1009 h 1009"/>
              <a:gd name="T16" fmla="*/ 1702 w 1775"/>
              <a:gd name="T17" fmla="*/ 167 h 1009"/>
              <a:gd name="T18" fmla="*/ 1775 w 1775"/>
              <a:gd name="T19" fmla="*/ 167 h 1009"/>
              <a:gd name="T20" fmla="*/ 1550 w 1775"/>
              <a:gd name="T21" fmla="*/ 0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550" y="0"/>
                </a:moveTo>
                <a:cubicBezTo>
                  <a:pt x="1324" y="167"/>
                  <a:pt x="1324" y="167"/>
                  <a:pt x="1324" y="167"/>
                </a:cubicBezTo>
                <a:cubicBezTo>
                  <a:pt x="1398" y="167"/>
                  <a:pt x="1398" y="167"/>
                  <a:pt x="1398" y="167"/>
                </a:cubicBezTo>
                <a:cubicBezTo>
                  <a:pt x="1393" y="465"/>
                  <a:pt x="1150" y="705"/>
                  <a:pt x="850" y="705"/>
                </a:cubicBezTo>
                <a:cubicBezTo>
                  <a:pt x="563" y="705"/>
                  <a:pt x="327" y="483"/>
                  <a:pt x="305" y="202"/>
                </a:cubicBezTo>
                <a:cubicBezTo>
                  <a:pt x="151" y="315"/>
                  <a:pt x="151" y="315"/>
                  <a:pt x="151" y="315"/>
                </a:cubicBezTo>
                <a:cubicBezTo>
                  <a:pt x="0" y="204"/>
                  <a:pt x="0" y="204"/>
                  <a:pt x="0" y="204"/>
                </a:cubicBezTo>
                <a:cubicBezTo>
                  <a:pt x="24" y="653"/>
                  <a:pt x="396" y="1009"/>
                  <a:pt x="850" y="1009"/>
                </a:cubicBezTo>
                <a:cubicBezTo>
                  <a:pt x="1318" y="1009"/>
                  <a:pt x="1697" y="633"/>
                  <a:pt x="1702" y="167"/>
                </a:cubicBezTo>
                <a:cubicBezTo>
                  <a:pt x="1775" y="167"/>
                  <a:pt x="1775" y="167"/>
                  <a:pt x="1775" y="167"/>
                </a:cubicBezTo>
                <a:lnTo>
                  <a:pt x="1550" y="0"/>
                </a:lnTo>
                <a:close/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TextBox 112"/>
          <p:cNvSpPr txBox="1"/>
          <p:nvPr>
            <p:custDataLst>
              <p:tags r:id="rId6"/>
            </p:custDataLst>
          </p:nvPr>
        </p:nvSpPr>
        <p:spPr>
          <a:xfrm>
            <a:off x="2692051" y="2467293"/>
            <a:ext cx="1202682" cy="1005840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Down">
              <a:avLst>
                <a:gd name="adj" fmla="val 21055539"/>
              </a:avLst>
            </a:prstTxWarp>
            <a:spAutoFit/>
          </a:bodyPr>
          <a:lstStyle/>
          <a:p>
            <a:pPr algn="ctr"/>
            <a:r>
              <a:rPr lang="en-US" sz="900" b="1" cap="all" spc="100" dirty="0">
                <a:solidFill>
                  <a:schemeClr val="bg1"/>
                </a:solidFill>
                <a:latin typeface="Lato" panose="020F0502020204030203" pitchFamily="34" charset="0"/>
              </a:rPr>
              <a:t>Register a driveway</a:t>
            </a:r>
          </a:p>
        </p:txBody>
      </p:sp>
      <p:sp>
        <p:nvSpPr>
          <p:cNvPr id="10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775076" y="2089152"/>
            <a:ext cx="1582738" cy="900112"/>
          </a:xfrm>
          <a:custGeom>
            <a:avLst/>
            <a:gdLst>
              <a:gd name="T0" fmla="*/ 1702 w 1775"/>
              <a:gd name="T1" fmla="*/ 843 h 1009"/>
              <a:gd name="T2" fmla="*/ 850 w 1775"/>
              <a:gd name="T3" fmla="*/ 0 h 1009"/>
              <a:gd name="T4" fmla="*/ 0 w 1775"/>
              <a:gd name="T5" fmla="*/ 805 h 1009"/>
              <a:gd name="T6" fmla="*/ 151 w 1775"/>
              <a:gd name="T7" fmla="*/ 694 h 1009"/>
              <a:gd name="T8" fmla="*/ 305 w 1775"/>
              <a:gd name="T9" fmla="*/ 808 h 1009"/>
              <a:gd name="T10" fmla="*/ 850 w 1775"/>
              <a:gd name="T11" fmla="*/ 304 h 1009"/>
              <a:gd name="T12" fmla="*/ 1397 w 1775"/>
              <a:gd name="T13" fmla="*/ 843 h 1009"/>
              <a:gd name="T14" fmla="*/ 1324 w 1775"/>
              <a:gd name="T15" fmla="*/ 843 h 1009"/>
              <a:gd name="T16" fmla="*/ 1550 w 1775"/>
              <a:gd name="T17" fmla="*/ 1009 h 1009"/>
              <a:gd name="T18" fmla="*/ 1775 w 1775"/>
              <a:gd name="T19" fmla="*/ 843 h 1009"/>
              <a:gd name="T20" fmla="*/ 1702 w 1775"/>
              <a:gd name="T21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75" h="1009">
                <a:moveTo>
                  <a:pt x="1702" y="843"/>
                </a:moveTo>
                <a:cubicBezTo>
                  <a:pt x="1697" y="377"/>
                  <a:pt x="1317" y="0"/>
                  <a:pt x="850" y="0"/>
                </a:cubicBezTo>
                <a:cubicBezTo>
                  <a:pt x="396" y="0"/>
                  <a:pt x="24" y="357"/>
                  <a:pt x="0" y="805"/>
                </a:cubicBezTo>
                <a:cubicBezTo>
                  <a:pt x="151" y="694"/>
                  <a:pt x="151" y="694"/>
                  <a:pt x="151" y="694"/>
                </a:cubicBezTo>
                <a:cubicBezTo>
                  <a:pt x="305" y="808"/>
                  <a:pt x="305" y="808"/>
                  <a:pt x="305" y="808"/>
                </a:cubicBezTo>
                <a:cubicBezTo>
                  <a:pt x="327" y="526"/>
                  <a:pt x="563" y="304"/>
                  <a:pt x="850" y="304"/>
                </a:cubicBezTo>
                <a:cubicBezTo>
                  <a:pt x="1150" y="304"/>
                  <a:pt x="1393" y="544"/>
                  <a:pt x="1397" y="843"/>
                </a:cubicBezTo>
                <a:cubicBezTo>
                  <a:pt x="1324" y="843"/>
                  <a:pt x="1324" y="843"/>
                  <a:pt x="1324" y="843"/>
                </a:cubicBezTo>
                <a:cubicBezTo>
                  <a:pt x="1550" y="1009"/>
                  <a:pt x="1550" y="1009"/>
                  <a:pt x="1550" y="1009"/>
                </a:cubicBezTo>
                <a:cubicBezTo>
                  <a:pt x="1775" y="843"/>
                  <a:pt x="1775" y="843"/>
                  <a:pt x="1775" y="843"/>
                </a:cubicBezTo>
                <a:lnTo>
                  <a:pt x="1702" y="843"/>
                </a:lnTo>
                <a:close/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TextBox 113"/>
          <p:cNvSpPr txBox="1"/>
          <p:nvPr>
            <p:custDataLst>
              <p:tags r:id="rId8"/>
            </p:custDataLst>
          </p:nvPr>
        </p:nvSpPr>
        <p:spPr>
          <a:xfrm>
            <a:off x="3998500" y="2303943"/>
            <a:ext cx="1052508" cy="1014408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en-US" sz="900" b="1" cap="all" dirty="0">
                <a:solidFill>
                  <a:schemeClr val="bg1"/>
                </a:solidFill>
                <a:latin typeface="Lato" panose="020F0502020204030203" pitchFamily="34" charset="0"/>
              </a:rPr>
              <a:t>Rent a spot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279526" y="2089152"/>
            <a:ext cx="1584325" cy="900112"/>
          </a:xfrm>
          <a:custGeom>
            <a:avLst/>
            <a:gdLst>
              <a:gd name="T0" fmla="*/ 1703 w 1776"/>
              <a:gd name="T1" fmla="*/ 843 h 1009"/>
              <a:gd name="T2" fmla="*/ 852 w 1776"/>
              <a:gd name="T3" fmla="*/ 0 h 1009"/>
              <a:gd name="T4" fmla="*/ 0 w 1776"/>
              <a:gd name="T5" fmla="*/ 852 h 1009"/>
              <a:gd name="T6" fmla="*/ 304 w 1776"/>
              <a:gd name="T7" fmla="*/ 852 h 1009"/>
              <a:gd name="T8" fmla="*/ 852 w 1776"/>
              <a:gd name="T9" fmla="*/ 304 h 1009"/>
              <a:gd name="T10" fmla="*/ 1399 w 1776"/>
              <a:gd name="T11" fmla="*/ 843 h 1009"/>
              <a:gd name="T12" fmla="*/ 1326 w 1776"/>
              <a:gd name="T13" fmla="*/ 843 h 1009"/>
              <a:gd name="T14" fmla="*/ 1551 w 1776"/>
              <a:gd name="T15" fmla="*/ 1009 h 1009"/>
              <a:gd name="T16" fmla="*/ 1776 w 1776"/>
              <a:gd name="T17" fmla="*/ 843 h 1009"/>
              <a:gd name="T18" fmla="*/ 1703 w 1776"/>
              <a:gd name="T19" fmla="*/ 843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6" h="1009">
                <a:moveTo>
                  <a:pt x="1703" y="843"/>
                </a:moveTo>
                <a:cubicBezTo>
                  <a:pt x="1698" y="377"/>
                  <a:pt x="1319" y="0"/>
                  <a:pt x="852" y="0"/>
                </a:cubicBezTo>
                <a:cubicBezTo>
                  <a:pt x="381" y="0"/>
                  <a:pt x="0" y="381"/>
                  <a:pt x="0" y="852"/>
                </a:cubicBezTo>
                <a:cubicBezTo>
                  <a:pt x="304" y="852"/>
                  <a:pt x="304" y="852"/>
                  <a:pt x="304" y="852"/>
                </a:cubicBezTo>
                <a:cubicBezTo>
                  <a:pt x="304" y="549"/>
                  <a:pt x="549" y="304"/>
                  <a:pt x="852" y="304"/>
                </a:cubicBezTo>
                <a:cubicBezTo>
                  <a:pt x="1151" y="304"/>
                  <a:pt x="1394" y="544"/>
                  <a:pt x="1399" y="843"/>
                </a:cubicBezTo>
                <a:cubicBezTo>
                  <a:pt x="1326" y="843"/>
                  <a:pt x="1326" y="843"/>
                  <a:pt x="1326" y="843"/>
                </a:cubicBezTo>
                <a:cubicBezTo>
                  <a:pt x="1551" y="1009"/>
                  <a:pt x="1551" y="1009"/>
                  <a:pt x="1551" y="1009"/>
                </a:cubicBezTo>
                <a:cubicBezTo>
                  <a:pt x="1776" y="843"/>
                  <a:pt x="1776" y="843"/>
                  <a:pt x="1776" y="843"/>
                </a:cubicBezTo>
                <a:lnTo>
                  <a:pt x="1703" y="843"/>
                </a:lnTo>
                <a:close/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7" name="Group 76"/>
          <p:cNvGrpSpPr/>
          <p:nvPr>
            <p:custDataLst>
              <p:tags r:id="rId12"/>
            </p:custDataLst>
          </p:nvPr>
        </p:nvGrpSpPr>
        <p:grpSpPr>
          <a:xfrm>
            <a:off x="1901997" y="2693371"/>
            <a:ext cx="255558" cy="371720"/>
            <a:chOff x="4838700" y="2774950"/>
            <a:chExt cx="279400" cy="406400"/>
          </a:xfrm>
          <a:solidFill>
            <a:schemeClr val="accent1"/>
          </a:solidFill>
        </p:grpSpPr>
        <p:sp>
          <p:nvSpPr>
            <p:cNvPr id="78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79" name="Freeform 66"/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80" name="Freeform 67"/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grpSp>
        <p:nvGrpSpPr>
          <p:cNvPr id="85" name="Group 84"/>
          <p:cNvGrpSpPr/>
          <p:nvPr>
            <p:custDataLst>
              <p:tags r:id="rId13"/>
            </p:custDataLst>
          </p:nvPr>
        </p:nvGrpSpPr>
        <p:grpSpPr>
          <a:xfrm>
            <a:off x="4333162" y="2702539"/>
            <a:ext cx="371720" cy="371720"/>
            <a:chOff x="4775200" y="1962150"/>
            <a:chExt cx="406400" cy="406400"/>
          </a:xfrm>
          <a:solidFill>
            <a:schemeClr val="accent1"/>
          </a:solidFill>
        </p:grpSpPr>
        <p:sp>
          <p:nvSpPr>
            <p:cNvPr id="86" name="Freeform 115"/>
            <p:cNvSpPr>
              <a:spLocks noEditPoints="1"/>
            </p:cNvSpPr>
            <p:nvPr/>
          </p:nvSpPr>
          <p:spPr bwMode="auto">
            <a:xfrm>
              <a:off x="4775200" y="1962150"/>
              <a:ext cx="406400" cy="406400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22" y="8"/>
                </a:cxn>
                <a:cxn ang="0">
                  <a:pos x="92" y="28"/>
                </a:cxn>
                <a:cxn ang="0">
                  <a:pos x="72" y="58"/>
                </a:cxn>
                <a:cxn ang="0">
                  <a:pos x="64" y="96"/>
                </a:cxn>
                <a:cxn ang="0">
                  <a:pos x="64" y="108"/>
                </a:cxn>
                <a:cxn ang="0">
                  <a:pos x="70" y="130"/>
                </a:cxn>
                <a:cxn ang="0">
                  <a:pos x="8" y="208"/>
                </a:cxn>
                <a:cxn ang="0">
                  <a:pos x="8" y="208"/>
                </a:cxn>
                <a:cxn ang="0">
                  <a:pos x="0" y="228"/>
                </a:cxn>
                <a:cxn ang="0">
                  <a:pos x="2" y="238"/>
                </a:cxn>
                <a:cxn ang="0">
                  <a:pos x="18" y="254"/>
                </a:cxn>
                <a:cxn ang="0">
                  <a:pos x="28" y="256"/>
                </a:cxn>
                <a:cxn ang="0">
                  <a:pos x="48" y="248"/>
                </a:cxn>
                <a:cxn ang="0">
                  <a:pos x="116" y="180"/>
                </a:cxn>
                <a:cxn ang="0">
                  <a:pos x="126" y="186"/>
                </a:cxn>
                <a:cxn ang="0">
                  <a:pos x="148" y="192"/>
                </a:cxn>
                <a:cxn ang="0">
                  <a:pos x="160" y="192"/>
                </a:cxn>
                <a:cxn ang="0">
                  <a:pos x="198" y="184"/>
                </a:cxn>
                <a:cxn ang="0">
                  <a:pos x="228" y="164"/>
                </a:cxn>
                <a:cxn ang="0">
                  <a:pos x="248" y="134"/>
                </a:cxn>
                <a:cxn ang="0">
                  <a:pos x="256" y="96"/>
                </a:cxn>
                <a:cxn ang="0">
                  <a:pos x="254" y="76"/>
                </a:cxn>
                <a:cxn ang="0">
                  <a:pos x="240" y="42"/>
                </a:cxn>
                <a:cxn ang="0">
                  <a:pos x="214" y="16"/>
                </a:cxn>
                <a:cxn ang="0">
                  <a:pos x="180" y="2"/>
                </a:cxn>
                <a:cxn ang="0">
                  <a:pos x="38" y="238"/>
                </a:cxn>
                <a:cxn ang="0">
                  <a:pos x="34" y="240"/>
                </a:cxn>
                <a:cxn ang="0">
                  <a:pos x="28" y="242"/>
                </a:cxn>
                <a:cxn ang="0">
                  <a:pos x="18" y="238"/>
                </a:cxn>
                <a:cxn ang="0">
                  <a:pos x="14" y="228"/>
                </a:cxn>
                <a:cxn ang="0">
                  <a:pos x="16" y="222"/>
                </a:cxn>
                <a:cxn ang="0">
                  <a:pos x="18" y="218"/>
                </a:cxn>
                <a:cxn ang="0">
                  <a:pos x="82" y="154"/>
                </a:cxn>
                <a:cxn ang="0">
                  <a:pos x="102" y="174"/>
                </a:cxn>
                <a:cxn ang="0">
                  <a:pos x="160" y="176"/>
                </a:cxn>
                <a:cxn ang="0">
                  <a:pos x="144" y="174"/>
                </a:cxn>
                <a:cxn ang="0">
                  <a:pos x="116" y="162"/>
                </a:cxn>
                <a:cxn ang="0">
                  <a:pos x="94" y="140"/>
                </a:cxn>
                <a:cxn ang="0">
                  <a:pos x="82" y="112"/>
                </a:cxn>
                <a:cxn ang="0">
                  <a:pos x="80" y="96"/>
                </a:cxn>
                <a:cxn ang="0">
                  <a:pos x="86" y="64"/>
                </a:cxn>
                <a:cxn ang="0">
                  <a:pos x="104" y="40"/>
                </a:cxn>
                <a:cxn ang="0">
                  <a:pos x="128" y="22"/>
                </a:cxn>
                <a:cxn ang="0">
                  <a:pos x="160" y="16"/>
                </a:cxn>
                <a:cxn ang="0">
                  <a:pos x="176" y="18"/>
                </a:cxn>
                <a:cxn ang="0">
                  <a:pos x="204" y="30"/>
                </a:cxn>
                <a:cxn ang="0">
                  <a:pos x="226" y="52"/>
                </a:cxn>
                <a:cxn ang="0">
                  <a:pos x="238" y="80"/>
                </a:cxn>
                <a:cxn ang="0">
                  <a:pos x="240" y="96"/>
                </a:cxn>
                <a:cxn ang="0">
                  <a:pos x="234" y="128"/>
                </a:cxn>
                <a:cxn ang="0">
                  <a:pos x="216" y="152"/>
                </a:cxn>
                <a:cxn ang="0">
                  <a:pos x="192" y="170"/>
                </a:cxn>
                <a:cxn ang="0">
                  <a:pos x="160" y="176"/>
                </a:cxn>
              </a:cxnLst>
              <a:rect l="0" t="0" r="r" b="b"/>
              <a:pathLst>
                <a:path w="256" h="256">
                  <a:moveTo>
                    <a:pt x="160" y="0"/>
                  </a:moveTo>
                  <a:lnTo>
                    <a:pt x="160" y="0"/>
                  </a:lnTo>
                  <a:lnTo>
                    <a:pt x="140" y="2"/>
                  </a:lnTo>
                  <a:lnTo>
                    <a:pt x="122" y="8"/>
                  </a:lnTo>
                  <a:lnTo>
                    <a:pt x="106" y="16"/>
                  </a:lnTo>
                  <a:lnTo>
                    <a:pt x="92" y="28"/>
                  </a:lnTo>
                  <a:lnTo>
                    <a:pt x="80" y="42"/>
                  </a:lnTo>
                  <a:lnTo>
                    <a:pt x="72" y="58"/>
                  </a:lnTo>
                  <a:lnTo>
                    <a:pt x="66" y="76"/>
                  </a:lnTo>
                  <a:lnTo>
                    <a:pt x="64" y="96"/>
                  </a:lnTo>
                  <a:lnTo>
                    <a:pt x="64" y="96"/>
                  </a:lnTo>
                  <a:lnTo>
                    <a:pt x="64" y="108"/>
                  </a:lnTo>
                  <a:lnTo>
                    <a:pt x="66" y="120"/>
                  </a:lnTo>
                  <a:lnTo>
                    <a:pt x="70" y="130"/>
                  </a:lnTo>
                  <a:lnTo>
                    <a:pt x="76" y="140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8" y="208"/>
                  </a:lnTo>
                  <a:lnTo>
                    <a:pt x="2" y="216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" y="238"/>
                  </a:lnTo>
                  <a:lnTo>
                    <a:pt x="8" y="248"/>
                  </a:lnTo>
                  <a:lnTo>
                    <a:pt x="18" y="254"/>
                  </a:lnTo>
                  <a:lnTo>
                    <a:pt x="28" y="256"/>
                  </a:lnTo>
                  <a:lnTo>
                    <a:pt x="28" y="256"/>
                  </a:lnTo>
                  <a:lnTo>
                    <a:pt x="40" y="254"/>
                  </a:lnTo>
                  <a:lnTo>
                    <a:pt x="48" y="248"/>
                  </a:lnTo>
                  <a:lnTo>
                    <a:pt x="48" y="248"/>
                  </a:lnTo>
                  <a:lnTo>
                    <a:pt x="116" y="180"/>
                  </a:lnTo>
                  <a:lnTo>
                    <a:pt x="116" y="180"/>
                  </a:lnTo>
                  <a:lnTo>
                    <a:pt x="126" y="186"/>
                  </a:lnTo>
                  <a:lnTo>
                    <a:pt x="136" y="190"/>
                  </a:lnTo>
                  <a:lnTo>
                    <a:pt x="148" y="192"/>
                  </a:lnTo>
                  <a:lnTo>
                    <a:pt x="160" y="192"/>
                  </a:lnTo>
                  <a:lnTo>
                    <a:pt x="160" y="192"/>
                  </a:lnTo>
                  <a:lnTo>
                    <a:pt x="180" y="190"/>
                  </a:lnTo>
                  <a:lnTo>
                    <a:pt x="198" y="184"/>
                  </a:lnTo>
                  <a:lnTo>
                    <a:pt x="214" y="176"/>
                  </a:lnTo>
                  <a:lnTo>
                    <a:pt x="228" y="164"/>
                  </a:lnTo>
                  <a:lnTo>
                    <a:pt x="240" y="150"/>
                  </a:lnTo>
                  <a:lnTo>
                    <a:pt x="248" y="134"/>
                  </a:lnTo>
                  <a:lnTo>
                    <a:pt x="254" y="116"/>
                  </a:lnTo>
                  <a:lnTo>
                    <a:pt x="256" y="96"/>
                  </a:lnTo>
                  <a:lnTo>
                    <a:pt x="256" y="96"/>
                  </a:lnTo>
                  <a:lnTo>
                    <a:pt x="254" y="76"/>
                  </a:lnTo>
                  <a:lnTo>
                    <a:pt x="248" y="58"/>
                  </a:lnTo>
                  <a:lnTo>
                    <a:pt x="240" y="42"/>
                  </a:lnTo>
                  <a:lnTo>
                    <a:pt x="228" y="28"/>
                  </a:lnTo>
                  <a:lnTo>
                    <a:pt x="214" y="16"/>
                  </a:lnTo>
                  <a:lnTo>
                    <a:pt x="198" y="8"/>
                  </a:lnTo>
                  <a:lnTo>
                    <a:pt x="180" y="2"/>
                  </a:lnTo>
                  <a:lnTo>
                    <a:pt x="160" y="0"/>
                  </a:lnTo>
                  <a:close/>
                  <a:moveTo>
                    <a:pt x="38" y="238"/>
                  </a:moveTo>
                  <a:lnTo>
                    <a:pt x="38" y="238"/>
                  </a:lnTo>
                  <a:lnTo>
                    <a:pt x="34" y="240"/>
                  </a:lnTo>
                  <a:lnTo>
                    <a:pt x="28" y="242"/>
                  </a:lnTo>
                  <a:lnTo>
                    <a:pt x="28" y="242"/>
                  </a:lnTo>
                  <a:lnTo>
                    <a:pt x="22" y="240"/>
                  </a:lnTo>
                  <a:lnTo>
                    <a:pt x="18" y="238"/>
                  </a:lnTo>
                  <a:lnTo>
                    <a:pt x="16" y="234"/>
                  </a:lnTo>
                  <a:lnTo>
                    <a:pt x="14" y="228"/>
                  </a:lnTo>
                  <a:lnTo>
                    <a:pt x="14" y="228"/>
                  </a:lnTo>
                  <a:lnTo>
                    <a:pt x="16" y="222"/>
                  </a:lnTo>
                  <a:lnTo>
                    <a:pt x="18" y="218"/>
                  </a:lnTo>
                  <a:lnTo>
                    <a:pt x="18" y="218"/>
                  </a:lnTo>
                  <a:lnTo>
                    <a:pt x="82" y="154"/>
                  </a:lnTo>
                  <a:lnTo>
                    <a:pt x="82" y="154"/>
                  </a:lnTo>
                  <a:lnTo>
                    <a:pt x="92" y="164"/>
                  </a:lnTo>
                  <a:lnTo>
                    <a:pt x="102" y="174"/>
                  </a:lnTo>
                  <a:lnTo>
                    <a:pt x="38" y="238"/>
                  </a:lnTo>
                  <a:close/>
                  <a:moveTo>
                    <a:pt x="160" y="176"/>
                  </a:moveTo>
                  <a:lnTo>
                    <a:pt x="160" y="176"/>
                  </a:lnTo>
                  <a:lnTo>
                    <a:pt x="144" y="174"/>
                  </a:lnTo>
                  <a:lnTo>
                    <a:pt x="128" y="170"/>
                  </a:lnTo>
                  <a:lnTo>
                    <a:pt x="116" y="162"/>
                  </a:lnTo>
                  <a:lnTo>
                    <a:pt x="104" y="152"/>
                  </a:lnTo>
                  <a:lnTo>
                    <a:pt x="94" y="140"/>
                  </a:lnTo>
                  <a:lnTo>
                    <a:pt x="86" y="128"/>
                  </a:lnTo>
                  <a:lnTo>
                    <a:pt x="82" y="112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2" y="80"/>
                  </a:lnTo>
                  <a:lnTo>
                    <a:pt x="86" y="64"/>
                  </a:lnTo>
                  <a:lnTo>
                    <a:pt x="94" y="52"/>
                  </a:lnTo>
                  <a:lnTo>
                    <a:pt x="104" y="40"/>
                  </a:lnTo>
                  <a:lnTo>
                    <a:pt x="116" y="30"/>
                  </a:lnTo>
                  <a:lnTo>
                    <a:pt x="128" y="22"/>
                  </a:lnTo>
                  <a:lnTo>
                    <a:pt x="144" y="18"/>
                  </a:lnTo>
                  <a:lnTo>
                    <a:pt x="160" y="16"/>
                  </a:lnTo>
                  <a:lnTo>
                    <a:pt x="160" y="16"/>
                  </a:lnTo>
                  <a:lnTo>
                    <a:pt x="176" y="18"/>
                  </a:lnTo>
                  <a:lnTo>
                    <a:pt x="192" y="22"/>
                  </a:lnTo>
                  <a:lnTo>
                    <a:pt x="204" y="30"/>
                  </a:lnTo>
                  <a:lnTo>
                    <a:pt x="216" y="40"/>
                  </a:lnTo>
                  <a:lnTo>
                    <a:pt x="226" y="52"/>
                  </a:lnTo>
                  <a:lnTo>
                    <a:pt x="234" y="64"/>
                  </a:lnTo>
                  <a:lnTo>
                    <a:pt x="238" y="80"/>
                  </a:lnTo>
                  <a:lnTo>
                    <a:pt x="240" y="96"/>
                  </a:lnTo>
                  <a:lnTo>
                    <a:pt x="240" y="96"/>
                  </a:lnTo>
                  <a:lnTo>
                    <a:pt x="238" y="112"/>
                  </a:lnTo>
                  <a:lnTo>
                    <a:pt x="234" y="128"/>
                  </a:lnTo>
                  <a:lnTo>
                    <a:pt x="226" y="140"/>
                  </a:lnTo>
                  <a:lnTo>
                    <a:pt x="216" y="152"/>
                  </a:lnTo>
                  <a:lnTo>
                    <a:pt x="204" y="162"/>
                  </a:lnTo>
                  <a:lnTo>
                    <a:pt x="192" y="170"/>
                  </a:lnTo>
                  <a:lnTo>
                    <a:pt x="176" y="174"/>
                  </a:lnTo>
                  <a:lnTo>
                    <a:pt x="160" y="1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87" name="Freeform 119"/>
            <p:cNvSpPr>
              <a:spLocks/>
            </p:cNvSpPr>
            <p:nvPr/>
          </p:nvSpPr>
          <p:spPr bwMode="auto">
            <a:xfrm>
              <a:off x="4940300" y="2025650"/>
              <a:ext cx="95250" cy="9525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4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8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6" y="58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8" y="46"/>
                </a:cxn>
                <a:cxn ang="0">
                  <a:pos x="12" y="38"/>
                </a:cxn>
                <a:cxn ang="0">
                  <a:pos x="16" y="30"/>
                </a:cxn>
                <a:cxn ang="0">
                  <a:pos x="22" y="22"/>
                </a:cxn>
                <a:cxn ang="0">
                  <a:pos x="30" y="16"/>
                </a:cxn>
                <a:cxn ang="0">
                  <a:pos x="38" y="12"/>
                </a:cxn>
                <a:cxn ang="0">
                  <a:pos x="4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8" y="2"/>
                </a:cxn>
                <a:cxn ang="0">
                  <a:pos x="56" y="0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2" y="38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2"/>
                  </a:lnTo>
                  <a:lnTo>
                    <a:pt x="4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88" name="Freeform 120"/>
            <p:cNvSpPr>
              <a:spLocks/>
            </p:cNvSpPr>
            <p:nvPr/>
          </p:nvSpPr>
          <p:spPr bwMode="auto">
            <a:xfrm>
              <a:off x="4940300" y="2025650"/>
              <a:ext cx="95250" cy="9525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6" y="0"/>
                </a:cxn>
                <a:cxn ang="0">
                  <a:pos x="44" y="2"/>
                </a:cxn>
                <a:cxn ang="0">
                  <a:pos x="34" y="4"/>
                </a:cxn>
                <a:cxn ang="0">
                  <a:pos x="24" y="10"/>
                </a:cxn>
                <a:cxn ang="0">
                  <a:pos x="16" y="16"/>
                </a:cxn>
                <a:cxn ang="0">
                  <a:pos x="10" y="2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58"/>
                </a:cxn>
                <a:cxn ang="0">
                  <a:pos x="4" y="60"/>
                </a:cxn>
                <a:cxn ang="0">
                  <a:pos x="4" y="60"/>
                </a:cxn>
                <a:cxn ang="0">
                  <a:pos x="6" y="58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8" y="46"/>
                </a:cxn>
                <a:cxn ang="0">
                  <a:pos x="12" y="38"/>
                </a:cxn>
                <a:cxn ang="0">
                  <a:pos x="16" y="30"/>
                </a:cxn>
                <a:cxn ang="0">
                  <a:pos x="22" y="22"/>
                </a:cxn>
                <a:cxn ang="0">
                  <a:pos x="30" y="16"/>
                </a:cxn>
                <a:cxn ang="0">
                  <a:pos x="38" y="12"/>
                </a:cxn>
                <a:cxn ang="0">
                  <a:pos x="46" y="8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8" y="6"/>
                </a:cxn>
                <a:cxn ang="0">
                  <a:pos x="60" y="4"/>
                </a:cxn>
                <a:cxn ang="0">
                  <a:pos x="60" y="4"/>
                </a:cxn>
                <a:cxn ang="0">
                  <a:pos x="58" y="2"/>
                </a:cxn>
                <a:cxn ang="0">
                  <a:pos x="56" y="0"/>
                </a:cxn>
              </a:cxnLst>
              <a:rect l="0" t="0" r="r" b="b"/>
              <a:pathLst>
                <a:path w="60" h="60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58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2" y="38"/>
                  </a:lnTo>
                  <a:lnTo>
                    <a:pt x="16" y="30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2"/>
                  </a:lnTo>
                  <a:lnTo>
                    <a:pt x="46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8" y="2"/>
                  </a:lnTo>
                  <a:lnTo>
                    <a:pt x="5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94" name="TextBox 93"/>
          <p:cNvSpPr txBox="1"/>
          <p:nvPr>
            <p:custDataLst>
              <p:tags r:id="rId14"/>
            </p:custDataLst>
          </p:nvPr>
        </p:nvSpPr>
        <p:spPr>
          <a:xfrm>
            <a:off x="1223322" y="2991223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2"/>
                </a:solidFill>
                <a:latin typeface="Lato" panose="020F0502020204030203" pitchFamily="34" charset="0"/>
              </a:rPr>
              <a:t>Start</a:t>
            </a:r>
          </a:p>
        </p:txBody>
      </p:sp>
      <p:sp>
        <p:nvSpPr>
          <p:cNvPr id="95" name="TextBox 94"/>
          <p:cNvSpPr txBox="1"/>
          <p:nvPr>
            <p:custDataLst>
              <p:tags r:id="rId15"/>
            </p:custDataLst>
          </p:nvPr>
        </p:nvSpPr>
        <p:spPr>
          <a:xfrm>
            <a:off x="7479709" y="3123858"/>
            <a:ext cx="38159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2"/>
                </a:solidFill>
                <a:latin typeface="Lato" panose="020F0502020204030203" pitchFamily="34" charset="0"/>
              </a:rPr>
              <a:t>Finish</a:t>
            </a:r>
          </a:p>
        </p:txBody>
      </p:sp>
      <p:sp>
        <p:nvSpPr>
          <p:cNvPr id="96" name="TextBox 95"/>
          <p:cNvSpPr txBox="1"/>
          <p:nvPr>
            <p:custDataLst>
              <p:tags r:id="rId16"/>
            </p:custDataLst>
          </p:nvPr>
        </p:nvSpPr>
        <p:spPr>
          <a:xfrm>
            <a:off x="1509145" y="3319845"/>
            <a:ext cx="1007816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Personal account, register name, phone </a:t>
            </a:r>
            <a:r>
              <a:rPr lang="en-US" sz="750">
                <a:solidFill>
                  <a:schemeClr val="accent4"/>
                </a:solidFill>
                <a:latin typeface="Lato" panose="020F0502020204030203" pitchFamily="34" charset="0"/>
              </a:rPr>
              <a:t>and car</a:t>
            </a:r>
            <a:endParaRPr lang="en-US" sz="75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02" name="TextBox 101"/>
          <p:cNvSpPr txBox="1"/>
          <p:nvPr>
            <p:custDataLst>
              <p:tags r:id="rId17"/>
            </p:custDataLst>
          </p:nvPr>
        </p:nvSpPr>
        <p:spPr>
          <a:xfrm>
            <a:off x="4043192" y="3319845"/>
            <a:ext cx="1007816" cy="313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Open the application, select a spot and rent it</a:t>
            </a:r>
          </a:p>
        </p:txBody>
      </p:sp>
      <p:sp>
        <p:nvSpPr>
          <p:cNvPr id="104" name="TextBox 103"/>
          <p:cNvSpPr txBox="1"/>
          <p:nvPr>
            <p:custDataLst>
              <p:tags r:id="rId18"/>
            </p:custDataLst>
          </p:nvPr>
        </p:nvSpPr>
        <p:spPr>
          <a:xfrm>
            <a:off x="6520190" y="3319845"/>
            <a:ext cx="1007816" cy="480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Engage in strike procedure if there is an abuse of your spot</a:t>
            </a:r>
          </a:p>
        </p:txBody>
      </p:sp>
      <p:sp>
        <p:nvSpPr>
          <p:cNvPr id="106" name="TextBox 105"/>
          <p:cNvSpPr txBox="1"/>
          <p:nvPr>
            <p:custDataLst>
              <p:tags r:id="rId19"/>
            </p:custDataLst>
          </p:nvPr>
        </p:nvSpPr>
        <p:spPr>
          <a:xfrm>
            <a:off x="2789484" y="1850390"/>
            <a:ext cx="1007816" cy="5001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Add driveway with location, description and availability</a:t>
            </a:r>
          </a:p>
        </p:txBody>
      </p:sp>
      <p:sp>
        <p:nvSpPr>
          <p:cNvPr id="108" name="TextBox 107"/>
          <p:cNvSpPr txBox="1"/>
          <p:nvPr>
            <p:custDataLst>
              <p:tags r:id="rId20"/>
            </p:custDataLst>
          </p:nvPr>
        </p:nvSpPr>
        <p:spPr>
          <a:xfrm>
            <a:off x="5300311" y="1850391"/>
            <a:ext cx="1007816" cy="313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600"/>
              </a:spcAft>
            </a:pP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Compare your stat with your friend</a:t>
            </a:r>
          </a:p>
        </p:txBody>
      </p:sp>
      <p:sp>
        <p:nvSpPr>
          <p:cNvPr id="112" name="TextBox 111"/>
          <p:cNvSpPr txBox="1"/>
          <p:nvPr>
            <p:custDataLst>
              <p:tags r:id="rId21"/>
            </p:custDataLst>
          </p:nvPr>
        </p:nvSpPr>
        <p:spPr>
          <a:xfrm>
            <a:off x="1507336" y="2286000"/>
            <a:ext cx="1052508" cy="1032351"/>
          </a:xfrm>
          <a:prstGeom prst="rect">
            <a:avLst/>
          </a:prstGeom>
          <a:noFill/>
        </p:spPr>
        <p:txBody>
          <a:bodyPr wrap="square" lIns="0" tIns="0" rIns="0" bIns="0" rtlCol="0">
            <a:prstTxWarp prst="textArchUp">
              <a:avLst/>
            </a:prstTxWarp>
            <a:spAutoFit/>
          </a:bodyPr>
          <a:lstStyle/>
          <a:p>
            <a:pPr algn="ctr">
              <a:lnSpc>
                <a:spcPts val="1500"/>
              </a:lnSpc>
              <a:spcAft>
                <a:spcPts val="600"/>
              </a:spcAft>
            </a:pPr>
            <a:r>
              <a:rPr lang="en-US" sz="900" b="1" cap="all" dirty="0">
                <a:solidFill>
                  <a:schemeClr val="bg1"/>
                </a:solidFill>
                <a:latin typeface="Lato" panose="020F0502020204030203" pitchFamily="34" charset="0"/>
              </a:rPr>
              <a:t>Account creation</a:t>
            </a:r>
          </a:p>
        </p:txBody>
      </p:sp>
      <p:sp>
        <p:nvSpPr>
          <p:cNvPr id="4" name="Oval 3"/>
          <p:cNvSpPr/>
          <p:nvPr>
            <p:custDataLst>
              <p:tags r:id="rId22"/>
            </p:custDataLst>
          </p:nvPr>
        </p:nvSpPr>
        <p:spPr>
          <a:xfrm>
            <a:off x="1373975" y="2908392"/>
            <a:ext cx="70552" cy="705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>
            <p:custDataLst>
              <p:tags r:id="rId23"/>
            </p:custDataLst>
          </p:nvPr>
        </p:nvSpPr>
        <p:spPr>
          <a:xfrm>
            <a:off x="7635229" y="3038983"/>
            <a:ext cx="70552" cy="705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93">
            <a:extLst>
              <a:ext uri="{FF2B5EF4-FFF2-40B4-BE49-F238E27FC236}">
                <a16:creationId xmlns:a16="http://schemas.microsoft.com/office/drawing/2014/main" id="{D61DF480-B2DA-47D0-9A2A-70026234DAC5}"/>
              </a:ext>
            </a:extLst>
          </p:cNvPr>
          <p:cNvSpPr>
            <a:spLocks noEditPoints="1"/>
          </p:cNvSpPr>
          <p:nvPr>
            <p:custDataLst>
              <p:tags r:id="rId24"/>
            </p:custDataLst>
          </p:nvPr>
        </p:nvSpPr>
        <p:spPr bwMode="auto">
          <a:xfrm>
            <a:off x="3114449" y="2713812"/>
            <a:ext cx="334324" cy="334320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2 w 145"/>
              <a:gd name="T9" fmla="*/ 146 h 146"/>
              <a:gd name="T10" fmla="*/ 36 w 145"/>
              <a:gd name="T11" fmla="*/ 136 h 146"/>
              <a:gd name="T12" fmla="*/ 9 w 145"/>
              <a:gd name="T13" fmla="*/ 109 h 146"/>
              <a:gd name="T14" fmla="*/ 0 w 145"/>
              <a:gd name="T15" fmla="*/ 73 h 146"/>
              <a:gd name="T16" fmla="*/ 9 w 145"/>
              <a:gd name="T17" fmla="*/ 37 h 146"/>
              <a:gd name="T18" fmla="*/ 36 w 145"/>
              <a:gd name="T19" fmla="*/ 10 h 146"/>
              <a:gd name="T20" fmla="*/ 72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17 w 145"/>
              <a:gd name="T27" fmla="*/ 99 h 146"/>
              <a:gd name="T28" fmla="*/ 124 w 145"/>
              <a:gd name="T29" fmla="*/ 73 h 146"/>
              <a:gd name="T30" fmla="*/ 117 w 145"/>
              <a:gd name="T31" fmla="*/ 47 h 146"/>
              <a:gd name="T32" fmla="*/ 98 w 145"/>
              <a:gd name="T33" fmla="*/ 28 h 146"/>
              <a:gd name="T34" fmla="*/ 72 w 145"/>
              <a:gd name="T35" fmla="*/ 22 h 146"/>
              <a:gd name="T36" fmla="*/ 46 w 145"/>
              <a:gd name="T37" fmla="*/ 28 h 146"/>
              <a:gd name="T38" fmla="*/ 28 w 145"/>
              <a:gd name="T39" fmla="*/ 47 h 146"/>
              <a:gd name="T40" fmla="*/ 21 w 145"/>
              <a:gd name="T41" fmla="*/ 73 h 146"/>
              <a:gd name="T42" fmla="*/ 28 w 145"/>
              <a:gd name="T43" fmla="*/ 99 h 146"/>
              <a:gd name="T44" fmla="*/ 46 w 145"/>
              <a:gd name="T45" fmla="*/ 117 h 146"/>
              <a:gd name="T46" fmla="*/ 72 w 145"/>
              <a:gd name="T47" fmla="*/ 124 h 146"/>
              <a:gd name="T48" fmla="*/ 98 w 145"/>
              <a:gd name="T49" fmla="*/ 117 h 146"/>
              <a:gd name="T50" fmla="*/ 117 w 145"/>
              <a:gd name="T51" fmla="*/ 99 h 146"/>
              <a:gd name="T52" fmla="*/ 110 w 145"/>
              <a:gd name="T53" fmla="*/ 65 h 146"/>
              <a:gd name="T54" fmla="*/ 70 w 145"/>
              <a:gd name="T55" fmla="*/ 105 h 146"/>
              <a:gd name="T56" fmla="*/ 66 w 145"/>
              <a:gd name="T57" fmla="*/ 107 h 146"/>
              <a:gd name="T58" fmla="*/ 62 w 145"/>
              <a:gd name="T59" fmla="*/ 105 h 146"/>
              <a:gd name="T60" fmla="*/ 34 w 145"/>
              <a:gd name="T61" fmla="*/ 77 h 146"/>
              <a:gd name="T62" fmla="*/ 32 w 145"/>
              <a:gd name="T63" fmla="*/ 73 h 146"/>
              <a:gd name="T64" fmla="*/ 34 w 145"/>
              <a:gd name="T65" fmla="*/ 69 h 146"/>
              <a:gd name="T66" fmla="*/ 44 w 145"/>
              <a:gd name="T67" fmla="*/ 59 h 146"/>
              <a:gd name="T68" fmla="*/ 48 w 145"/>
              <a:gd name="T69" fmla="*/ 57 h 146"/>
              <a:gd name="T70" fmla="*/ 52 w 145"/>
              <a:gd name="T71" fmla="*/ 59 h 146"/>
              <a:gd name="T72" fmla="*/ 66 w 145"/>
              <a:gd name="T73" fmla="*/ 73 h 146"/>
              <a:gd name="T74" fmla="*/ 92 w 145"/>
              <a:gd name="T75" fmla="*/ 47 h 146"/>
              <a:gd name="T76" fmla="*/ 96 w 145"/>
              <a:gd name="T77" fmla="*/ 45 h 146"/>
              <a:gd name="T78" fmla="*/ 101 w 145"/>
              <a:gd name="T79" fmla="*/ 47 h 146"/>
              <a:gd name="T80" fmla="*/ 110 w 145"/>
              <a:gd name="T81" fmla="*/ 57 h 146"/>
              <a:gd name="T82" fmla="*/ 112 w 145"/>
              <a:gd name="T83" fmla="*/ 61 h 146"/>
              <a:gd name="T84" fmla="*/ 110 w 145"/>
              <a:gd name="T85" fmla="*/ 6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1" y="48"/>
                  <a:pt x="145" y="60"/>
                  <a:pt x="145" y="73"/>
                </a:cubicBezTo>
                <a:cubicBezTo>
                  <a:pt x="145" y="86"/>
                  <a:pt x="141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7" y="142"/>
                  <a:pt x="85" y="146"/>
                  <a:pt x="72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9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9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2" y="0"/>
                </a:cubicBezTo>
                <a:cubicBezTo>
                  <a:pt x="85" y="0"/>
                  <a:pt x="97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1" y="91"/>
                  <a:pt x="124" y="82"/>
                  <a:pt x="124" y="73"/>
                </a:cubicBezTo>
                <a:cubicBezTo>
                  <a:pt x="124" y="64"/>
                  <a:pt x="121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1" y="22"/>
                  <a:pt x="72" y="22"/>
                </a:cubicBezTo>
                <a:cubicBezTo>
                  <a:pt x="63" y="22"/>
                  <a:pt x="54" y="24"/>
                  <a:pt x="46" y="28"/>
                </a:cubicBezTo>
                <a:cubicBezTo>
                  <a:pt x="38" y="33"/>
                  <a:pt x="32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2" y="107"/>
                  <a:pt x="38" y="113"/>
                  <a:pt x="46" y="117"/>
                </a:cubicBezTo>
                <a:cubicBezTo>
                  <a:pt x="54" y="122"/>
                  <a:pt x="63" y="124"/>
                  <a:pt x="72" y="124"/>
                </a:cubicBezTo>
                <a:cubicBezTo>
                  <a:pt x="81" y="124"/>
                  <a:pt x="90" y="122"/>
                  <a:pt x="98" y="117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110" y="65"/>
                </a:moveTo>
                <a:cubicBezTo>
                  <a:pt x="70" y="105"/>
                  <a:pt x="70" y="105"/>
                  <a:pt x="70" y="105"/>
                </a:cubicBezTo>
                <a:cubicBezTo>
                  <a:pt x="69" y="106"/>
                  <a:pt x="68" y="107"/>
                  <a:pt x="66" y="107"/>
                </a:cubicBezTo>
                <a:cubicBezTo>
                  <a:pt x="64" y="107"/>
                  <a:pt x="63" y="106"/>
                  <a:pt x="62" y="105"/>
                </a:cubicBezTo>
                <a:cubicBezTo>
                  <a:pt x="34" y="77"/>
                  <a:pt x="34" y="77"/>
                  <a:pt x="34" y="77"/>
                </a:cubicBezTo>
                <a:cubicBezTo>
                  <a:pt x="33" y="76"/>
                  <a:pt x="32" y="75"/>
                  <a:pt x="32" y="73"/>
                </a:cubicBezTo>
                <a:cubicBezTo>
                  <a:pt x="32" y="71"/>
                  <a:pt x="33" y="70"/>
                  <a:pt x="34" y="6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8"/>
                  <a:pt x="46" y="57"/>
                  <a:pt x="48" y="57"/>
                </a:cubicBezTo>
                <a:cubicBezTo>
                  <a:pt x="50" y="57"/>
                  <a:pt x="51" y="58"/>
                  <a:pt x="52" y="59"/>
                </a:cubicBezTo>
                <a:cubicBezTo>
                  <a:pt x="66" y="73"/>
                  <a:pt x="66" y="73"/>
                  <a:pt x="66" y="73"/>
                </a:cubicBezTo>
                <a:cubicBezTo>
                  <a:pt x="92" y="47"/>
                  <a:pt x="92" y="47"/>
                  <a:pt x="92" y="47"/>
                </a:cubicBezTo>
                <a:cubicBezTo>
                  <a:pt x="93" y="46"/>
                  <a:pt x="95" y="45"/>
                  <a:pt x="96" y="45"/>
                </a:cubicBezTo>
                <a:cubicBezTo>
                  <a:pt x="98" y="45"/>
                  <a:pt x="99" y="46"/>
                  <a:pt x="101" y="47"/>
                </a:cubicBezTo>
                <a:cubicBezTo>
                  <a:pt x="110" y="57"/>
                  <a:pt x="110" y="57"/>
                  <a:pt x="110" y="57"/>
                </a:cubicBezTo>
                <a:cubicBezTo>
                  <a:pt x="111" y="58"/>
                  <a:pt x="112" y="59"/>
                  <a:pt x="112" y="61"/>
                </a:cubicBezTo>
                <a:cubicBezTo>
                  <a:pt x="112" y="62"/>
                  <a:pt x="111" y="64"/>
                  <a:pt x="110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96">
            <a:extLst>
              <a:ext uri="{FF2B5EF4-FFF2-40B4-BE49-F238E27FC236}">
                <a16:creationId xmlns:a16="http://schemas.microsoft.com/office/drawing/2014/main" id="{BA44CF37-77CA-401F-A987-BE4C91074ADA}"/>
              </a:ext>
            </a:extLst>
          </p:cNvPr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5630254" y="2683336"/>
            <a:ext cx="375868" cy="387430"/>
          </a:xfrm>
          <a:custGeom>
            <a:avLst/>
            <a:gdLst>
              <a:gd name="T0" fmla="*/ 136 w 239"/>
              <a:gd name="T1" fmla="*/ 198 h 245"/>
              <a:gd name="T2" fmla="*/ 179 w 239"/>
              <a:gd name="T3" fmla="*/ 221 h 245"/>
              <a:gd name="T4" fmla="*/ 120 w 239"/>
              <a:gd name="T5" fmla="*/ 245 h 245"/>
              <a:gd name="T6" fmla="*/ 61 w 239"/>
              <a:gd name="T7" fmla="*/ 221 h 245"/>
              <a:gd name="T8" fmla="*/ 104 w 239"/>
              <a:gd name="T9" fmla="*/ 198 h 245"/>
              <a:gd name="T10" fmla="*/ 104 w 239"/>
              <a:gd name="T11" fmla="*/ 180 h 245"/>
              <a:gd name="T12" fmla="*/ 66 w 239"/>
              <a:gd name="T13" fmla="*/ 135 h 245"/>
              <a:gd name="T14" fmla="*/ 0 w 239"/>
              <a:gd name="T15" fmla="*/ 34 h 245"/>
              <a:gd name="T16" fmla="*/ 10 w 239"/>
              <a:gd name="T17" fmla="*/ 25 h 245"/>
              <a:gd name="T18" fmla="*/ 56 w 239"/>
              <a:gd name="T19" fmla="*/ 25 h 245"/>
              <a:gd name="T20" fmla="*/ 120 w 239"/>
              <a:gd name="T21" fmla="*/ 0 h 245"/>
              <a:gd name="T22" fmla="*/ 185 w 239"/>
              <a:gd name="T23" fmla="*/ 25 h 245"/>
              <a:gd name="T24" fmla="*/ 230 w 239"/>
              <a:gd name="T25" fmla="*/ 25 h 245"/>
              <a:gd name="T26" fmla="*/ 239 w 239"/>
              <a:gd name="T27" fmla="*/ 34 h 245"/>
              <a:gd name="T28" fmla="*/ 174 w 239"/>
              <a:gd name="T29" fmla="*/ 135 h 245"/>
              <a:gd name="T30" fmla="*/ 136 w 239"/>
              <a:gd name="T31" fmla="*/ 180 h 245"/>
              <a:gd name="T32" fmla="*/ 136 w 239"/>
              <a:gd name="T33" fmla="*/ 198 h 245"/>
              <a:gd name="T34" fmla="*/ 67 w 239"/>
              <a:gd name="T35" fmla="*/ 113 h 245"/>
              <a:gd name="T36" fmla="*/ 53 w 239"/>
              <a:gd name="T37" fmla="*/ 43 h 245"/>
              <a:gd name="T38" fmla="*/ 19 w 239"/>
              <a:gd name="T39" fmla="*/ 43 h 245"/>
              <a:gd name="T40" fmla="*/ 67 w 239"/>
              <a:gd name="T41" fmla="*/ 113 h 245"/>
              <a:gd name="T42" fmla="*/ 69 w 239"/>
              <a:gd name="T43" fmla="*/ 37 h 245"/>
              <a:gd name="T44" fmla="*/ 120 w 239"/>
              <a:gd name="T45" fmla="*/ 57 h 245"/>
              <a:gd name="T46" fmla="*/ 170 w 239"/>
              <a:gd name="T47" fmla="*/ 37 h 245"/>
              <a:gd name="T48" fmla="*/ 120 w 239"/>
              <a:gd name="T49" fmla="*/ 17 h 245"/>
              <a:gd name="T50" fmla="*/ 69 w 239"/>
              <a:gd name="T51" fmla="*/ 37 h 245"/>
              <a:gd name="T52" fmla="*/ 220 w 239"/>
              <a:gd name="T53" fmla="*/ 43 h 245"/>
              <a:gd name="T54" fmla="*/ 187 w 239"/>
              <a:gd name="T55" fmla="*/ 43 h 245"/>
              <a:gd name="T56" fmla="*/ 172 w 239"/>
              <a:gd name="T57" fmla="*/ 113 h 245"/>
              <a:gd name="T58" fmla="*/ 220 w 239"/>
              <a:gd name="T59" fmla="*/ 4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39" h="245">
                <a:moveTo>
                  <a:pt x="136" y="198"/>
                </a:moveTo>
                <a:cubicBezTo>
                  <a:pt x="161" y="201"/>
                  <a:pt x="179" y="210"/>
                  <a:pt x="179" y="221"/>
                </a:cubicBezTo>
                <a:cubicBezTo>
                  <a:pt x="179" y="234"/>
                  <a:pt x="153" y="245"/>
                  <a:pt x="120" y="245"/>
                </a:cubicBezTo>
                <a:cubicBezTo>
                  <a:pt x="87" y="245"/>
                  <a:pt x="61" y="234"/>
                  <a:pt x="61" y="221"/>
                </a:cubicBezTo>
                <a:cubicBezTo>
                  <a:pt x="61" y="210"/>
                  <a:pt x="79" y="201"/>
                  <a:pt x="104" y="198"/>
                </a:cubicBezTo>
                <a:cubicBezTo>
                  <a:pt x="104" y="180"/>
                  <a:pt x="104" y="180"/>
                  <a:pt x="104" y="180"/>
                </a:cubicBezTo>
                <a:cubicBezTo>
                  <a:pt x="104" y="161"/>
                  <a:pt x="89" y="151"/>
                  <a:pt x="66" y="135"/>
                </a:cubicBezTo>
                <a:cubicBezTo>
                  <a:pt x="37" y="116"/>
                  <a:pt x="0" y="91"/>
                  <a:pt x="0" y="34"/>
                </a:cubicBezTo>
                <a:cubicBezTo>
                  <a:pt x="0" y="29"/>
                  <a:pt x="5" y="25"/>
                  <a:pt x="10" y="25"/>
                </a:cubicBezTo>
                <a:cubicBezTo>
                  <a:pt x="56" y="25"/>
                  <a:pt x="56" y="25"/>
                  <a:pt x="56" y="25"/>
                </a:cubicBezTo>
                <a:cubicBezTo>
                  <a:pt x="62" y="13"/>
                  <a:pt x="81" y="0"/>
                  <a:pt x="120" y="0"/>
                </a:cubicBezTo>
                <a:cubicBezTo>
                  <a:pt x="159" y="0"/>
                  <a:pt x="178" y="13"/>
                  <a:pt x="185" y="25"/>
                </a:cubicBezTo>
                <a:cubicBezTo>
                  <a:pt x="230" y="25"/>
                  <a:pt x="230" y="25"/>
                  <a:pt x="230" y="25"/>
                </a:cubicBezTo>
                <a:cubicBezTo>
                  <a:pt x="235" y="25"/>
                  <a:pt x="239" y="29"/>
                  <a:pt x="239" y="34"/>
                </a:cubicBezTo>
                <a:cubicBezTo>
                  <a:pt x="239" y="91"/>
                  <a:pt x="203" y="116"/>
                  <a:pt x="174" y="135"/>
                </a:cubicBezTo>
                <a:cubicBezTo>
                  <a:pt x="150" y="151"/>
                  <a:pt x="136" y="161"/>
                  <a:pt x="136" y="180"/>
                </a:cubicBezTo>
                <a:lnTo>
                  <a:pt x="136" y="198"/>
                </a:lnTo>
                <a:close/>
                <a:moveTo>
                  <a:pt x="67" y="113"/>
                </a:moveTo>
                <a:cubicBezTo>
                  <a:pt x="60" y="97"/>
                  <a:pt x="54" y="76"/>
                  <a:pt x="53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3" y="79"/>
                  <a:pt x="44" y="97"/>
                  <a:pt x="67" y="113"/>
                </a:cubicBezTo>
                <a:close/>
                <a:moveTo>
                  <a:pt x="69" y="37"/>
                </a:moveTo>
                <a:cubicBezTo>
                  <a:pt x="69" y="42"/>
                  <a:pt x="84" y="57"/>
                  <a:pt x="120" y="57"/>
                </a:cubicBezTo>
                <a:cubicBezTo>
                  <a:pt x="156" y="57"/>
                  <a:pt x="170" y="42"/>
                  <a:pt x="170" y="37"/>
                </a:cubicBezTo>
                <a:cubicBezTo>
                  <a:pt x="170" y="32"/>
                  <a:pt x="156" y="17"/>
                  <a:pt x="120" y="17"/>
                </a:cubicBezTo>
                <a:cubicBezTo>
                  <a:pt x="84" y="17"/>
                  <a:pt x="69" y="32"/>
                  <a:pt x="69" y="37"/>
                </a:cubicBezTo>
                <a:close/>
                <a:moveTo>
                  <a:pt x="220" y="43"/>
                </a:moveTo>
                <a:cubicBezTo>
                  <a:pt x="187" y="43"/>
                  <a:pt x="187" y="43"/>
                  <a:pt x="187" y="43"/>
                </a:cubicBezTo>
                <a:cubicBezTo>
                  <a:pt x="186" y="76"/>
                  <a:pt x="180" y="97"/>
                  <a:pt x="172" y="113"/>
                </a:cubicBezTo>
                <a:cubicBezTo>
                  <a:pt x="196" y="97"/>
                  <a:pt x="217" y="79"/>
                  <a:pt x="220" y="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7">
            <a:extLst>
              <a:ext uri="{FF2B5EF4-FFF2-40B4-BE49-F238E27FC236}">
                <a16:creationId xmlns:a16="http://schemas.microsoft.com/office/drawing/2014/main" id="{D390FB39-3C51-4FCF-9929-7B7F621051E6}"/>
              </a:ext>
            </a:extLst>
          </p:cNvPr>
          <p:cNvSpPr>
            <a:spLocks noEditPoints="1"/>
          </p:cNvSpPr>
          <p:nvPr>
            <p:custDataLst>
              <p:tags r:id="rId26"/>
            </p:custDataLst>
          </p:nvPr>
        </p:nvSpPr>
        <p:spPr bwMode="auto">
          <a:xfrm>
            <a:off x="6876843" y="2629925"/>
            <a:ext cx="316335" cy="398884"/>
          </a:xfrm>
          <a:custGeom>
            <a:avLst/>
            <a:gdLst>
              <a:gd name="T0" fmla="*/ 109 w 109"/>
              <a:gd name="T1" fmla="*/ 70 h 133"/>
              <a:gd name="T2" fmla="*/ 109 w 109"/>
              <a:gd name="T3" fmla="*/ 124 h 133"/>
              <a:gd name="T4" fmla="*/ 106 w 109"/>
              <a:gd name="T5" fmla="*/ 131 h 133"/>
              <a:gd name="T6" fmla="*/ 100 w 109"/>
              <a:gd name="T7" fmla="*/ 133 h 133"/>
              <a:gd name="T8" fmla="*/ 9 w 109"/>
              <a:gd name="T9" fmla="*/ 133 h 133"/>
              <a:gd name="T10" fmla="*/ 3 w 109"/>
              <a:gd name="T11" fmla="*/ 131 h 133"/>
              <a:gd name="T12" fmla="*/ 0 w 109"/>
              <a:gd name="T13" fmla="*/ 124 h 133"/>
              <a:gd name="T14" fmla="*/ 0 w 109"/>
              <a:gd name="T15" fmla="*/ 70 h 133"/>
              <a:gd name="T16" fmla="*/ 3 w 109"/>
              <a:gd name="T17" fmla="*/ 64 h 133"/>
              <a:gd name="T18" fmla="*/ 9 w 109"/>
              <a:gd name="T19" fmla="*/ 61 h 133"/>
              <a:gd name="T20" fmla="*/ 12 w 109"/>
              <a:gd name="T21" fmla="*/ 61 h 133"/>
              <a:gd name="T22" fmla="*/ 12 w 109"/>
              <a:gd name="T23" fmla="*/ 43 h 133"/>
              <a:gd name="T24" fmla="*/ 25 w 109"/>
              <a:gd name="T25" fmla="*/ 13 h 133"/>
              <a:gd name="T26" fmla="*/ 55 w 109"/>
              <a:gd name="T27" fmla="*/ 0 h 133"/>
              <a:gd name="T28" fmla="*/ 84 w 109"/>
              <a:gd name="T29" fmla="*/ 13 h 133"/>
              <a:gd name="T30" fmla="*/ 97 w 109"/>
              <a:gd name="T31" fmla="*/ 43 h 133"/>
              <a:gd name="T32" fmla="*/ 97 w 109"/>
              <a:gd name="T33" fmla="*/ 61 h 133"/>
              <a:gd name="T34" fmla="*/ 100 w 109"/>
              <a:gd name="T35" fmla="*/ 61 h 133"/>
              <a:gd name="T36" fmla="*/ 106 w 109"/>
              <a:gd name="T37" fmla="*/ 64 h 133"/>
              <a:gd name="T38" fmla="*/ 109 w 109"/>
              <a:gd name="T39" fmla="*/ 70 h 133"/>
              <a:gd name="T40" fmla="*/ 30 w 109"/>
              <a:gd name="T41" fmla="*/ 61 h 133"/>
              <a:gd name="T42" fmla="*/ 79 w 109"/>
              <a:gd name="T43" fmla="*/ 61 h 133"/>
              <a:gd name="T44" fmla="*/ 79 w 109"/>
              <a:gd name="T45" fmla="*/ 43 h 133"/>
              <a:gd name="T46" fmla="*/ 72 w 109"/>
              <a:gd name="T47" fmla="*/ 26 h 133"/>
              <a:gd name="T48" fmla="*/ 55 w 109"/>
              <a:gd name="T49" fmla="*/ 19 h 133"/>
              <a:gd name="T50" fmla="*/ 37 w 109"/>
              <a:gd name="T51" fmla="*/ 26 h 133"/>
              <a:gd name="T52" fmla="*/ 30 w 109"/>
              <a:gd name="T53" fmla="*/ 43 h 133"/>
              <a:gd name="T54" fmla="*/ 30 w 109"/>
              <a:gd name="T55" fmla="*/ 61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9" h="133">
                <a:moveTo>
                  <a:pt x="109" y="70"/>
                </a:moveTo>
                <a:cubicBezTo>
                  <a:pt x="109" y="124"/>
                  <a:pt x="109" y="124"/>
                  <a:pt x="109" y="124"/>
                </a:cubicBezTo>
                <a:cubicBezTo>
                  <a:pt x="109" y="127"/>
                  <a:pt x="108" y="129"/>
                  <a:pt x="106" y="131"/>
                </a:cubicBezTo>
                <a:cubicBezTo>
                  <a:pt x="105" y="133"/>
                  <a:pt x="102" y="133"/>
                  <a:pt x="100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7" y="133"/>
                  <a:pt x="5" y="133"/>
                  <a:pt x="3" y="131"/>
                </a:cubicBezTo>
                <a:cubicBezTo>
                  <a:pt x="1" y="129"/>
                  <a:pt x="0" y="127"/>
                  <a:pt x="0" y="12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1" y="65"/>
                  <a:pt x="3" y="64"/>
                </a:cubicBezTo>
                <a:cubicBezTo>
                  <a:pt x="5" y="62"/>
                  <a:pt x="7" y="61"/>
                  <a:pt x="9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31"/>
                  <a:pt x="16" y="21"/>
                  <a:pt x="25" y="13"/>
                </a:cubicBezTo>
                <a:cubicBezTo>
                  <a:pt x="33" y="5"/>
                  <a:pt x="43" y="0"/>
                  <a:pt x="55" y="0"/>
                </a:cubicBezTo>
                <a:cubicBezTo>
                  <a:pt x="66" y="0"/>
                  <a:pt x="76" y="5"/>
                  <a:pt x="84" y="13"/>
                </a:cubicBezTo>
                <a:cubicBezTo>
                  <a:pt x="93" y="21"/>
                  <a:pt x="97" y="31"/>
                  <a:pt x="97" y="43"/>
                </a:cubicBezTo>
                <a:cubicBezTo>
                  <a:pt x="97" y="61"/>
                  <a:pt x="97" y="61"/>
                  <a:pt x="97" y="61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102" y="61"/>
                  <a:pt x="105" y="62"/>
                  <a:pt x="106" y="64"/>
                </a:cubicBezTo>
                <a:cubicBezTo>
                  <a:pt x="108" y="65"/>
                  <a:pt x="109" y="67"/>
                  <a:pt x="109" y="70"/>
                </a:cubicBezTo>
                <a:close/>
                <a:moveTo>
                  <a:pt x="30" y="61"/>
                </a:moveTo>
                <a:cubicBezTo>
                  <a:pt x="79" y="61"/>
                  <a:pt x="79" y="61"/>
                  <a:pt x="79" y="61"/>
                </a:cubicBezTo>
                <a:cubicBezTo>
                  <a:pt x="79" y="43"/>
                  <a:pt x="79" y="43"/>
                  <a:pt x="79" y="43"/>
                </a:cubicBezTo>
                <a:cubicBezTo>
                  <a:pt x="79" y="36"/>
                  <a:pt x="76" y="30"/>
                  <a:pt x="72" y="26"/>
                </a:cubicBezTo>
                <a:cubicBezTo>
                  <a:pt x="67" y="21"/>
                  <a:pt x="61" y="19"/>
                  <a:pt x="55" y="19"/>
                </a:cubicBezTo>
                <a:cubicBezTo>
                  <a:pt x="48" y="19"/>
                  <a:pt x="42" y="21"/>
                  <a:pt x="37" y="26"/>
                </a:cubicBezTo>
                <a:cubicBezTo>
                  <a:pt x="33" y="30"/>
                  <a:pt x="30" y="36"/>
                  <a:pt x="30" y="43"/>
                </a:cubicBezTo>
                <a:lnTo>
                  <a:pt x="30" y="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980AAD-B1A8-497F-B31C-7523CEE0C7A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5114A8-ADE9-47F3-814D-4EF37F9BD231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98852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6" grpId="0"/>
      <p:bldP spid="11" grpId="0" animBg="1"/>
      <p:bldP spid="115" grpId="0"/>
      <p:bldP spid="8" grpId="0" animBg="1"/>
      <p:bldP spid="113" grpId="0"/>
      <p:bldP spid="10" grpId="0" animBg="1"/>
      <p:bldP spid="114" grpId="0"/>
      <p:bldP spid="7" grpId="0" animBg="1"/>
      <p:bldP spid="94" grpId="0"/>
      <p:bldP spid="95" grpId="0"/>
      <p:bldP spid="96" grpId="0"/>
      <p:bldP spid="102" grpId="0"/>
      <p:bldP spid="104" grpId="0"/>
      <p:bldP spid="106" grpId="0"/>
      <p:bldP spid="108" grpId="0"/>
      <p:bldP spid="112" grpId="0"/>
      <p:bldP spid="4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906780" y="1634016"/>
            <a:ext cx="2421094" cy="2426809"/>
            <a:chOff x="906780" y="1634016"/>
            <a:chExt cx="2421094" cy="2426809"/>
          </a:xfrm>
        </p:grpSpPr>
        <p:sp>
          <p:nvSpPr>
            <p:cNvPr id="4" name="Teardrop 3"/>
            <p:cNvSpPr/>
            <p:nvPr/>
          </p:nvSpPr>
          <p:spPr>
            <a:xfrm>
              <a:off x="906780" y="2872105"/>
              <a:ext cx="1188720" cy="1188720"/>
            </a:xfrm>
            <a:prstGeom prst="teardrop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ardrop 20"/>
            <p:cNvSpPr/>
            <p:nvPr/>
          </p:nvSpPr>
          <p:spPr>
            <a:xfrm flipH="1">
              <a:off x="2139154" y="2872105"/>
              <a:ext cx="1188720" cy="1188720"/>
            </a:xfrm>
            <a:prstGeom prst="teardrop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ardrop 23"/>
            <p:cNvSpPr/>
            <p:nvPr/>
          </p:nvSpPr>
          <p:spPr>
            <a:xfrm rot="10800000">
              <a:off x="2139154" y="1634016"/>
              <a:ext cx="1188720" cy="1188720"/>
            </a:xfrm>
            <a:prstGeom prst="teardrop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ardrop 26"/>
            <p:cNvSpPr/>
            <p:nvPr/>
          </p:nvSpPr>
          <p:spPr>
            <a:xfrm rot="10800000" flipH="1">
              <a:off x="906780" y="1634016"/>
              <a:ext cx="1188720" cy="1188720"/>
            </a:xfrm>
            <a:prstGeom prst="teardrop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SWOT </a:t>
            </a:r>
            <a:r>
              <a:rPr lang="en-US" dirty="0">
                <a:solidFill>
                  <a:schemeClr val="accent2"/>
                </a:solidFill>
              </a:rPr>
              <a:t>Analysis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1672587" y="2407443"/>
            <a:ext cx="361951" cy="361951"/>
            <a:chOff x="1672587" y="2407443"/>
            <a:chExt cx="361951" cy="361951"/>
          </a:xfrm>
        </p:grpSpPr>
        <p:sp>
          <p:nvSpPr>
            <p:cNvPr id="28" name="Teardrop 27"/>
            <p:cNvSpPr/>
            <p:nvPr/>
          </p:nvSpPr>
          <p:spPr>
            <a:xfrm rot="10800000" flipH="1">
              <a:off x="1672587" y="2407443"/>
              <a:ext cx="361951" cy="361951"/>
            </a:xfrm>
            <a:prstGeom prst="teardrop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93953" y="2489539"/>
              <a:ext cx="13493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S</a:t>
              </a:r>
            </a:p>
          </p:txBody>
        </p:sp>
      </p:grp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2200115" y="2403635"/>
            <a:ext cx="365760" cy="365760"/>
            <a:chOff x="2200115" y="2403635"/>
            <a:chExt cx="365760" cy="365760"/>
          </a:xfrm>
        </p:grpSpPr>
        <p:sp>
          <p:nvSpPr>
            <p:cNvPr id="25" name="Teardrop 24"/>
            <p:cNvSpPr/>
            <p:nvPr/>
          </p:nvSpPr>
          <p:spPr>
            <a:xfrm rot="10800000">
              <a:off x="2200115" y="2403635"/>
              <a:ext cx="365760" cy="365760"/>
            </a:xfrm>
            <a:prstGeom prst="teardrop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5526" y="2489539"/>
              <a:ext cx="13493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W</a:t>
              </a:r>
            </a:p>
          </p:txBody>
        </p:sp>
      </p:grpSp>
      <p:grpSp>
        <p:nvGrpSpPr>
          <p:cNvPr id="10" name="Group 9"/>
          <p:cNvGrpSpPr/>
          <p:nvPr>
            <p:custDataLst>
              <p:tags r:id="rId6"/>
            </p:custDataLst>
          </p:nvPr>
        </p:nvGrpSpPr>
        <p:grpSpPr>
          <a:xfrm>
            <a:off x="1668778" y="2925446"/>
            <a:ext cx="365760" cy="365760"/>
            <a:chOff x="1668778" y="2925446"/>
            <a:chExt cx="365760" cy="365760"/>
          </a:xfrm>
        </p:grpSpPr>
        <p:sp>
          <p:nvSpPr>
            <p:cNvPr id="5" name="Teardrop 4"/>
            <p:cNvSpPr/>
            <p:nvPr/>
          </p:nvSpPr>
          <p:spPr>
            <a:xfrm>
              <a:off x="1668778" y="2925446"/>
              <a:ext cx="365760" cy="365760"/>
            </a:xfrm>
            <a:prstGeom prst="teardrop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97761" y="2992101"/>
              <a:ext cx="13493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>
            <p:custDataLst>
              <p:tags r:id="rId7"/>
            </p:custDataLst>
          </p:nvPr>
        </p:nvGrpSpPr>
        <p:grpSpPr>
          <a:xfrm>
            <a:off x="2200115" y="2925446"/>
            <a:ext cx="365760" cy="365760"/>
            <a:chOff x="2200115" y="2925446"/>
            <a:chExt cx="365760" cy="365760"/>
          </a:xfrm>
        </p:grpSpPr>
        <p:sp>
          <p:nvSpPr>
            <p:cNvPr id="22" name="Teardrop 21"/>
            <p:cNvSpPr/>
            <p:nvPr/>
          </p:nvSpPr>
          <p:spPr>
            <a:xfrm flipH="1">
              <a:off x="2200115" y="2925446"/>
              <a:ext cx="365760" cy="365760"/>
            </a:xfrm>
            <a:prstGeom prst="teardrop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85920" y="2971208"/>
              <a:ext cx="13493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Lato" panose="020F0502020204030203" pitchFamily="34" charset="0"/>
                </a:rPr>
                <a:t>T</a:t>
              </a:r>
            </a:p>
          </p:txBody>
        </p:sp>
      </p:grpSp>
      <p:sp>
        <p:nvSpPr>
          <p:cNvPr id="36" name="TextBox 35"/>
          <p:cNvSpPr txBox="1"/>
          <p:nvPr>
            <p:custDataLst>
              <p:tags r:id="rId8"/>
            </p:custDataLst>
          </p:nvPr>
        </p:nvSpPr>
        <p:spPr>
          <a:xfrm>
            <a:off x="1065280" y="2016261"/>
            <a:ext cx="8159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Lato" panose="020F0502020204030203" pitchFamily="34" charset="0"/>
              </a:rPr>
              <a:t>Strengths</a:t>
            </a:r>
          </a:p>
        </p:txBody>
      </p:sp>
      <p:sp>
        <p:nvSpPr>
          <p:cNvPr id="37" name="TextBox 36"/>
          <p:cNvSpPr txBox="1"/>
          <p:nvPr>
            <p:custDataLst>
              <p:tags r:id="rId9"/>
            </p:custDataLst>
          </p:nvPr>
        </p:nvSpPr>
        <p:spPr>
          <a:xfrm>
            <a:off x="2323776" y="2016261"/>
            <a:ext cx="81947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Lato" panose="020F0502020204030203" pitchFamily="34" charset="0"/>
              </a:rPr>
              <a:t>Weaknesses</a:t>
            </a:r>
          </a:p>
        </p:txBody>
      </p:sp>
      <p:sp>
        <p:nvSpPr>
          <p:cNvPr id="38" name="TextBox 37"/>
          <p:cNvSpPr txBox="1"/>
          <p:nvPr>
            <p:custDataLst>
              <p:tags r:id="rId10"/>
            </p:custDataLst>
          </p:nvPr>
        </p:nvSpPr>
        <p:spPr>
          <a:xfrm>
            <a:off x="1065280" y="3467627"/>
            <a:ext cx="8159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Lato" panose="020F0502020204030203" pitchFamily="34" charset="0"/>
              </a:rPr>
              <a:t>Opportunities</a:t>
            </a:r>
          </a:p>
        </p:txBody>
      </p:sp>
      <p:sp>
        <p:nvSpPr>
          <p:cNvPr id="39" name="TextBox 38"/>
          <p:cNvSpPr txBox="1"/>
          <p:nvPr>
            <p:custDataLst>
              <p:tags r:id="rId11"/>
            </p:custDataLst>
          </p:nvPr>
        </p:nvSpPr>
        <p:spPr>
          <a:xfrm>
            <a:off x="2323776" y="3467627"/>
            <a:ext cx="81947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Lato" panose="020F0502020204030203" pitchFamily="34" charset="0"/>
              </a:rPr>
              <a:t>Threats</a:t>
            </a:r>
          </a:p>
        </p:txBody>
      </p:sp>
      <p:sp>
        <p:nvSpPr>
          <p:cNvPr id="40" name="TextBox 39"/>
          <p:cNvSpPr txBox="1"/>
          <p:nvPr>
            <p:custDataLst>
              <p:tags r:id="rId12"/>
            </p:custDataLst>
          </p:nvPr>
        </p:nvSpPr>
        <p:spPr>
          <a:xfrm>
            <a:off x="1065280" y="4159850"/>
            <a:ext cx="8159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Positive</a:t>
            </a:r>
          </a:p>
        </p:txBody>
      </p:sp>
      <p:sp>
        <p:nvSpPr>
          <p:cNvPr id="41" name="TextBox 40"/>
          <p:cNvSpPr txBox="1"/>
          <p:nvPr>
            <p:custDataLst>
              <p:tags r:id="rId13"/>
            </p:custDataLst>
          </p:nvPr>
        </p:nvSpPr>
        <p:spPr>
          <a:xfrm>
            <a:off x="2323776" y="4159850"/>
            <a:ext cx="8159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Negative</a:t>
            </a:r>
          </a:p>
        </p:txBody>
      </p:sp>
      <p:sp>
        <p:nvSpPr>
          <p:cNvPr id="42" name="TextBox 41"/>
          <p:cNvSpPr txBox="1"/>
          <p:nvPr>
            <p:custDataLst>
              <p:tags r:id="rId14"/>
            </p:custDataLst>
          </p:nvPr>
        </p:nvSpPr>
        <p:spPr>
          <a:xfrm rot="16200000">
            <a:off x="292407" y="2186867"/>
            <a:ext cx="8159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Internal Factors</a:t>
            </a:r>
          </a:p>
        </p:txBody>
      </p:sp>
      <p:sp>
        <p:nvSpPr>
          <p:cNvPr id="43" name="TextBox 42"/>
          <p:cNvSpPr txBox="1"/>
          <p:nvPr>
            <p:custDataLst>
              <p:tags r:id="rId15"/>
            </p:custDataLst>
          </p:nvPr>
        </p:nvSpPr>
        <p:spPr>
          <a:xfrm rot="16200000">
            <a:off x="292407" y="3404911"/>
            <a:ext cx="8159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External Factors</a:t>
            </a:r>
          </a:p>
        </p:txBody>
      </p:sp>
      <p:sp>
        <p:nvSpPr>
          <p:cNvPr id="44" name="TextBox 43"/>
          <p:cNvSpPr txBox="1"/>
          <p:nvPr>
            <p:custDataLst>
              <p:tags r:id="rId16"/>
            </p:custDataLst>
          </p:nvPr>
        </p:nvSpPr>
        <p:spPr>
          <a:xfrm>
            <a:off x="4012248" y="1765914"/>
            <a:ext cx="1954212" cy="13080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Sustainability value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Application design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Promotion strategy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Fixed price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Safe operation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Low investment</a:t>
            </a:r>
            <a:endParaRPr lang="en-US" sz="100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45" name="TextBox 44"/>
          <p:cNvSpPr txBox="1"/>
          <p:nvPr>
            <p:custDataLst>
              <p:tags r:id="rId17"/>
            </p:custDataLst>
          </p:nvPr>
        </p:nvSpPr>
        <p:spPr>
          <a:xfrm>
            <a:off x="4008733" y="1543051"/>
            <a:ext cx="1958418" cy="19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Strengths </a:t>
            </a:r>
          </a:p>
        </p:txBody>
      </p:sp>
      <p:sp>
        <p:nvSpPr>
          <p:cNvPr id="49" name="TextBox 48"/>
          <p:cNvSpPr txBox="1"/>
          <p:nvPr>
            <p:custDataLst>
              <p:tags r:id="rId18"/>
            </p:custDataLst>
          </p:nvPr>
        </p:nvSpPr>
        <p:spPr>
          <a:xfrm>
            <a:off x="6582673" y="1765914"/>
            <a:ext cx="1954212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Low experience in the industry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Little work experience of the founders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Untested business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Success depends on driveway owners</a:t>
            </a:r>
            <a:endParaRPr lang="en-US" sz="100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50" name="TextBox 49"/>
          <p:cNvSpPr txBox="1"/>
          <p:nvPr>
            <p:custDataLst>
              <p:tags r:id="rId19"/>
            </p:custDataLst>
          </p:nvPr>
        </p:nvSpPr>
        <p:spPr>
          <a:xfrm>
            <a:off x="6578467" y="1543051"/>
            <a:ext cx="1958418" cy="19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Weaknesses</a:t>
            </a:r>
          </a:p>
        </p:txBody>
      </p:sp>
      <p:sp>
        <p:nvSpPr>
          <p:cNvPr id="51" name="TextBox 50"/>
          <p:cNvSpPr txBox="1"/>
          <p:nvPr>
            <p:custDataLst>
              <p:tags r:id="rId20"/>
            </p:custDataLst>
          </p:nvPr>
        </p:nvSpPr>
        <p:spPr>
          <a:xfrm>
            <a:off x="4012248" y="3363784"/>
            <a:ext cx="195421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Lack of parking spots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Repetitive work schedule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Sharing economy love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Smart phone omnipresence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Big market</a:t>
            </a:r>
            <a:endParaRPr lang="en-US" sz="100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>
            <p:custDataLst>
              <p:tags r:id="rId21"/>
            </p:custDataLst>
          </p:nvPr>
        </p:nvSpPr>
        <p:spPr>
          <a:xfrm>
            <a:off x="4008733" y="3135947"/>
            <a:ext cx="1958418" cy="193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Opportunities </a:t>
            </a:r>
          </a:p>
        </p:txBody>
      </p:sp>
      <p:sp>
        <p:nvSpPr>
          <p:cNvPr id="53" name="TextBox 52"/>
          <p:cNvSpPr txBox="1"/>
          <p:nvPr>
            <p:custDataLst>
              <p:tags r:id="rId22"/>
            </p:custDataLst>
          </p:nvPr>
        </p:nvSpPr>
        <p:spPr>
          <a:xfrm>
            <a:off x="6582673" y="3363784"/>
            <a:ext cx="195421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Potentially illegal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Moral hazard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accent2"/>
                </a:solidFill>
                <a:latin typeface="Lato" panose="020F0502020204030203" pitchFamily="34" charset="0"/>
              </a:rPr>
              <a:t>Potential success of competitors</a:t>
            </a:r>
            <a:endParaRPr lang="en-US" sz="100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886015-45D4-4E9A-8D24-5163EC9C8E4C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6578467" y="3102295"/>
            <a:ext cx="1958418" cy="1908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Threats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F3D47F-9DC9-4231-8C9F-23479B74F360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1FCB66-B3AB-4402-A524-6DB563F2BA9F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59054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9" grpId="0"/>
      <p:bldP spid="50" grpId="0"/>
      <p:bldP spid="51" grpId="0"/>
      <p:bldP spid="52" grpId="0"/>
      <p:bldP spid="53" grpId="0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2917565" y="2799654"/>
            <a:ext cx="3308870" cy="233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400" b="1" spc="20" dirty="0">
                <a:solidFill>
                  <a:schemeClr val="accent2"/>
                </a:solidFill>
                <a:latin typeface="Lato" panose="020F0502020204030203" pitchFamily="34" charset="0"/>
              </a:rPr>
              <a:t>“Parking your car can be a challenge”</a:t>
            </a: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2882438" y="3458407"/>
            <a:ext cx="3379124" cy="517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  <a:spcAft>
                <a:spcPts val="12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The following is the presentation of the business plan built for </a:t>
            </a:r>
            <a:r>
              <a:rPr lang="en-US" sz="8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, a service that allows one to rent private parking spots through a mobile phone in a sustainable way</a:t>
            </a: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2917565" y="3089146"/>
            <a:ext cx="3308870" cy="1733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000" b="1" spc="20" dirty="0" err="1">
                <a:solidFill>
                  <a:schemeClr val="accent3"/>
                </a:solidFill>
                <a:latin typeface="Lato" panose="020F0502020204030203" pitchFamily="34" charset="0"/>
              </a:rPr>
              <a:t>CoPark</a:t>
            </a:r>
            <a:r>
              <a:rPr lang="en-US" sz="1000" b="1" spc="20" dirty="0">
                <a:solidFill>
                  <a:schemeClr val="accent3"/>
                </a:solidFill>
                <a:latin typeface="Lato" panose="020F0502020204030203" pitchFamily="34" charset="0"/>
              </a:rPr>
              <a:t> is the solution !</a:t>
            </a:r>
          </a:p>
        </p:txBody>
      </p:sp>
      <p:sp>
        <p:nvSpPr>
          <p:cNvPr id="18" name="TextBox 17"/>
          <p:cNvSpPr txBox="1"/>
          <p:nvPr>
            <p:custDataLst>
              <p:tags r:id="rId4"/>
            </p:custDataLst>
          </p:nvPr>
        </p:nvSpPr>
        <p:spPr>
          <a:xfrm>
            <a:off x="594360" y="820891"/>
            <a:ext cx="795528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accent1"/>
                </a:solidFill>
                <a:latin typeface="Lato Black" panose="020F0A02020204030203" pitchFamily="34" charset="0"/>
              </a:rPr>
              <a:t>A SHORT </a:t>
            </a:r>
            <a:r>
              <a:rPr lang="en-US" sz="3200" cap="all" spc="50" dirty="0">
                <a:solidFill>
                  <a:schemeClr val="accent2"/>
                </a:solidFill>
                <a:latin typeface="Lato Black" panose="020F0A02020204030203" pitchFamily="34" charset="0"/>
              </a:rPr>
              <a:t>STORY</a:t>
            </a:r>
          </a:p>
        </p:txBody>
      </p:sp>
      <p:cxnSp>
        <p:nvCxnSpPr>
          <p:cNvPr id="19" name="Straight Connector 18"/>
          <p:cNvCxnSpPr/>
          <p:nvPr>
            <p:custDataLst>
              <p:tags r:id="rId5"/>
            </p:custDataLst>
          </p:nvPr>
        </p:nvCxnSpPr>
        <p:spPr>
          <a:xfrm>
            <a:off x="4114800" y="672100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27">
            <a:extLst>
              <a:ext uri="{FF2B5EF4-FFF2-40B4-BE49-F238E27FC236}">
                <a16:creationId xmlns:a16="http://schemas.microsoft.com/office/drawing/2014/main" id="{9DD43C67-D83B-4F3D-85C0-19A5206103A0}"/>
              </a:ext>
            </a:extLst>
          </p:cNvPr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289560" y="1497937"/>
            <a:ext cx="1035040" cy="1035040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3 w 145"/>
              <a:gd name="T9" fmla="*/ 146 h 146"/>
              <a:gd name="T10" fmla="*/ 36 w 145"/>
              <a:gd name="T11" fmla="*/ 136 h 146"/>
              <a:gd name="T12" fmla="*/ 10 w 145"/>
              <a:gd name="T13" fmla="*/ 109 h 146"/>
              <a:gd name="T14" fmla="*/ 0 w 145"/>
              <a:gd name="T15" fmla="*/ 73 h 146"/>
              <a:gd name="T16" fmla="*/ 10 w 145"/>
              <a:gd name="T17" fmla="*/ 37 h 146"/>
              <a:gd name="T18" fmla="*/ 36 w 145"/>
              <a:gd name="T19" fmla="*/ 10 h 146"/>
              <a:gd name="T20" fmla="*/ 73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17 w 145"/>
              <a:gd name="T27" fmla="*/ 99 h 146"/>
              <a:gd name="T28" fmla="*/ 124 w 145"/>
              <a:gd name="T29" fmla="*/ 73 h 146"/>
              <a:gd name="T30" fmla="*/ 117 w 145"/>
              <a:gd name="T31" fmla="*/ 47 h 146"/>
              <a:gd name="T32" fmla="*/ 98 w 145"/>
              <a:gd name="T33" fmla="*/ 28 h 146"/>
              <a:gd name="T34" fmla="*/ 73 w 145"/>
              <a:gd name="T35" fmla="*/ 22 h 146"/>
              <a:gd name="T36" fmla="*/ 47 w 145"/>
              <a:gd name="T37" fmla="*/ 28 h 146"/>
              <a:gd name="T38" fmla="*/ 28 w 145"/>
              <a:gd name="T39" fmla="*/ 47 h 146"/>
              <a:gd name="T40" fmla="*/ 21 w 145"/>
              <a:gd name="T41" fmla="*/ 73 h 146"/>
              <a:gd name="T42" fmla="*/ 28 w 145"/>
              <a:gd name="T43" fmla="*/ 99 h 146"/>
              <a:gd name="T44" fmla="*/ 47 w 145"/>
              <a:gd name="T45" fmla="*/ 118 h 146"/>
              <a:gd name="T46" fmla="*/ 73 w 145"/>
              <a:gd name="T47" fmla="*/ 124 h 146"/>
              <a:gd name="T48" fmla="*/ 98 w 145"/>
              <a:gd name="T49" fmla="*/ 118 h 146"/>
              <a:gd name="T50" fmla="*/ 117 w 145"/>
              <a:gd name="T51" fmla="*/ 99 h 146"/>
              <a:gd name="T52" fmla="*/ 85 w 145"/>
              <a:gd name="T53" fmla="*/ 40 h 146"/>
              <a:gd name="T54" fmla="*/ 85 w 145"/>
              <a:gd name="T55" fmla="*/ 82 h 146"/>
              <a:gd name="T56" fmla="*/ 84 w 145"/>
              <a:gd name="T57" fmla="*/ 84 h 146"/>
              <a:gd name="T58" fmla="*/ 82 w 145"/>
              <a:gd name="T59" fmla="*/ 85 h 146"/>
              <a:gd name="T60" fmla="*/ 51 w 145"/>
              <a:gd name="T61" fmla="*/ 85 h 146"/>
              <a:gd name="T62" fmla="*/ 49 w 145"/>
              <a:gd name="T63" fmla="*/ 84 h 146"/>
              <a:gd name="T64" fmla="*/ 48 w 145"/>
              <a:gd name="T65" fmla="*/ 82 h 146"/>
              <a:gd name="T66" fmla="*/ 48 w 145"/>
              <a:gd name="T67" fmla="*/ 76 h 146"/>
              <a:gd name="T68" fmla="*/ 49 w 145"/>
              <a:gd name="T69" fmla="*/ 74 h 146"/>
              <a:gd name="T70" fmla="*/ 51 w 145"/>
              <a:gd name="T71" fmla="*/ 73 h 146"/>
              <a:gd name="T72" fmla="*/ 73 w 145"/>
              <a:gd name="T73" fmla="*/ 73 h 146"/>
              <a:gd name="T74" fmla="*/ 73 w 145"/>
              <a:gd name="T75" fmla="*/ 40 h 146"/>
              <a:gd name="T76" fmla="*/ 73 w 145"/>
              <a:gd name="T77" fmla="*/ 38 h 146"/>
              <a:gd name="T78" fmla="*/ 76 w 145"/>
              <a:gd name="T79" fmla="*/ 37 h 146"/>
              <a:gd name="T80" fmla="*/ 82 w 145"/>
              <a:gd name="T81" fmla="*/ 37 h 146"/>
              <a:gd name="T82" fmla="*/ 84 w 145"/>
              <a:gd name="T83" fmla="*/ 38 h 146"/>
              <a:gd name="T84" fmla="*/ 85 w 145"/>
              <a:gd name="T85" fmla="*/ 4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2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3" y="124"/>
                  <a:pt x="73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85" y="40"/>
                </a:moveTo>
                <a:cubicBezTo>
                  <a:pt x="85" y="82"/>
                  <a:pt x="85" y="82"/>
                  <a:pt x="85" y="82"/>
                </a:cubicBezTo>
                <a:cubicBezTo>
                  <a:pt x="85" y="83"/>
                  <a:pt x="84" y="84"/>
                  <a:pt x="84" y="84"/>
                </a:cubicBezTo>
                <a:cubicBezTo>
                  <a:pt x="83" y="85"/>
                  <a:pt x="83" y="85"/>
                  <a:pt x="82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0" y="85"/>
                  <a:pt x="49" y="84"/>
                </a:cubicBezTo>
                <a:cubicBezTo>
                  <a:pt x="49" y="84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9" y="74"/>
                  <a:pt x="49" y="74"/>
                </a:cubicBezTo>
                <a:cubicBezTo>
                  <a:pt x="50" y="73"/>
                  <a:pt x="51" y="73"/>
                  <a:pt x="51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39"/>
                  <a:pt x="73" y="38"/>
                  <a:pt x="73" y="38"/>
                </a:cubicBezTo>
                <a:cubicBezTo>
                  <a:pt x="74" y="37"/>
                  <a:pt x="75" y="37"/>
                  <a:pt x="76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3" y="37"/>
                  <a:pt x="84" y="38"/>
                </a:cubicBezTo>
                <a:cubicBezTo>
                  <a:pt x="84" y="38"/>
                  <a:pt x="85" y="39"/>
                  <a:pt x="85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Freeform 361">
            <a:extLst>
              <a:ext uri="{FF2B5EF4-FFF2-40B4-BE49-F238E27FC236}">
                <a16:creationId xmlns:a16="http://schemas.microsoft.com/office/drawing/2014/main" id="{672FD3DF-7E43-466C-B829-659F6091BE92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2807153" y="1497937"/>
            <a:ext cx="1311732" cy="1035040"/>
          </a:xfrm>
          <a:custGeom>
            <a:avLst/>
            <a:gdLst>
              <a:gd name="T0" fmla="*/ 193 w 193"/>
              <a:gd name="T1" fmla="*/ 82 h 152"/>
              <a:gd name="T2" fmla="*/ 193 w 193"/>
              <a:gd name="T3" fmla="*/ 118 h 152"/>
              <a:gd name="T4" fmla="*/ 192 w 193"/>
              <a:gd name="T5" fmla="*/ 120 h 152"/>
              <a:gd name="T6" fmla="*/ 190 w 193"/>
              <a:gd name="T7" fmla="*/ 121 h 152"/>
              <a:gd name="T8" fmla="*/ 181 w 193"/>
              <a:gd name="T9" fmla="*/ 121 h 152"/>
              <a:gd name="T10" fmla="*/ 181 w 193"/>
              <a:gd name="T11" fmla="*/ 133 h 152"/>
              <a:gd name="T12" fmla="*/ 176 w 193"/>
              <a:gd name="T13" fmla="*/ 146 h 152"/>
              <a:gd name="T14" fmla="*/ 163 w 193"/>
              <a:gd name="T15" fmla="*/ 152 h 152"/>
              <a:gd name="T16" fmla="*/ 150 w 193"/>
              <a:gd name="T17" fmla="*/ 146 h 152"/>
              <a:gd name="T18" fmla="*/ 145 w 193"/>
              <a:gd name="T19" fmla="*/ 133 h 152"/>
              <a:gd name="T20" fmla="*/ 145 w 193"/>
              <a:gd name="T21" fmla="*/ 121 h 152"/>
              <a:gd name="T22" fmla="*/ 48 w 193"/>
              <a:gd name="T23" fmla="*/ 121 h 152"/>
              <a:gd name="T24" fmla="*/ 48 w 193"/>
              <a:gd name="T25" fmla="*/ 133 h 152"/>
              <a:gd name="T26" fmla="*/ 43 w 193"/>
              <a:gd name="T27" fmla="*/ 146 h 152"/>
              <a:gd name="T28" fmla="*/ 30 w 193"/>
              <a:gd name="T29" fmla="*/ 152 h 152"/>
              <a:gd name="T30" fmla="*/ 17 w 193"/>
              <a:gd name="T31" fmla="*/ 146 h 152"/>
              <a:gd name="T32" fmla="*/ 12 w 193"/>
              <a:gd name="T33" fmla="*/ 133 h 152"/>
              <a:gd name="T34" fmla="*/ 12 w 193"/>
              <a:gd name="T35" fmla="*/ 121 h 152"/>
              <a:gd name="T36" fmla="*/ 3 w 193"/>
              <a:gd name="T37" fmla="*/ 121 h 152"/>
              <a:gd name="T38" fmla="*/ 1 w 193"/>
              <a:gd name="T39" fmla="*/ 120 h 152"/>
              <a:gd name="T40" fmla="*/ 0 w 193"/>
              <a:gd name="T41" fmla="*/ 118 h 152"/>
              <a:gd name="T42" fmla="*/ 0 w 193"/>
              <a:gd name="T43" fmla="*/ 82 h 152"/>
              <a:gd name="T44" fmla="*/ 6 w 193"/>
              <a:gd name="T45" fmla="*/ 67 h 152"/>
              <a:gd name="T46" fmla="*/ 21 w 193"/>
              <a:gd name="T47" fmla="*/ 61 h 152"/>
              <a:gd name="T48" fmla="*/ 23 w 193"/>
              <a:gd name="T49" fmla="*/ 61 h 152"/>
              <a:gd name="T50" fmla="*/ 33 w 193"/>
              <a:gd name="T51" fmla="*/ 21 h 152"/>
              <a:gd name="T52" fmla="*/ 43 w 193"/>
              <a:gd name="T53" fmla="*/ 6 h 152"/>
              <a:gd name="T54" fmla="*/ 60 w 193"/>
              <a:gd name="T55" fmla="*/ 0 h 152"/>
              <a:gd name="T56" fmla="*/ 133 w 193"/>
              <a:gd name="T57" fmla="*/ 0 h 152"/>
              <a:gd name="T58" fmla="*/ 150 w 193"/>
              <a:gd name="T59" fmla="*/ 6 h 152"/>
              <a:gd name="T60" fmla="*/ 160 w 193"/>
              <a:gd name="T61" fmla="*/ 21 h 152"/>
              <a:gd name="T62" fmla="*/ 169 w 193"/>
              <a:gd name="T63" fmla="*/ 61 h 152"/>
              <a:gd name="T64" fmla="*/ 172 w 193"/>
              <a:gd name="T65" fmla="*/ 61 h 152"/>
              <a:gd name="T66" fmla="*/ 187 w 193"/>
              <a:gd name="T67" fmla="*/ 67 h 152"/>
              <a:gd name="T68" fmla="*/ 193 w 193"/>
              <a:gd name="T69" fmla="*/ 82 h 152"/>
              <a:gd name="T70" fmla="*/ 41 w 193"/>
              <a:gd name="T71" fmla="*/ 102 h 152"/>
              <a:gd name="T72" fmla="*/ 45 w 193"/>
              <a:gd name="T73" fmla="*/ 91 h 152"/>
              <a:gd name="T74" fmla="*/ 41 w 193"/>
              <a:gd name="T75" fmla="*/ 80 h 152"/>
              <a:gd name="T76" fmla="*/ 30 w 193"/>
              <a:gd name="T77" fmla="*/ 76 h 152"/>
              <a:gd name="T78" fmla="*/ 19 w 193"/>
              <a:gd name="T79" fmla="*/ 80 h 152"/>
              <a:gd name="T80" fmla="*/ 15 w 193"/>
              <a:gd name="T81" fmla="*/ 91 h 152"/>
              <a:gd name="T82" fmla="*/ 19 w 193"/>
              <a:gd name="T83" fmla="*/ 102 h 152"/>
              <a:gd name="T84" fmla="*/ 30 w 193"/>
              <a:gd name="T85" fmla="*/ 106 h 152"/>
              <a:gd name="T86" fmla="*/ 41 w 193"/>
              <a:gd name="T87" fmla="*/ 102 h 152"/>
              <a:gd name="T88" fmla="*/ 48 w 193"/>
              <a:gd name="T89" fmla="*/ 61 h 152"/>
              <a:gd name="T90" fmla="*/ 145 w 193"/>
              <a:gd name="T91" fmla="*/ 61 h 152"/>
              <a:gd name="T92" fmla="*/ 136 w 193"/>
              <a:gd name="T93" fmla="*/ 27 h 152"/>
              <a:gd name="T94" fmla="*/ 135 w 193"/>
              <a:gd name="T95" fmla="*/ 25 h 152"/>
              <a:gd name="T96" fmla="*/ 133 w 193"/>
              <a:gd name="T97" fmla="*/ 25 h 152"/>
              <a:gd name="T98" fmla="*/ 60 w 193"/>
              <a:gd name="T99" fmla="*/ 25 h 152"/>
              <a:gd name="T100" fmla="*/ 58 w 193"/>
              <a:gd name="T101" fmla="*/ 25 h 152"/>
              <a:gd name="T102" fmla="*/ 57 w 193"/>
              <a:gd name="T103" fmla="*/ 27 h 152"/>
              <a:gd name="T104" fmla="*/ 48 w 193"/>
              <a:gd name="T105" fmla="*/ 61 h 152"/>
              <a:gd name="T106" fmla="*/ 174 w 193"/>
              <a:gd name="T107" fmla="*/ 102 h 152"/>
              <a:gd name="T108" fmla="*/ 178 w 193"/>
              <a:gd name="T109" fmla="*/ 91 h 152"/>
              <a:gd name="T110" fmla="*/ 174 w 193"/>
              <a:gd name="T111" fmla="*/ 80 h 152"/>
              <a:gd name="T112" fmla="*/ 163 w 193"/>
              <a:gd name="T113" fmla="*/ 76 h 152"/>
              <a:gd name="T114" fmla="*/ 152 w 193"/>
              <a:gd name="T115" fmla="*/ 80 h 152"/>
              <a:gd name="T116" fmla="*/ 148 w 193"/>
              <a:gd name="T117" fmla="*/ 91 h 152"/>
              <a:gd name="T118" fmla="*/ 152 w 193"/>
              <a:gd name="T119" fmla="*/ 102 h 152"/>
              <a:gd name="T120" fmla="*/ 163 w 193"/>
              <a:gd name="T121" fmla="*/ 106 h 152"/>
              <a:gd name="T122" fmla="*/ 174 w 193"/>
              <a:gd name="T123" fmla="*/ 10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3" h="152">
                <a:moveTo>
                  <a:pt x="193" y="82"/>
                </a:moveTo>
                <a:cubicBezTo>
                  <a:pt x="193" y="118"/>
                  <a:pt x="193" y="118"/>
                  <a:pt x="193" y="118"/>
                </a:cubicBezTo>
                <a:cubicBezTo>
                  <a:pt x="193" y="119"/>
                  <a:pt x="193" y="120"/>
                  <a:pt x="192" y="120"/>
                </a:cubicBezTo>
                <a:cubicBezTo>
                  <a:pt x="192" y="121"/>
                  <a:pt x="191" y="121"/>
                  <a:pt x="190" y="121"/>
                </a:cubicBezTo>
                <a:cubicBezTo>
                  <a:pt x="181" y="121"/>
                  <a:pt x="181" y="121"/>
                  <a:pt x="181" y="121"/>
                </a:cubicBezTo>
                <a:cubicBezTo>
                  <a:pt x="181" y="133"/>
                  <a:pt x="181" y="133"/>
                  <a:pt x="181" y="133"/>
                </a:cubicBezTo>
                <a:cubicBezTo>
                  <a:pt x="181" y="138"/>
                  <a:pt x="179" y="143"/>
                  <a:pt x="176" y="146"/>
                </a:cubicBezTo>
                <a:cubicBezTo>
                  <a:pt x="172" y="150"/>
                  <a:pt x="168" y="152"/>
                  <a:pt x="163" y="152"/>
                </a:cubicBezTo>
                <a:cubicBezTo>
                  <a:pt x="158" y="152"/>
                  <a:pt x="154" y="150"/>
                  <a:pt x="150" y="146"/>
                </a:cubicBezTo>
                <a:cubicBezTo>
                  <a:pt x="147" y="143"/>
                  <a:pt x="145" y="138"/>
                  <a:pt x="145" y="133"/>
                </a:cubicBezTo>
                <a:cubicBezTo>
                  <a:pt x="145" y="121"/>
                  <a:pt x="145" y="121"/>
                  <a:pt x="145" y="121"/>
                </a:cubicBezTo>
                <a:cubicBezTo>
                  <a:pt x="48" y="121"/>
                  <a:pt x="48" y="121"/>
                  <a:pt x="48" y="121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8" y="138"/>
                  <a:pt x="46" y="143"/>
                  <a:pt x="43" y="146"/>
                </a:cubicBezTo>
                <a:cubicBezTo>
                  <a:pt x="39" y="150"/>
                  <a:pt x="35" y="152"/>
                  <a:pt x="30" y="152"/>
                </a:cubicBezTo>
                <a:cubicBezTo>
                  <a:pt x="25" y="152"/>
                  <a:pt x="21" y="150"/>
                  <a:pt x="17" y="146"/>
                </a:cubicBezTo>
                <a:cubicBezTo>
                  <a:pt x="14" y="143"/>
                  <a:pt x="12" y="138"/>
                  <a:pt x="12" y="133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3" y="121"/>
                  <a:pt x="3" y="121"/>
                  <a:pt x="3" y="121"/>
                </a:cubicBezTo>
                <a:cubicBezTo>
                  <a:pt x="2" y="121"/>
                  <a:pt x="1" y="121"/>
                  <a:pt x="1" y="120"/>
                </a:cubicBezTo>
                <a:cubicBezTo>
                  <a:pt x="0" y="120"/>
                  <a:pt x="0" y="119"/>
                  <a:pt x="0" y="11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76"/>
                  <a:pt x="2" y="71"/>
                  <a:pt x="6" y="67"/>
                </a:cubicBezTo>
                <a:cubicBezTo>
                  <a:pt x="10" y="63"/>
                  <a:pt x="15" y="61"/>
                  <a:pt x="21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21"/>
                  <a:pt x="33" y="21"/>
                  <a:pt x="33" y="21"/>
                </a:cubicBezTo>
                <a:cubicBezTo>
                  <a:pt x="35" y="15"/>
                  <a:pt x="38" y="10"/>
                  <a:pt x="43" y="6"/>
                </a:cubicBezTo>
                <a:cubicBezTo>
                  <a:pt x="48" y="2"/>
                  <a:pt x="54" y="0"/>
                  <a:pt x="6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9" y="0"/>
                  <a:pt x="145" y="2"/>
                  <a:pt x="150" y="6"/>
                </a:cubicBezTo>
                <a:cubicBezTo>
                  <a:pt x="155" y="10"/>
                  <a:pt x="158" y="15"/>
                  <a:pt x="160" y="21"/>
                </a:cubicBezTo>
                <a:cubicBezTo>
                  <a:pt x="169" y="61"/>
                  <a:pt x="169" y="61"/>
                  <a:pt x="169" y="61"/>
                </a:cubicBezTo>
                <a:cubicBezTo>
                  <a:pt x="172" y="61"/>
                  <a:pt x="172" y="61"/>
                  <a:pt x="172" y="61"/>
                </a:cubicBezTo>
                <a:cubicBezTo>
                  <a:pt x="178" y="61"/>
                  <a:pt x="183" y="63"/>
                  <a:pt x="187" y="67"/>
                </a:cubicBezTo>
                <a:cubicBezTo>
                  <a:pt x="191" y="71"/>
                  <a:pt x="193" y="76"/>
                  <a:pt x="193" y="82"/>
                </a:cubicBezTo>
                <a:close/>
                <a:moveTo>
                  <a:pt x="41" y="102"/>
                </a:moveTo>
                <a:cubicBezTo>
                  <a:pt x="44" y="99"/>
                  <a:pt x="45" y="95"/>
                  <a:pt x="45" y="91"/>
                </a:cubicBezTo>
                <a:cubicBezTo>
                  <a:pt x="45" y="87"/>
                  <a:pt x="44" y="83"/>
                  <a:pt x="41" y="80"/>
                </a:cubicBezTo>
                <a:cubicBezTo>
                  <a:pt x="38" y="77"/>
                  <a:pt x="34" y="76"/>
                  <a:pt x="30" y="76"/>
                </a:cubicBezTo>
                <a:cubicBezTo>
                  <a:pt x="26" y="76"/>
                  <a:pt x="22" y="77"/>
                  <a:pt x="19" y="80"/>
                </a:cubicBezTo>
                <a:cubicBezTo>
                  <a:pt x="16" y="83"/>
                  <a:pt x="15" y="87"/>
                  <a:pt x="15" y="91"/>
                </a:cubicBezTo>
                <a:cubicBezTo>
                  <a:pt x="15" y="95"/>
                  <a:pt x="16" y="99"/>
                  <a:pt x="19" y="102"/>
                </a:cubicBezTo>
                <a:cubicBezTo>
                  <a:pt x="22" y="105"/>
                  <a:pt x="26" y="106"/>
                  <a:pt x="30" y="106"/>
                </a:cubicBezTo>
                <a:cubicBezTo>
                  <a:pt x="34" y="106"/>
                  <a:pt x="38" y="105"/>
                  <a:pt x="41" y="102"/>
                </a:cubicBezTo>
                <a:close/>
                <a:moveTo>
                  <a:pt x="48" y="61"/>
                </a:moveTo>
                <a:cubicBezTo>
                  <a:pt x="145" y="61"/>
                  <a:pt x="145" y="61"/>
                  <a:pt x="145" y="61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136" y="27"/>
                  <a:pt x="136" y="26"/>
                  <a:pt x="135" y="25"/>
                </a:cubicBezTo>
                <a:cubicBezTo>
                  <a:pt x="134" y="25"/>
                  <a:pt x="133" y="25"/>
                  <a:pt x="133" y="25"/>
                </a:cubicBezTo>
                <a:cubicBezTo>
                  <a:pt x="60" y="25"/>
                  <a:pt x="60" y="25"/>
                  <a:pt x="60" y="25"/>
                </a:cubicBezTo>
                <a:cubicBezTo>
                  <a:pt x="60" y="25"/>
                  <a:pt x="59" y="25"/>
                  <a:pt x="58" y="25"/>
                </a:cubicBezTo>
                <a:cubicBezTo>
                  <a:pt x="57" y="26"/>
                  <a:pt x="57" y="27"/>
                  <a:pt x="57" y="27"/>
                </a:cubicBezTo>
                <a:lnTo>
                  <a:pt x="48" y="61"/>
                </a:lnTo>
                <a:close/>
                <a:moveTo>
                  <a:pt x="174" y="102"/>
                </a:moveTo>
                <a:cubicBezTo>
                  <a:pt x="177" y="99"/>
                  <a:pt x="178" y="95"/>
                  <a:pt x="178" y="91"/>
                </a:cubicBezTo>
                <a:cubicBezTo>
                  <a:pt x="178" y="87"/>
                  <a:pt x="177" y="83"/>
                  <a:pt x="174" y="80"/>
                </a:cubicBezTo>
                <a:cubicBezTo>
                  <a:pt x="171" y="77"/>
                  <a:pt x="167" y="76"/>
                  <a:pt x="163" y="76"/>
                </a:cubicBezTo>
                <a:cubicBezTo>
                  <a:pt x="159" y="76"/>
                  <a:pt x="155" y="77"/>
                  <a:pt x="152" y="80"/>
                </a:cubicBezTo>
                <a:cubicBezTo>
                  <a:pt x="149" y="83"/>
                  <a:pt x="148" y="87"/>
                  <a:pt x="148" y="91"/>
                </a:cubicBezTo>
                <a:cubicBezTo>
                  <a:pt x="148" y="95"/>
                  <a:pt x="149" y="99"/>
                  <a:pt x="152" y="102"/>
                </a:cubicBezTo>
                <a:cubicBezTo>
                  <a:pt x="155" y="105"/>
                  <a:pt x="159" y="106"/>
                  <a:pt x="163" y="106"/>
                </a:cubicBezTo>
                <a:cubicBezTo>
                  <a:pt x="167" y="106"/>
                  <a:pt x="171" y="105"/>
                  <a:pt x="174" y="1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05036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Offer </a:t>
            </a:r>
            <a:r>
              <a:rPr lang="en-US" dirty="0">
                <a:solidFill>
                  <a:schemeClr val="accent2"/>
                </a:solidFill>
              </a:rPr>
              <a:t>and DEMAND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>
            <p:custDataLst>
              <p:tags r:id="rId3"/>
            </p:custDataLst>
          </p:nvPr>
        </p:nvGrpSpPr>
        <p:grpSpPr>
          <a:xfrm>
            <a:off x="1127045" y="1543051"/>
            <a:ext cx="3071730" cy="714533"/>
            <a:chOff x="1127045" y="1543051"/>
            <a:chExt cx="3071730" cy="714533"/>
          </a:xfrm>
        </p:grpSpPr>
        <p:sp>
          <p:nvSpPr>
            <p:cNvPr id="5" name="TextBox 4"/>
            <p:cNvSpPr txBox="1"/>
            <p:nvPr/>
          </p:nvSpPr>
          <p:spPr>
            <a:xfrm>
              <a:off x="1130531" y="1757447"/>
              <a:ext cx="3065133" cy="5001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GB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11% of the population has used a service similar to </a:t>
              </a:r>
              <a:r>
                <a:rPr lang="en-GB" sz="8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AirBnB</a:t>
              </a:r>
              <a:r>
                <a:rPr lang="en-GB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 to stay overnight in a private residence, </a:t>
              </a:r>
              <a:r>
                <a:rPr lang="en-GB" sz="800" dirty="0" err="1">
                  <a:solidFill>
                    <a:schemeClr val="accent4"/>
                  </a:solidFill>
                  <a:latin typeface="Lato" panose="020F0502020204030203" pitchFamily="34" charset="0"/>
                </a:rPr>
                <a:t>JustPark</a:t>
              </a:r>
              <a:r>
                <a:rPr lang="en-GB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 extrapolation yield similar result</a:t>
              </a:r>
              <a:endParaRPr lang="en-US" sz="800" dirty="0">
                <a:solidFill>
                  <a:schemeClr val="accent4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27045" y="1543051"/>
              <a:ext cx="3071730" cy="192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Maximal user base</a:t>
              </a:r>
            </a:p>
          </p:txBody>
        </p:sp>
      </p:grp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1127045" y="2544683"/>
            <a:ext cx="3071730" cy="381108"/>
            <a:chOff x="1127045" y="2544683"/>
            <a:chExt cx="3071730" cy="381108"/>
          </a:xfrm>
        </p:grpSpPr>
        <p:sp>
          <p:nvSpPr>
            <p:cNvPr id="41" name="TextBox 40"/>
            <p:cNvSpPr txBox="1"/>
            <p:nvPr/>
          </p:nvSpPr>
          <p:spPr>
            <a:xfrm>
              <a:off x="1130531" y="2759079"/>
              <a:ext cx="3065133" cy="1667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10 % of capture rate of the maximal market will be assumed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27045" y="2544683"/>
              <a:ext cx="3071730" cy="2180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10% capture rate</a:t>
              </a:r>
            </a:p>
          </p:txBody>
        </p:sp>
      </p:grp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1127045" y="3546316"/>
            <a:ext cx="3071730" cy="714533"/>
            <a:chOff x="1127045" y="3546316"/>
            <a:chExt cx="3071730" cy="714533"/>
          </a:xfrm>
        </p:grpSpPr>
        <p:sp>
          <p:nvSpPr>
            <p:cNvPr id="45" name="TextBox 44"/>
            <p:cNvSpPr txBox="1"/>
            <p:nvPr/>
          </p:nvSpPr>
          <p:spPr>
            <a:xfrm>
              <a:off x="1130531" y="3760712"/>
              <a:ext cx="3065133" cy="5001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A worker can rent his driveway 8 hours a day, 5 days a week. Thus 160 hours per month. 20% of the total number of driveways will be removed to deduce unemployed.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27045" y="3546316"/>
              <a:ext cx="3071730" cy="2180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Driveways to rent</a:t>
              </a:r>
            </a:p>
          </p:txBody>
        </p:sp>
      </p:grpSp>
      <p:grpSp>
        <p:nvGrpSpPr>
          <p:cNvPr id="11" name="Group 10"/>
          <p:cNvGrpSpPr/>
          <p:nvPr>
            <p:custDataLst>
              <p:tags r:id="rId6"/>
            </p:custDataLst>
          </p:nvPr>
        </p:nvGrpSpPr>
        <p:grpSpPr>
          <a:xfrm>
            <a:off x="5471007" y="1543051"/>
            <a:ext cx="3066569" cy="547821"/>
            <a:chOff x="5471007" y="1543051"/>
            <a:chExt cx="3066569" cy="547821"/>
          </a:xfrm>
        </p:grpSpPr>
        <p:sp>
          <p:nvSpPr>
            <p:cNvPr id="60" name="TextBox 59"/>
            <p:cNvSpPr txBox="1"/>
            <p:nvPr/>
          </p:nvSpPr>
          <p:spPr>
            <a:xfrm>
              <a:off x="5474524" y="1757447"/>
              <a:ext cx="306305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During summer, the worker can take one week of holiday, increasing the hours of availability of the driveway.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71007" y="1543051"/>
              <a:ext cx="3063052" cy="193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Seasonality</a:t>
              </a:r>
            </a:p>
          </p:txBody>
        </p:sp>
      </p:grpSp>
      <p:grpSp>
        <p:nvGrpSpPr>
          <p:cNvPr id="10" name="Group 9"/>
          <p:cNvGrpSpPr/>
          <p:nvPr>
            <p:custDataLst>
              <p:tags r:id="rId7"/>
            </p:custDataLst>
          </p:nvPr>
        </p:nvGrpSpPr>
        <p:grpSpPr>
          <a:xfrm>
            <a:off x="5471007" y="2544683"/>
            <a:ext cx="3066569" cy="714533"/>
            <a:chOff x="5471007" y="2544683"/>
            <a:chExt cx="3066569" cy="714533"/>
          </a:xfrm>
        </p:grpSpPr>
        <p:sp>
          <p:nvSpPr>
            <p:cNvPr id="63" name="TextBox 62"/>
            <p:cNvSpPr txBox="1"/>
            <p:nvPr/>
          </p:nvSpPr>
          <p:spPr>
            <a:xfrm>
              <a:off x="5474524" y="2759079"/>
              <a:ext cx="3063052" cy="5001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GB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On average, excluding weekends, during the daytime : what is the proportion of the time where your car is parked in a spot that you have to pay for ? 22%</a:t>
              </a:r>
              <a:endParaRPr lang="en-US" sz="800" dirty="0">
                <a:solidFill>
                  <a:schemeClr val="accent4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471007" y="2544683"/>
              <a:ext cx="3063052" cy="1935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Spot demand</a:t>
              </a:r>
            </a:p>
          </p:txBody>
        </p:sp>
      </p:grpSp>
      <p:grpSp>
        <p:nvGrpSpPr>
          <p:cNvPr id="9" name="Group 8"/>
          <p:cNvGrpSpPr/>
          <p:nvPr>
            <p:custDataLst>
              <p:tags r:id="rId8"/>
            </p:custDataLst>
          </p:nvPr>
        </p:nvGrpSpPr>
        <p:grpSpPr>
          <a:xfrm>
            <a:off x="5471007" y="3546316"/>
            <a:ext cx="3066569" cy="714533"/>
            <a:chOff x="5471007" y="3546316"/>
            <a:chExt cx="3066569" cy="714533"/>
          </a:xfrm>
        </p:grpSpPr>
        <p:sp>
          <p:nvSpPr>
            <p:cNvPr id="66" name="TextBox 65"/>
            <p:cNvSpPr txBox="1"/>
            <p:nvPr/>
          </p:nvSpPr>
          <p:spPr>
            <a:xfrm>
              <a:off x="5474524" y="3760712"/>
              <a:ext cx="3063052" cy="5001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ts val="1300"/>
                </a:lnSpc>
                <a:spcAft>
                  <a:spcPts val="600"/>
                </a:spcAft>
              </a:pPr>
              <a:r>
                <a:rPr lang="en-GB" sz="800" dirty="0">
                  <a:solidFill>
                    <a:schemeClr val="accent4"/>
                  </a:solidFill>
                  <a:latin typeface="Lato" panose="020F0502020204030203" pitchFamily="34" charset="0"/>
                </a:rPr>
                <a:t>As there is 15 drivers for 1 driveway, driveway can be expected to be fully rented. A discount of 10% will be used to represent inefficiency</a:t>
              </a:r>
              <a:endParaRPr lang="en-US" sz="800" dirty="0">
                <a:solidFill>
                  <a:schemeClr val="accent4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71007" y="3546316"/>
              <a:ext cx="3063052" cy="2180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700"/>
                </a:lnSpc>
                <a:spcAft>
                  <a:spcPts val="600"/>
                </a:spcAft>
              </a:pPr>
              <a:r>
                <a:rPr lang="en-US" sz="1000" b="1" cap="all" spc="20" dirty="0">
                  <a:solidFill>
                    <a:schemeClr val="accent1"/>
                  </a:solidFill>
                  <a:latin typeface="Lato" panose="020F0502020204030203" pitchFamily="34" charset="0"/>
                </a:rPr>
                <a:t>15 drivers for 1 driveway</a:t>
              </a:r>
            </a:p>
          </p:txBody>
        </p:sp>
      </p:grpSp>
      <p:sp>
        <p:nvSpPr>
          <p:cNvPr id="49" name="Freeform 1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9988" y="2599271"/>
            <a:ext cx="260458" cy="280964"/>
          </a:xfrm>
          <a:custGeom>
            <a:avLst/>
            <a:gdLst>
              <a:gd name="T0" fmla="*/ 0 w 127"/>
              <a:gd name="T1" fmla="*/ 82 h 137"/>
              <a:gd name="T2" fmla="*/ 24 w 127"/>
              <a:gd name="T3" fmla="*/ 82 h 137"/>
              <a:gd name="T4" fmla="*/ 24 w 127"/>
              <a:gd name="T5" fmla="*/ 137 h 137"/>
              <a:gd name="T6" fmla="*/ 0 w 127"/>
              <a:gd name="T7" fmla="*/ 137 h 137"/>
              <a:gd name="T8" fmla="*/ 0 w 127"/>
              <a:gd name="T9" fmla="*/ 82 h 137"/>
              <a:gd name="T10" fmla="*/ 34 w 127"/>
              <a:gd name="T11" fmla="*/ 137 h 137"/>
              <a:gd name="T12" fmla="*/ 34 w 127"/>
              <a:gd name="T13" fmla="*/ 34 h 137"/>
              <a:gd name="T14" fmla="*/ 59 w 127"/>
              <a:gd name="T15" fmla="*/ 34 h 137"/>
              <a:gd name="T16" fmla="*/ 59 w 127"/>
              <a:gd name="T17" fmla="*/ 137 h 137"/>
              <a:gd name="T18" fmla="*/ 34 w 127"/>
              <a:gd name="T19" fmla="*/ 137 h 137"/>
              <a:gd name="T20" fmla="*/ 69 w 127"/>
              <a:gd name="T21" fmla="*/ 137 h 137"/>
              <a:gd name="T22" fmla="*/ 69 w 127"/>
              <a:gd name="T23" fmla="*/ 0 h 137"/>
              <a:gd name="T24" fmla="*/ 92 w 127"/>
              <a:gd name="T25" fmla="*/ 0 h 137"/>
              <a:gd name="T26" fmla="*/ 92 w 127"/>
              <a:gd name="T27" fmla="*/ 137 h 137"/>
              <a:gd name="T28" fmla="*/ 69 w 127"/>
              <a:gd name="T29" fmla="*/ 137 h 137"/>
              <a:gd name="T30" fmla="*/ 103 w 127"/>
              <a:gd name="T31" fmla="*/ 137 h 137"/>
              <a:gd name="T32" fmla="*/ 103 w 127"/>
              <a:gd name="T33" fmla="*/ 54 h 137"/>
              <a:gd name="T34" fmla="*/ 127 w 127"/>
              <a:gd name="T35" fmla="*/ 54 h 137"/>
              <a:gd name="T36" fmla="*/ 127 w 127"/>
              <a:gd name="T37" fmla="*/ 137 h 137"/>
              <a:gd name="T38" fmla="*/ 103 w 127"/>
              <a:gd name="T3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" h="137">
                <a:moveTo>
                  <a:pt x="0" y="82"/>
                </a:moveTo>
                <a:lnTo>
                  <a:pt x="24" y="82"/>
                </a:lnTo>
                <a:lnTo>
                  <a:pt x="24" y="137"/>
                </a:lnTo>
                <a:lnTo>
                  <a:pt x="0" y="137"/>
                </a:lnTo>
                <a:lnTo>
                  <a:pt x="0" y="82"/>
                </a:lnTo>
                <a:close/>
                <a:moveTo>
                  <a:pt x="34" y="137"/>
                </a:moveTo>
                <a:lnTo>
                  <a:pt x="34" y="34"/>
                </a:lnTo>
                <a:lnTo>
                  <a:pt x="59" y="34"/>
                </a:lnTo>
                <a:lnTo>
                  <a:pt x="59" y="137"/>
                </a:lnTo>
                <a:lnTo>
                  <a:pt x="34" y="137"/>
                </a:lnTo>
                <a:close/>
                <a:moveTo>
                  <a:pt x="69" y="137"/>
                </a:moveTo>
                <a:lnTo>
                  <a:pt x="69" y="0"/>
                </a:lnTo>
                <a:lnTo>
                  <a:pt x="92" y="0"/>
                </a:lnTo>
                <a:lnTo>
                  <a:pt x="92" y="137"/>
                </a:lnTo>
                <a:lnTo>
                  <a:pt x="69" y="137"/>
                </a:lnTo>
                <a:close/>
                <a:moveTo>
                  <a:pt x="103" y="137"/>
                </a:moveTo>
                <a:lnTo>
                  <a:pt x="103" y="54"/>
                </a:lnTo>
                <a:lnTo>
                  <a:pt x="127" y="54"/>
                </a:lnTo>
                <a:lnTo>
                  <a:pt x="127" y="137"/>
                </a:lnTo>
                <a:lnTo>
                  <a:pt x="103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21">
            <a:extLst>
              <a:ext uri="{FF2B5EF4-FFF2-40B4-BE49-F238E27FC236}">
                <a16:creationId xmlns:a16="http://schemas.microsoft.com/office/drawing/2014/main" id="{63998F24-4DB3-41EA-A598-6491FE0F9831}"/>
              </a:ext>
            </a:extLst>
          </p:cNvPr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684363" y="1588737"/>
            <a:ext cx="217488" cy="250825"/>
          </a:xfrm>
          <a:custGeom>
            <a:avLst/>
            <a:gdLst>
              <a:gd name="T0" fmla="*/ 5 w 208"/>
              <a:gd name="T1" fmla="*/ 71 h 239"/>
              <a:gd name="T2" fmla="*/ 36 w 208"/>
              <a:gd name="T3" fmla="*/ 25 h 239"/>
              <a:gd name="T4" fmla="*/ 79 w 208"/>
              <a:gd name="T5" fmla="*/ 3 h 239"/>
              <a:gd name="T6" fmla="*/ 137 w 208"/>
              <a:gd name="T7" fmla="*/ 5 h 239"/>
              <a:gd name="T8" fmla="*/ 183 w 208"/>
              <a:gd name="T9" fmla="*/ 36 h 239"/>
              <a:gd name="T10" fmla="*/ 205 w 208"/>
              <a:gd name="T11" fmla="*/ 79 h 239"/>
              <a:gd name="T12" fmla="*/ 204 w 208"/>
              <a:gd name="T13" fmla="*/ 133 h 239"/>
              <a:gd name="T14" fmla="*/ 149 w 208"/>
              <a:gd name="T15" fmla="*/ 197 h 239"/>
              <a:gd name="T16" fmla="*/ 151 w 208"/>
              <a:gd name="T17" fmla="*/ 172 h 239"/>
              <a:gd name="T18" fmla="*/ 187 w 208"/>
              <a:gd name="T19" fmla="*/ 104 h 239"/>
              <a:gd name="T20" fmla="*/ 163 w 208"/>
              <a:gd name="T21" fmla="*/ 45 h 239"/>
              <a:gd name="T22" fmla="*/ 104 w 208"/>
              <a:gd name="T23" fmla="*/ 20 h 239"/>
              <a:gd name="T24" fmla="*/ 45 w 208"/>
              <a:gd name="T25" fmla="*/ 45 h 239"/>
              <a:gd name="T26" fmla="*/ 21 w 208"/>
              <a:gd name="T27" fmla="*/ 104 h 239"/>
              <a:gd name="T28" fmla="*/ 57 w 208"/>
              <a:gd name="T29" fmla="*/ 172 h 239"/>
              <a:gd name="T30" fmla="*/ 58 w 208"/>
              <a:gd name="T31" fmla="*/ 197 h 239"/>
              <a:gd name="T32" fmla="*/ 0 w 208"/>
              <a:gd name="T33" fmla="*/ 104 h 239"/>
              <a:gd name="T34" fmla="*/ 60 w 208"/>
              <a:gd name="T35" fmla="*/ 60 h 239"/>
              <a:gd name="T36" fmla="*/ 148 w 208"/>
              <a:gd name="T37" fmla="*/ 60 h 239"/>
              <a:gd name="T38" fmla="*/ 161 w 208"/>
              <a:gd name="T39" fmla="*/ 128 h 239"/>
              <a:gd name="T40" fmla="*/ 137 w 208"/>
              <a:gd name="T41" fmla="*/ 129 h 239"/>
              <a:gd name="T42" fmla="*/ 133 w 208"/>
              <a:gd name="T43" fmla="*/ 74 h 239"/>
              <a:gd name="T44" fmla="*/ 74 w 208"/>
              <a:gd name="T45" fmla="*/ 74 h 239"/>
              <a:gd name="T46" fmla="*/ 71 w 208"/>
              <a:gd name="T47" fmla="*/ 129 h 239"/>
              <a:gd name="T48" fmla="*/ 46 w 208"/>
              <a:gd name="T49" fmla="*/ 128 h 239"/>
              <a:gd name="T50" fmla="*/ 75 w 208"/>
              <a:gd name="T51" fmla="*/ 163 h 239"/>
              <a:gd name="T52" fmla="*/ 83 w 208"/>
              <a:gd name="T53" fmla="*/ 143 h 239"/>
              <a:gd name="T54" fmla="*/ 124 w 208"/>
              <a:gd name="T55" fmla="*/ 143 h 239"/>
              <a:gd name="T56" fmla="*/ 132 w 208"/>
              <a:gd name="T57" fmla="*/ 163 h 239"/>
              <a:gd name="T58" fmla="*/ 83 w 208"/>
              <a:gd name="T59" fmla="*/ 239 h 239"/>
              <a:gd name="T60" fmla="*/ 89 w 208"/>
              <a:gd name="T61" fmla="*/ 119 h 239"/>
              <a:gd name="T62" fmla="*/ 89 w 208"/>
              <a:gd name="T63" fmla="*/ 89 h 239"/>
              <a:gd name="T64" fmla="*/ 118 w 208"/>
              <a:gd name="T65" fmla="*/ 89 h 239"/>
              <a:gd name="T66" fmla="*/ 118 w 208"/>
              <a:gd name="T67" fmla="*/ 119 h 239"/>
              <a:gd name="T68" fmla="*/ 89 w 208"/>
              <a:gd name="T69" fmla="*/ 11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8" h="239">
                <a:moveTo>
                  <a:pt x="0" y="104"/>
                </a:moveTo>
                <a:cubicBezTo>
                  <a:pt x="0" y="92"/>
                  <a:pt x="1" y="81"/>
                  <a:pt x="5" y="71"/>
                </a:cubicBezTo>
                <a:cubicBezTo>
                  <a:pt x="8" y="60"/>
                  <a:pt x="13" y="51"/>
                  <a:pt x="20" y="42"/>
                </a:cubicBezTo>
                <a:cubicBezTo>
                  <a:pt x="24" y="36"/>
                  <a:pt x="30" y="30"/>
                  <a:pt x="36" y="25"/>
                </a:cubicBezTo>
                <a:cubicBezTo>
                  <a:pt x="42" y="20"/>
                  <a:pt x="49" y="15"/>
                  <a:pt x="56" y="11"/>
                </a:cubicBezTo>
                <a:cubicBezTo>
                  <a:pt x="63" y="8"/>
                  <a:pt x="71" y="5"/>
                  <a:pt x="79" y="3"/>
                </a:cubicBezTo>
                <a:cubicBezTo>
                  <a:pt x="87" y="1"/>
                  <a:pt x="95" y="0"/>
                  <a:pt x="104" y="0"/>
                </a:cubicBezTo>
                <a:cubicBezTo>
                  <a:pt x="115" y="0"/>
                  <a:pt x="126" y="2"/>
                  <a:pt x="137" y="5"/>
                </a:cubicBezTo>
                <a:cubicBezTo>
                  <a:pt x="147" y="9"/>
                  <a:pt x="157" y="13"/>
                  <a:pt x="165" y="20"/>
                </a:cubicBezTo>
                <a:cubicBezTo>
                  <a:pt x="172" y="24"/>
                  <a:pt x="177" y="30"/>
                  <a:pt x="183" y="36"/>
                </a:cubicBezTo>
                <a:cubicBezTo>
                  <a:pt x="188" y="42"/>
                  <a:pt x="192" y="49"/>
                  <a:pt x="196" y="56"/>
                </a:cubicBezTo>
                <a:cubicBezTo>
                  <a:pt x="200" y="63"/>
                  <a:pt x="203" y="71"/>
                  <a:pt x="205" y="79"/>
                </a:cubicBezTo>
                <a:cubicBezTo>
                  <a:pt x="207" y="87"/>
                  <a:pt x="208" y="95"/>
                  <a:pt x="208" y="104"/>
                </a:cubicBezTo>
                <a:cubicBezTo>
                  <a:pt x="208" y="114"/>
                  <a:pt x="206" y="124"/>
                  <a:pt x="204" y="133"/>
                </a:cubicBezTo>
                <a:cubicBezTo>
                  <a:pt x="201" y="142"/>
                  <a:pt x="197" y="151"/>
                  <a:pt x="192" y="159"/>
                </a:cubicBezTo>
                <a:cubicBezTo>
                  <a:pt x="181" y="176"/>
                  <a:pt x="166" y="189"/>
                  <a:pt x="149" y="197"/>
                </a:cubicBezTo>
                <a:cubicBezTo>
                  <a:pt x="151" y="173"/>
                  <a:pt x="151" y="173"/>
                  <a:pt x="151" y="173"/>
                </a:cubicBezTo>
                <a:cubicBezTo>
                  <a:pt x="151" y="172"/>
                  <a:pt x="151" y="172"/>
                  <a:pt x="151" y="172"/>
                </a:cubicBezTo>
                <a:cubicBezTo>
                  <a:pt x="162" y="165"/>
                  <a:pt x="171" y="155"/>
                  <a:pt x="177" y="143"/>
                </a:cubicBezTo>
                <a:cubicBezTo>
                  <a:pt x="184" y="131"/>
                  <a:pt x="187" y="118"/>
                  <a:pt x="187" y="104"/>
                </a:cubicBezTo>
                <a:cubicBezTo>
                  <a:pt x="187" y="92"/>
                  <a:pt x="185" y="82"/>
                  <a:pt x="180" y="71"/>
                </a:cubicBezTo>
                <a:cubicBezTo>
                  <a:pt x="176" y="61"/>
                  <a:pt x="170" y="52"/>
                  <a:pt x="163" y="45"/>
                </a:cubicBezTo>
                <a:cubicBezTo>
                  <a:pt x="155" y="38"/>
                  <a:pt x="146" y="32"/>
                  <a:pt x="136" y="27"/>
                </a:cubicBezTo>
                <a:cubicBezTo>
                  <a:pt x="126" y="23"/>
                  <a:pt x="115" y="20"/>
                  <a:pt x="104" y="20"/>
                </a:cubicBezTo>
                <a:cubicBezTo>
                  <a:pt x="92" y="20"/>
                  <a:pt x="82" y="23"/>
                  <a:pt x="71" y="27"/>
                </a:cubicBezTo>
                <a:cubicBezTo>
                  <a:pt x="61" y="31"/>
                  <a:pt x="52" y="37"/>
                  <a:pt x="45" y="45"/>
                </a:cubicBezTo>
                <a:cubicBezTo>
                  <a:pt x="37" y="52"/>
                  <a:pt x="32" y="61"/>
                  <a:pt x="27" y="71"/>
                </a:cubicBezTo>
                <a:cubicBezTo>
                  <a:pt x="23" y="82"/>
                  <a:pt x="21" y="92"/>
                  <a:pt x="21" y="104"/>
                </a:cubicBezTo>
                <a:cubicBezTo>
                  <a:pt x="21" y="118"/>
                  <a:pt x="24" y="131"/>
                  <a:pt x="30" y="143"/>
                </a:cubicBezTo>
                <a:cubicBezTo>
                  <a:pt x="37" y="155"/>
                  <a:pt x="45" y="164"/>
                  <a:pt x="57" y="172"/>
                </a:cubicBezTo>
                <a:cubicBezTo>
                  <a:pt x="57" y="173"/>
                  <a:pt x="57" y="173"/>
                  <a:pt x="57" y="173"/>
                </a:cubicBezTo>
                <a:cubicBezTo>
                  <a:pt x="58" y="197"/>
                  <a:pt x="58" y="197"/>
                  <a:pt x="58" y="197"/>
                </a:cubicBezTo>
                <a:cubicBezTo>
                  <a:pt x="41" y="189"/>
                  <a:pt x="27" y="176"/>
                  <a:pt x="16" y="159"/>
                </a:cubicBezTo>
                <a:cubicBezTo>
                  <a:pt x="5" y="143"/>
                  <a:pt x="0" y="124"/>
                  <a:pt x="0" y="104"/>
                </a:cubicBezTo>
                <a:close/>
                <a:moveTo>
                  <a:pt x="41" y="104"/>
                </a:moveTo>
                <a:cubicBezTo>
                  <a:pt x="41" y="87"/>
                  <a:pt x="47" y="72"/>
                  <a:pt x="60" y="60"/>
                </a:cubicBezTo>
                <a:cubicBezTo>
                  <a:pt x="72" y="47"/>
                  <a:pt x="86" y="41"/>
                  <a:pt x="104" y="41"/>
                </a:cubicBezTo>
                <a:cubicBezTo>
                  <a:pt x="121" y="41"/>
                  <a:pt x="136" y="47"/>
                  <a:pt x="148" y="60"/>
                </a:cubicBezTo>
                <a:cubicBezTo>
                  <a:pt x="160" y="72"/>
                  <a:pt x="166" y="87"/>
                  <a:pt x="166" y="104"/>
                </a:cubicBezTo>
                <a:cubicBezTo>
                  <a:pt x="166" y="112"/>
                  <a:pt x="164" y="120"/>
                  <a:pt x="161" y="128"/>
                </a:cubicBezTo>
                <a:cubicBezTo>
                  <a:pt x="158" y="136"/>
                  <a:pt x="153" y="142"/>
                  <a:pt x="148" y="148"/>
                </a:cubicBezTo>
                <a:cubicBezTo>
                  <a:pt x="145" y="141"/>
                  <a:pt x="141" y="135"/>
                  <a:pt x="137" y="129"/>
                </a:cubicBezTo>
                <a:cubicBezTo>
                  <a:pt x="142" y="122"/>
                  <a:pt x="145" y="113"/>
                  <a:pt x="145" y="104"/>
                </a:cubicBezTo>
                <a:cubicBezTo>
                  <a:pt x="145" y="92"/>
                  <a:pt x="141" y="83"/>
                  <a:pt x="133" y="74"/>
                </a:cubicBezTo>
                <a:cubicBezTo>
                  <a:pt x="125" y="66"/>
                  <a:pt x="115" y="62"/>
                  <a:pt x="104" y="62"/>
                </a:cubicBezTo>
                <a:cubicBezTo>
                  <a:pt x="92" y="62"/>
                  <a:pt x="82" y="66"/>
                  <a:pt x="74" y="74"/>
                </a:cubicBezTo>
                <a:cubicBezTo>
                  <a:pt x="66" y="83"/>
                  <a:pt x="62" y="92"/>
                  <a:pt x="62" y="104"/>
                </a:cubicBezTo>
                <a:cubicBezTo>
                  <a:pt x="62" y="113"/>
                  <a:pt x="65" y="122"/>
                  <a:pt x="71" y="129"/>
                </a:cubicBezTo>
                <a:cubicBezTo>
                  <a:pt x="66" y="135"/>
                  <a:pt x="62" y="141"/>
                  <a:pt x="60" y="148"/>
                </a:cubicBezTo>
                <a:cubicBezTo>
                  <a:pt x="54" y="142"/>
                  <a:pt x="49" y="136"/>
                  <a:pt x="46" y="128"/>
                </a:cubicBezTo>
                <a:cubicBezTo>
                  <a:pt x="43" y="120"/>
                  <a:pt x="41" y="112"/>
                  <a:pt x="41" y="104"/>
                </a:cubicBezTo>
                <a:close/>
                <a:moveTo>
                  <a:pt x="75" y="163"/>
                </a:moveTo>
                <a:cubicBezTo>
                  <a:pt x="75" y="161"/>
                  <a:pt x="75" y="161"/>
                  <a:pt x="75" y="161"/>
                </a:cubicBezTo>
                <a:cubicBezTo>
                  <a:pt x="75" y="154"/>
                  <a:pt x="78" y="148"/>
                  <a:pt x="83" y="143"/>
                </a:cubicBezTo>
                <a:cubicBezTo>
                  <a:pt x="89" y="138"/>
                  <a:pt x="96" y="135"/>
                  <a:pt x="104" y="135"/>
                </a:cubicBezTo>
                <a:cubicBezTo>
                  <a:pt x="112" y="135"/>
                  <a:pt x="118" y="138"/>
                  <a:pt x="124" y="143"/>
                </a:cubicBezTo>
                <a:cubicBezTo>
                  <a:pt x="129" y="148"/>
                  <a:pt x="132" y="154"/>
                  <a:pt x="132" y="161"/>
                </a:cubicBezTo>
                <a:cubicBezTo>
                  <a:pt x="132" y="163"/>
                  <a:pt x="132" y="163"/>
                  <a:pt x="132" y="163"/>
                </a:cubicBezTo>
                <a:cubicBezTo>
                  <a:pt x="124" y="239"/>
                  <a:pt x="124" y="239"/>
                  <a:pt x="124" y="239"/>
                </a:cubicBezTo>
                <a:cubicBezTo>
                  <a:pt x="83" y="239"/>
                  <a:pt x="83" y="239"/>
                  <a:pt x="83" y="239"/>
                </a:cubicBezTo>
                <a:lnTo>
                  <a:pt x="75" y="163"/>
                </a:lnTo>
                <a:close/>
                <a:moveTo>
                  <a:pt x="89" y="119"/>
                </a:moveTo>
                <a:cubicBezTo>
                  <a:pt x="85" y="114"/>
                  <a:pt x="83" y="110"/>
                  <a:pt x="83" y="104"/>
                </a:cubicBezTo>
                <a:cubicBezTo>
                  <a:pt x="83" y="98"/>
                  <a:pt x="85" y="93"/>
                  <a:pt x="89" y="89"/>
                </a:cubicBezTo>
                <a:cubicBezTo>
                  <a:pt x="93" y="85"/>
                  <a:pt x="98" y="83"/>
                  <a:pt x="104" y="83"/>
                </a:cubicBezTo>
                <a:cubicBezTo>
                  <a:pt x="109" y="83"/>
                  <a:pt x="114" y="85"/>
                  <a:pt x="118" y="89"/>
                </a:cubicBezTo>
                <a:cubicBezTo>
                  <a:pt x="122" y="93"/>
                  <a:pt x="124" y="98"/>
                  <a:pt x="124" y="104"/>
                </a:cubicBezTo>
                <a:cubicBezTo>
                  <a:pt x="124" y="110"/>
                  <a:pt x="122" y="114"/>
                  <a:pt x="118" y="119"/>
                </a:cubicBezTo>
                <a:cubicBezTo>
                  <a:pt x="114" y="123"/>
                  <a:pt x="109" y="124"/>
                  <a:pt x="104" y="124"/>
                </a:cubicBezTo>
                <a:cubicBezTo>
                  <a:pt x="98" y="124"/>
                  <a:pt x="93" y="123"/>
                  <a:pt x="89" y="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56">
            <a:extLst>
              <a:ext uri="{FF2B5EF4-FFF2-40B4-BE49-F238E27FC236}">
                <a16:creationId xmlns:a16="http://schemas.microsoft.com/office/drawing/2014/main" id="{D24BBE4C-EB14-419B-BBDF-CD9439029859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5012054" y="1581019"/>
            <a:ext cx="238909" cy="249970"/>
          </a:xfrm>
          <a:custGeom>
            <a:avLst/>
            <a:gdLst>
              <a:gd name="T0" fmla="*/ 161 w 162"/>
              <a:gd name="T1" fmla="*/ 111 h 170"/>
              <a:gd name="T2" fmla="*/ 160 w 162"/>
              <a:gd name="T3" fmla="*/ 113 h 170"/>
              <a:gd name="T4" fmla="*/ 132 w 162"/>
              <a:gd name="T5" fmla="*/ 122 h 170"/>
              <a:gd name="T6" fmla="*/ 132 w 162"/>
              <a:gd name="T7" fmla="*/ 151 h 170"/>
              <a:gd name="T8" fmla="*/ 131 w 162"/>
              <a:gd name="T9" fmla="*/ 153 h 170"/>
              <a:gd name="T10" fmla="*/ 128 w 162"/>
              <a:gd name="T11" fmla="*/ 154 h 170"/>
              <a:gd name="T12" fmla="*/ 100 w 162"/>
              <a:gd name="T13" fmla="*/ 145 h 170"/>
              <a:gd name="T14" fmla="*/ 83 w 162"/>
              <a:gd name="T15" fmla="*/ 168 h 170"/>
              <a:gd name="T16" fmla="*/ 81 w 162"/>
              <a:gd name="T17" fmla="*/ 170 h 170"/>
              <a:gd name="T18" fmla="*/ 78 w 162"/>
              <a:gd name="T19" fmla="*/ 168 h 170"/>
              <a:gd name="T20" fmla="*/ 61 w 162"/>
              <a:gd name="T21" fmla="*/ 145 h 170"/>
              <a:gd name="T22" fmla="*/ 34 w 162"/>
              <a:gd name="T23" fmla="*/ 154 h 170"/>
              <a:gd name="T24" fmla="*/ 31 w 162"/>
              <a:gd name="T25" fmla="*/ 153 h 170"/>
              <a:gd name="T26" fmla="*/ 30 w 162"/>
              <a:gd name="T27" fmla="*/ 151 h 170"/>
              <a:gd name="T28" fmla="*/ 30 w 162"/>
              <a:gd name="T29" fmla="*/ 122 h 170"/>
              <a:gd name="T30" fmla="*/ 2 w 162"/>
              <a:gd name="T31" fmla="*/ 113 h 170"/>
              <a:gd name="T32" fmla="*/ 0 w 162"/>
              <a:gd name="T33" fmla="*/ 111 h 170"/>
              <a:gd name="T34" fmla="*/ 1 w 162"/>
              <a:gd name="T35" fmla="*/ 108 h 170"/>
              <a:gd name="T36" fmla="*/ 18 w 162"/>
              <a:gd name="T37" fmla="*/ 85 h 170"/>
              <a:gd name="T38" fmla="*/ 1 w 162"/>
              <a:gd name="T39" fmla="*/ 61 h 170"/>
              <a:gd name="T40" fmla="*/ 0 w 162"/>
              <a:gd name="T41" fmla="*/ 59 h 170"/>
              <a:gd name="T42" fmla="*/ 2 w 162"/>
              <a:gd name="T43" fmla="*/ 57 h 170"/>
              <a:gd name="T44" fmla="*/ 30 w 162"/>
              <a:gd name="T45" fmla="*/ 48 h 170"/>
              <a:gd name="T46" fmla="*/ 30 w 162"/>
              <a:gd name="T47" fmla="*/ 19 h 170"/>
              <a:gd name="T48" fmla="*/ 31 w 162"/>
              <a:gd name="T49" fmla="*/ 16 h 170"/>
              <a:gd name="T50" fmla="*/ 34 w 162"/>
              <a:gd name="T51" fmla="*/ 16 h 170"/>
              <a:gd name="T52" fmla="*/ 61 w 162"/>
              <a:gd name="T53" fmla="*/ 25 h 170"/>
              <a:gd name="T54" fmla="*/ 78 w 162"/>
              <a:gd name="T55" fmla="*/ 1 h 170"/>
              <a:gd name="T56" fmla="*/ 81 w 162"/>
              <a:gd name="T57" fmla="*/ 0 h 170"/>
              <a:gd name="T58" fmla="*/ 83 w 162"/>
              <a:gd name="T59" fmla="*/ 1 h 170"/>
              <a:gd name="T60" fmla="*/ 100 w 162"/>
              <a:gd name="T61" fmla="*/ 25 h 170"/>
              <a:gd name="T62" fmla="*/ 128 w 162"/>
              <a:gd name="T63" fmla="*/ 16 h 170"/>
              <a:gd name="T64" fmla="*/ 131 w 162"/>
              <a:gd name="T65" fmla="*/ 16 h 170"/>
              <a:gd name="T66" fmla="*/ 132 w 162"/>
              <a:gd name="T67" fmla="*/ 19 h 170"/>
              <a:gd name="T68" fmla="*/ 132 w 162"/>
              <a:gd name="T69" fmla="*/ 48 h 170"/>
              <a:gd name="T70" fmla="*/ 160 w 162"/>
              <a:gd name="T71" fmla="*/ 57 h 170"/>
              <a:gd name="T72" fmla="*/ 161 w 162"/>
              <a:gd name="T73" fmla="*/ 59 h 170"/>
              <a:gd name="T74" fmla="*/ 161 w 162"/>
              <a:gd name="T75" fmla="*/ 61 h 170"/>
              <a:gd name="T76" fmla="*/ 144 w 162"/>
              <a:gd name="T77" fmla="*/ 85 h 170"/>
              <a:gd name="T78" fmla="*/ 161 w 162"/>
              <a:gd name="T79" fmla="*/ 108 h 170"/>
              <a:gd name="T80" fmla="*/ 161 w 162"/>
              <a:gd name="T81" fmla="*/ 111 h 170"/>
              <a:gd name="T82" fmla="*/ 131 w 162"/>
              <a:gd name="T83" fmla="*/ 106 h 170"/>
              <a:gd name="T84" fmla="*/ 135 w 162"/>
              <a:gd name="T85" fmla="*/ 85 h 170"/>
              <a:gd name="T86" fmla="*/ 131 w 162"/>
              <a:gd name="T87" fmla="*/ 64 h 170"/>
              <a:gd name="T88" fmla="*/ 119 w 162"/>
              <a:gd name="T89" fmla="*/ 46 h 170"/>
              <a:gd name="T90" fmla="*/ 102 w 162"/>
              <a:gd name="T91" fmla="*/ 35 h 170"/>
              <a:gd name="T92" fmla="*/ 81 w 162"/>
              <a:gd name="T93" fmla="*/ 30 h 170"/>
              <a:gd name="T94" fmla="*/ 60 w 162"/>
              <a:gd name="T95" fmla="*/ 35 h 170"/>
              <a:gd name="T96" fmla="*/ 42 w 162"/>
              <a:gd name="T97" fmla="*/ 46 h 170"/>
              <a:gd name="T98" fmla="*/ 31 w 162"/>
              <a:gd name="T99" fmla="*/ 64 h 170"/>
              <a:gd name="T100" fmla="*/ 26 w 162"/>
              <a:gd name="T101" fmla="*/ 85 h 170"/>
              <a:gd name="T102" fmla="*/ 31 w 162"/>
              <a:gd name="T103" fmla="*/ 106 h 170"/>
              <a:gd name="T104" fmla="*/ 42 w 162"/>
              <a:gd name="T105" fmla="*/ 123 h 170"/>
              <a:gd name="T106" fmla="*/ 60 w 162"/>
              <a:gd name="T107" fmla="*/ 135 h 170"/>
              <a:gd name="T108" fmla="*/ 81 w 162"/>
              <a:gd name="T109" fmla="*/ 139 h 170"/>
              <a:gd name="T110" fmla="*/ 102 w 162"/>
              <a:gd name="T111" fmla="*/ 135 h 170"/>
              <a:gd name="T112" fmla="*/ 119 w 162"/>
              <a:gd name="T113" fmla="*/ 123 h 170"/>
              <a:gd name="T114" fmla="*/ 131 w 162"/>
              <a:gd name="T115" fmla="*/ 106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2" h="170">
                <a:moveTo>
                  <a:pt x="161" y="111"/>
                </a:moveTo>
                <a:cubicBezTo>
                  <a:pt x="161" y="112"/>
                  <a:pt x="161" y="113"/>
                  <a:pt x="160" y="113"/>
                </a:cubicBezTo>
                <a:cubicBezTo>
                  <a:pt x="132" y="122"/>
                  <a:pt x="132" y="122"/>
                  <a:pt x="132" y="122"/>
                </a:cubicBezTo>
                <a:cubicBezTo>
                  <a:pt x="132" y="151"/>
                  <a:pt x="132" y="151"/>
                  <a:pt x="132" y="151"/>
                </a:cubicBezTo>
                <a:cubicBezTo>
                  <a:pt x="132" y="152"/>
                  <a:pt x="132" y="153"/>
                  <a:pt x="131" y="153"/>
                </a:cubicBezTo>
                <a:cubicBezTo>
                  <a:pt x="130" y="154"/>
                  <a:pt x="129" y="154"/>
                  <a:pt x="128" y="154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3" y="169"/>
                  <a:pt x="82" y="170"/>
                  <a:pt x="81" y="170"/>
                </a:cubicBezTo>
                <a:cubicBezTo>
                  <a:pt x="80" y="170"/>
                  <a:pt x="79" y="169"/>
                  <a:pt x="78" y="168"/>
                </a:cubicBezTo>
                <a:cubicBezTo>
                  <a:pt x="61" y="145"/>
                  <a:pt x="61" y="145"/>
                  <a:pt x="61" y="145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3" y="154"/>
                  <a:pt x="32" y="154"/>
                  <a:pt x="31" y="153"/>
                </a:cubicBezTo>
                <a:cubicBezTo>
                  <a:pt x="30" y="153"/>
                  <a:pt x="30" y="152"/>
                  <a:pt x="30" y="151"/>
                </a:cubicBezTo>
                <a:cubicBezTo>
                  <a:pt x="30" y="122"/>
                  <a:pt x="30" y="122"/>
                  <a:pt x="30" y="122"/>
                </a:cubicBezTo>
                <a:cubicBezTo>
                  <a:pt x="2" y="113"/>
                  <a:pt x="2" y="113"/>
                  <a:pt x="2" y="113"/>
                </a:cubicBezTo>
                <a:cubicBezTo>
                  <a:pt x="1" y="113"/>
                  <a:pt x="1" y="112"/>
                  <a:pt x="0" y="111"/>
                </a:cubicBezTo>
                <a:cubicBezTo>
                  <a:pt x="0" y="110"/>
                  <a:pt x="0" y="109"/>
                  <a:pt x="1" y="108"/>
                </a:cubicBezTo>
                <a:cubicBezTo>
                  <a:pt x="18" y="85"/>
                  <a:pt x="18" y="85"/>
                  <a:pt x="18" y="85"/>
                </a:cubicBezTo>
                <a:cubicBezTo>
                  <a:pt x="1" y="61"/>
                  <a:pt x="1" y="61"/>
                  <a:pt x="1" y="61"/>
                </a:cubicBezTo>
                <a:cubicBezTo>
                  <a:pt x="0" y="61"/>
                  <a:pt x="0" y="60"/>
                  <a:pt x="0" y="59"/>
                </a:cubicBezTo>
                <a:cubicBezTo>
                  <a:pt x="1" y="58"/>
                  <a:pt x="1" y="57"/>
                  <a:pt x="2" y="57"/>
                </a:cubicBezTo>
                <a:cubicBezTo>
                  <a:pt x="30" y="48"/>
                  <a:pt x="30" y="48"/>
                  <a:pt x="30" y="48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7"/>
                  <a:pt x="31" y="16"/>
                </a:cubicBezTo>
                <a:cubicBezTo>
                  <a:pt x="32" y="16"/>
                  <a:pt x="33" y="16"/>
                  <a:pt x="34" y="16"/>
                </a:cubicBezTo>
                <a:cubicBezTo>
                  <a:pt x="61" y="25"/>
                  <a:pt x="61" y="25"/>
                  <a:pt x="61" y="25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1"/>
                  <a:pt x="80" y="0"/>
                  <a:pt x="81" y="0"/>
                </a:cubicBezTo>
                <a:cubicBezTo>
                  <a:pt x="82" y="0"/>
                  <a:pt x="83" y="1"/>
                  <a:pt x="83" y="1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9" y="16"/>
                  <a:pt x="130" y="16"/>
                  <a:pt x="131" y="16"/>
                </a:cubicBezTo>
                <a:cubicBezTo>
                  <a:pt x="132" y="17"/>
                  <a:pt x="132" y="18"/>
                  <a:pt x="132" y="19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1" y="57"/>
                  <a:pt x="161" y="58"/>
                  <a:pt x="161" y="59"/>
                </a:cubicBezTo>
                <a:cubicBezTo>
                  <a:pt x="162" y="60"/>
                  <a:pt x="162" y="61"/>
                  <a:pt x="161" y="61"/>
                </a:cubicBezTo>
                <a:cubicBezTo>
                  <a:pt x="144" y="85"/>
                  <a:pt x="144" y="85"/>
                  <a:pt x="144" y="85"/>
                </a:cubicBezTo>
                <a:cubicBezTo>
                  <a:pt x="161" y="108"/>
                  <a:pt x="161" y="108"/>
                  <a:pt x="161" y="108"/>
                </a:cubicBezTo>
                <a:cubicBezTo>
                  <a:pt x="162" y="109"/>
                  <a:pt x="162" y="110"/>
                  <a:pt x="161" y="111"/>
                </a:cubicBezTo>
                <a:close/>
                <a:moveTo>
                  <a:pt x="131" y="106"/>
                </a:moveTo>
                <a:cubicBezTo>
                  <a:pt x="134" y="99"/>
                  <a:pt x="135" y="92"/>
                  <a:pt x="135" y="85"/>
                </a:cubicBezTo>
                <a:cubicBezTo>
                  <a:pt x="135" y="78"/>
                  <a:pt x="134" y="70"/>
                  <a:pt x="131" y="64"/>
                </a:cubicBezTo>
                <a:cubicBezTo>
                  <a:pt x="128" y="57"/>
                  <a:pt x="124" y="51"/>
                  <a:pt x="119" y="46"/>
                </a:cubicBezTo>
                <a:cubicBezTo>
                  <a:pt x="115" y="42"/>
                  <a:pt x="109" y="38"/>
                  <a:pt x="102" y="35"/>
                </a:cubicBezTo>
                <a:cubicBezTo>
                  <a:pt x="95" y="32"/>
                  <a:pt x="88" y="30"/>
                  <a:pt x="81" y="30"/>
                </a:cubicBezTo>
                <a:cubicBezTo>
                  <a:pt x="74" y="30"/>
                  <a:pt x="67" y="32"/>
                  <a:pt x="60" y="35"/>
                </a:cubicBezTo>
                <a:cubicBezTo>
                  <a:pt x="53" y="38"/>
                  <a:pt x="47" y="42"/>
                  <a:pt x="42" y="46"/>
                </a:cubicBezTo>
                <a:cubicBezTo>
                  <a:pt x="38" y="51"/>
                  <a:pt x="34" y="57"/>
                  <a:pt x="31" y="64"/>
                </a:cubicBezTo>
                <a:cubicBezTo>
                  <a:pt x="28" y="70"/>
                  <a:pt x="26" y="78"/>
                  <a:pt x="26" y="85"/>
                </a:cubicBezTo>
                <a:cubicBezTo>
                  <a:pt x="26" y="92"/>
                  <a:pt x="28" y="99"/>
                  <a:pt x="31" y="106"/>
                </a:cubicBezTo>
                <a:cubicBezTo>
                  <a:pt x="34" y="113"/>
                  <a:pt x="38" y="119"/>
                  <a:pt x="42" y="123"/>
                </a:cubicBezTo>
                <a:cubicBezTo>
                  <a:pt x="47" y="128"/>
                  <a:pt x="53" y="132"/>
                  <a:pt x="60" y="135"/>
                </a:cubicBezTo>
                <a:cubicBezTo>
                  <a:pt x="67" y="138"/>
                  <a:pt x="74" y="139"/>
                  <a:pt x="81" y="139"/>
                </a:cubicBezTo>
                <a:cubicBezTo>
                  <a:pt x="88" y="139"/>
                  <a:pt x="95" y="138"/>
                  <a:pt x="102" y="135"/>
                </a:cubicBezTo>
                <a:cubicBezTo>
                  <a:pt x="109" y="132"/>
                  <a:pt x="115" y="128"/>
                  <a:pt x="119" y="123"/>
                </a:cubicBezTo>
                <a:cubicBezTo>
                  <a:pt x="124" y="119"/>
                  <a:pt x="128" y="113"/>
                  <a:pt x="131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83">
            <a:extLst>
              <a:ext uri="{FF2B5EF4-FFF2-40B4-BE49-F238E27FC236}">
                <a16:creationId xmlns:a16="http://schemas.microsoft.com/office/drawing/2014/main" id="{7FC92BA3-77CC-4658-B505-DB8585DE796A}"/>
              </a:ext>
            </a:extLst>
          </p:cNvPr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724645" y="3597563"/>
            <a:ext cx="171763" cy="302136"/>
          </a:xfrm>
          <a:custGeom>
            <a:avLst/>
            <a:gdLst>
              <a:gd name="T0" fmla="*/ 0 w 125"/>
              <a:gd name="T1" fmla="*/ 62 h 221"/>
              <a:gd name="T2" fmla="*/ 18 w 125"/>
              <a:gd name="T3" fmla="*/ 18 h 221"/>
              <a:gd name="T4" fmla="*/ 63 w 125"/>
              <a:gd name="T5" fmla="*/ 0 h 221"/>
              <a:gd name="T6" fmla="*/ 107 w 125"/>
              <a:gd name="T7" fmla="*/ 18 h 221"/>
              <a:gd name="T8" fmla="*/ 125 w 125"/>
              <a:gd name="T9" fmla="*/ 62 h 221"/>
              <a:gd name="T10" fmla="*/ 120 w 125"/>
              <a:gd name="T11" fmla="*/ 87 h 221"/>
              <a:gd name="T12" fmla="*/ 63 w 125"/>
              <a:gd name="T13" fmla="*/ 221 h 221"/>
              <a:gd name="T14" fmla="*/ 6 w 125"/>
              <a:gd name="T15" fmla="*/ 88 h 221"/>
              <a:gd name="T16" fmla="*/ 2 w 125"/>
              <a:gd name="T17" fmla="*/ 75 h 221"/>
              <a:gd name="T18" fmla="*/ 0 w 125"/>
              <a:gd name="T19" fmla="*/ 62 h 221"/>
              <a:gd name="T20" fmla="*/ 40 w 125"/>
              <a:gd name="T21" fmla="*/ 40 h 221"/>
              <a:gd name="T22" fmla="*/ 31 w 125"/>
              <a:gd name="T23" fmla="*/ 62 h 221"/>
              <a:gd name="T24" fmla="*/ 40 w 125"/>
              <a:gd name="T25" fmla="*/ 84 h 221"/>
              <a:gd name="T26" fmla="*/ 63 w 125"/>
              <a:gd name="T27" fmla="*/ 93 h 221"/>
              <a:gd name="T28" fmla="*/ 85 w 125"/>
              <a:gd name="T29" fmla="*/ 84 h 221"/>
              <a:gd name="T30" fmla="*/ 94 w 125"/>
              <a:gd name="T31" fmla="*/ 62 h 221"/>
              <a:gd name="T32" fmla="*/ 85 w 125"/>
              <a:gd name="T33" fmla="*/ 40 h 221"/>
              <a:gd name="T34" fmla="*/ 63 w 125"/>
              <a:gd name="T35" fmla="*/ 31 h 221"/>
              <a:gd name="T36" fmla="*/ 40 w 125"/>
              <a:gd name="T37" fmla="*/ 4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5" h="221">
                <a:moveTo>
                  <a:pt x="0" y="62"/>
                </a:moveTo>
                <a:cubicBezTo>
                  <a:pt x="0" y="45"/>
                  <a:pt x="6" y="30"/>
                  <a:pt x="18" y="18"/>
                </a:cubicBezTo>
                <a:cubicBezTo>
                  <a:pt x="31" y="6"/>
                  <a:pt x="45" y="0"/>
                  <a:pt x="63" y="0"/>
                </a:cubicBezTo>
                <a:cubicBezTo>
                  <a:pt x="80" y="0"/>
                  <a:pt x="94" y="6"/>
                  <a:pt x="107" y="18"/>
                </a:cubicBezTo>
                <a:cubicBezTo>
                  <a:pt x="119" y="30"/>
                  <a:pt x="125" y="45"/>
                  <a:pt x="125" y="62"/>
                </a:cubicBezTo>
                <a:cubicBezTo>
                  <a:pt x="125" y="71"/>
                  <a:pt x="123" y="79"/>
                  <a:pt x="120" y="87"/>
                </a:cubicBezTo>
                <a:cubicBezTo>
                  <a:pt x="63" y="221"/>
                  <a:pt x="63" y="221"/>
                  <a:pt x="63" y="221"/>
                </a:cubicBezTo>
                <a:cubicBezTo>
                  <a:pt x="6" y="88"/>
                  <a:pt x="6" y="88"/>
                  <a:pt x="6" y="88"/>
                </a:cubicBezTo>
                <a:cubicBezTo>
                  <a:pt x="4" y="83"/>
                  <a:pt x="3" y="79"/>
                  <a:pt x="2" y="75"/>
                </a:cubicBezTo>
                <a:cubicBezTo>
                  <a:pt x="1" y="71"/>
                  <a:pt x="0" y="67"/>
                  <a:pt x="0" y="62"/>
                </a:cubicBezTo>
                <a:close/>
                <a:moveTo>
                  <a:pt x="40" y="40"/>
                </a:moveTo>
                <a:cubicBezTo>
                  <a:pt x="34" y="46"/>
                  <a:pt x="31" y="53"/>
                  <a:pt x="31" y="62"/>
                </a:cubicBezTo>
                <a:cubicBezTo>
                  <a:pt x="31" y="71"/>
                  <a:pt x="34" y="78"/>
                  <a:pt x="40" y="84"/>
                </a:cubicBezTo>
                <a:cubicBezTo>
                  <a:pt x="47" y="90"/>
                  <a:pt x="54" y="93"/>
                  <a:pt x="63" y="93"/>
                </a:cubicBezTo>
                <a:cubicBezTo>
                  <a:pt x="71" y="93"/>
                  <a:pt x="78" y="90"/>
                  <a:pt x="85" y="84"/>
                </a:cubicBezTo>
                <a:cubicBezTo>
                  <a:pt x="91" y="78"/>
                  <a:pt x="94" y="71"/>
                  <a:pt x="94" y="62"/>
                </a:cubicBezTo>
                <a:cubicBezTo>
                  <a:pt x="94" y="53"/>
                  <a:pt x="91" y="46"/>
                  <a:pt x="85" y="40"/>
                </a:cubicBezTo>
                <a:cubicBezTo>
                  <a:pt x="78" y="34"/>
                  <a:pt x="71" y="31"/>
                  <a:pt x="63" y="31"/>
                </a:cubicBezTo>
                <a:cubicBezTo>
                  <a:pt x="54" y="31"/>
                  <a:pt x="47" y="34"/>
                  <a:pt x="40" y="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57">
            <a:extLst>
              <a:ext uri="{FF2B5EF4-FFF2-40B4-BE49-F238E27FC236}">
                <a16:creationId xmlns:a16="http://schemas.microsoft.com/office/drawing/2014/main" id="{913E200D-37AB-4F0D-B03D-611EC7C66C6F}"/>
              </a:ext>
            </a:extLst>
          </p:cNvPr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940947" y="3547447"/>
            <a:ext cx="337355" cy="308118"/>
          </a:xfrm>
          <a:custGeom>
            <a:avLst/>
            <a:gdLst>
              <a:gd name="T0" fmla="*/ 0 w 150"/>
              <a:gd name="T1" fmla="*/ 76 h 137"/>
              <a:gd name="T2" fmla="*/ 75 w 150"/>
              <a:gd name="T3" fmla="*/ 0 h 137"/>
              <a:gd name="T4" fmla="*/ 150 w 150"/>
              <a:gd name="T5" fmla="*/ 76 h 137"/>
              <a:gd name="T6" fmla="*/ 137 w 150"/>
              <a:gd name="T7" fmla="*/ 76 h 137"/>
              <a:gd name="T8" fmla="*/ 75 w 150"/>
              <a:gd name="T9" fmla="*/ 14 h 137"/>
              <a:gd name="T10" fmla="*/ 13 w 150"/>
              <a:gd name="T11" fmla="*/ 76 h 137"/>
              <a:gd name="T12" fmla="*/ 0 w 150"/>
              <a:gd name="T13" fmla="*/ 76 h 137"/>
              <a:gd name="T14" fmla="*/ 27 w 150"/>
              <a:gd name="T15" fmla="*/ 76 h 137"/>
              <a:gd name="T16" fmla="*/ 75 w 150"/>
              <a:gd name="T17" fmla="*/ 27 h 137"/>
              <a:gd name="T18" fmla="*/ 123 w 150"/>
              <a:gd name="T19" fmla="*/ 76 h 137"/>
              <a:gd name="T20" fmla="*/ 123 w 150"/>
              <a:gd name="T21" fmla="*/ 137 h 137"/>
              <a:gd name="T22" fmla="*/ 92 w 150"/>
              <a:gd name="T23" fmla="*/ 137 h 137"/>
              <a:gd name="T24" fmla="*/ 92 w 150"/>
              <a:gd name="T25" fmla="*/ 76 h 137"/>
              <a:gd name="T26" fmla="*/ 58 w 150"/>
              <a:gd name="T27" fmla="*/ 76 h 137"/>
              <a:gd name="T28" fmla="*/ 58 w 150"/>
              <a:gd name="T29" fmla="*/ 137 h 137"/>
              <a:gd name="T30" fmla="*/ 27 w 150"/>
              <a:gd name="T31" fmla="*/ 137 h 137"/>
              <a:gd name="T32" fmla="*/ 27 w 150"/>
              <a:gd name="T33" fmla="*/ 76 h 137"/>
              <a:gd name="T34" fmla="*/ 103 w 150"/>
              <a:gd name="T35" fmla="*/ 14 h 137"/>
              <a:gd name="T36" fmla="*/ 103 w 150"/>
              <a:gd name="T37" fmla="*/ 0 h 137"/>
              <a:gd name="T38" fmla="*/ 123 w 150"/>
              <a:gd name="T39" fmla="*/ 0 h 137"/>
              <a:gd name="T40" fmla="*/ 123 w 150"/>
              <a:gd name="T41" fmla="*/ 34 h 137"/>
              <a:gd name="T42" fmla="*/ 103 w 150"/>
              <a:gd name="T43" fmla="*/ 1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0" h="137">
                <a:moveTo>
                  <a:pt x="0" y="76"/>
                </a:moveTo>
                <a:lnTo>
                  <a:pt x="75" y="0"/>
                </a:lnTo>
                <a:lnTo>
                  <a:pt x="150" y="76"/>
                </a:lnTo>
                <a:lnTo>
                  <a:pt x="137" y="76"/>
                </a:lnTo>
                <a:lnTo>
                  <a:pt x="75" y="14"/>
                </a:lnTo>
                <a:lnTo>
                  <a:pt x="13" y="76"/>
                </a:lnTo>
                <a:lnTo>
                  <a:pt x="0" y="76"/>
                </a:lnTo>
                <a:close/>
                <a:moveTo>
                  <a:pt x="27" y="76"/>
                </a:moveTo>
                <a:lnTo>
                  <a:pt x="75" y="27"/>
                </a:lnTo>
                <a:lnTo>
                  <a:pt x="123" y="76"/>
                </a:lnTo>
                <a:lnTo>
                  <a:pt x="123" y="137"/>
                </a:lnTo>
                <a:lnTo>
                  <a:pt x="92" y="137"/>
                </a:lnTo>
                <a:lnTo>
                  <a:pt x="92" y="76"/>
                </a:lnTo>
                <a:lnTo>
                  <a:pt x="58" y="76"/>
                </a:lnTo>
                <a:lnTo>
                  <a:pt x="58" y="137"/>
                </a:lnTo>
                <a:lnTo>
                  <a:pt x="27" y="137"/>
                </a:lnTo>
                <a:lnTo>
                  <a:pt x="27" y="76"/>
                </a:lnTo>
                <a:close/>
                <a:moveTo>
                  <a:pt x="103" y="14"/>
                </a:moveTo>
                <a:lnTo>
                  <a:pt x="103" y="0"/>
                </a:lnTo>
                <a:lnTo>
                  <a:pt x="123" y="0"/>
                </a:lnTo>
                <a:lnTo>
                  <a:pt x="123" y="34"/>
                </a:lnTo>
                <a:lnTo>
                  <a:pt x="103" y="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4">
            <a:extLst>
              <a:ext uri="{FF2B5EF4-FFF2-40B4-BE49-F238E27FC236}">
                <a16:creationId xmlns:a16="http://schemas.microsoft.com/office/drawing/2014/main" id="{E21C1E37-4573-440B-A7E7-3D3A649D9992}"/>
              </a:ext>
            </a:extLst>
          </p:cNvPr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949641" y="2566883"/>
            <a:ext cx="363733" cy="192196"/>
          </a:xfrm>
          <a:custGeom>
            <a:avLst/>
            <a:gdLst>
              <a:gd name="T0" fmla="*/ 62 w 229"/>
              <a:gd name="T1" fmla="*/ 75 h 91"/>
              <a:gd name="T2" fmla="*/ 53 w 229"/>
              <a:gd name="T3" fmla="*/ 70 h 91"/>
              <a:gd name="T4" fmla="*/ 47 w 229"/>
              <a:gd name="T5" fmla="*/ 62 h 91"/>
              <a:gd name="T6" fmla="*/ 43 w 229"/>
              <a:gd name="T7" fmla="*/ 53 h 91"/>
              <a:gd name="T8" fmla="*/ 0 w 229"/>
              <a:gd name="T9" fmla="*/ 53 h 91"/>
              <a:gd name="T10" fmla="*/ 0 w 229"/>
              <a:gd name="T11" fmla="*/ 39 h 91"/>
              <a:gd name="T12" fmla="*/ 42 w 229"/>
              <a:gd name="T13" fmla="*/ 39 h 91"/>
              <a:gd name="T14" fmla="*/ 46 w 229"/>
              <a:gd name="T15" fmla="*/ 30 h 91"/>
              <a:gd name="T16" fmla="*/ 53 w 229"/>
              <a:gd name="T17" fmla="*/ 22 h 91"/>
              <a:gd name="T18" fmla="*/ 62 w 229"/>
              <a:gd name="T19" fmla="*/ 17 h 91"/>
              <a:gd name="T20" fmla="*/ 72 w 229"/>
              <a:gd name="T21" fmla="*/ 15 h 91"/>
              <a:gd name="T22" fmla="*/ 84 w 229"/>
              <a:gd name="T23" fmla="*/ 18 h 91"/>
              <a:gd name="T24" fmla="*/ 94 w 229"/>
              <a:gd name="T25" fmla="*/ 24 h 91"/>
              <a:gd name="T26" fmla="*/ 101 w 229"/>
              <a:gd name="T27" fmla="*/ 34 h 91"/>
              <a:gd name="T28" fmla="*/ 103 w 229"/>
              <a:gd name="T29" fmla="*/ 46 h 91"/>
              <a:gd name="T30" fmla="*/ 101 w 229"/>
              <a:gd name="T31" fmla="*/ 58 h 91"/>
              <a:gd name="T32" fmla="*/ 94 w 229"/>
              <a:gd name="T33" fmla="*/ 67 h 91"/>
              <a:gd name="T34" fmla="*/ 84 w 229"/>
              <a:gd name="T35" fmla="*/ 74 h 91"/>
              <a:gd name="T36" fmla="*/ 72 w 229"/>
              <a:gd name="T37" fmla="*/ 76 h 91"/>
              <a:gd name="T38" fmla="*/ 62 w 229"/>
              <a:gd name="T39" fmla="*/ 75 h 91"/>
              <a:gd name="T40" fmla="*/ 185 w 229"/>
              <a:gd name="T41" fmla="*/ 68 h 91"/>
              <a:gd name="T42" fmla="*/ 175 w 229"/>
              <a:gd name="T43" fmla="*/ 80 h 91"/>
              <a:gd name="T44" fmla="*/ 161 w 229"/>
              <a:gd name="T45" fmla="*/ 88 h 91"/>
              <a:gd name="T46" fmla="*/ 145 w 229"/>
              <a:gd name="T47" fmla="*/ 91 h 91"/>
              <a:gd name="T48" fmla="*/ 128 w 229"/>
              <a:gd name="T49" fmla="*/ 88 h 91"/>
              <a:gd name="T50" fmla="*/ 113 w 229"/>
              <a:gd name="T51" fmla="*/ 78 h 91"/>
              <a:gd name="T52" fmla="*/ 124 w 229"/>
              <a:gd name="T53" fmla="*/ 68 h 91"/>
              <a:gd name="T54" fmla="*/ 134 w 229"/>
              <a:gd name="T55" fmla="*/ 74 h 91"/>
              <a:gd name="T56" fmla="*/ 145 w 229"/>
              <a:gd name="T57" fmla="*/ 76 h 91"/>
              <a:gd name="T58" fmla="*/ 157 w 229"/>
              <a:gd name="T59" fmla="*/ 74 h 91"/>
              <a:gd name="T60" fmla="*/ 167 w 229"/>
              <a:gd name="T61" fmla="*/ 67 h 91"/>
              <a:gd name="T62" fmla="*/ 174 w 229"/>
              <a:gd name="T63" fmla="*/ 58 h 91"/>
              <a:gd name="T64" fmla="*/ 176 w 229"/>
              <a:gd name="T65" fmla="*/ 46 h 91"/>
              <a:gd name="T66" fmla="*/ 174 w 229"/>
              <a:gd name="T67" fmla="*/ 34 h 91"/>
              <a:gd name="T68" fmla="*/ 167 w 229"/>
              <a:gd name="T69" fmla="*/ 24 h 91"/>
              <a:gd name="T70" fmla="*/ 157 w 229"/>
              <a:gd name="T71" fmla="*/ 18 h 91"/>
              <a:gd name="T72" fmla="*/ 145 w 229"/>
              <a:gd name="T73" fmla="*/ 15 h 91"/>
              <a:gd name="T74" fmla="*/ 133 w 229"/>
              <a:gd name="T75" fmla="*/ 18 h 91"/>
              <a:gd name="T76" fmla="*/ 124 w 229"/>
              <a:gd name="T77" fmla="*/ 24 h 91"/>
              <a:gd name="T78" fmla="*/ 113 w 229"/>
              <a:gd name="T79" fmla="*/ 14 h 91"/>
              <a:gd name="T80" fmla="*/ 128 w 229"/>
              <a:gd name="T81" fmla="*/ 4 h 91"/>
              <a:gd name="T82" fmla="*/ 145 w 229"/>
              <a:gd name="T83" fmla="*/ 0 h 91"/>
              <a:gd name="T84" fmla="*/ 162 w 229"/>
              <a:gd name="T85" fmla="*/ 3 h 91"/>
              <a:gd name="T86" fmla="*/ 175 w 229"/>
              <a:gd name="T87" fmla="*/ 11 h 91"/>
              <a:gd name="T88" fmla="*/ 185 w 229"/>
              <a:gd name="T89" fmla="*/ 24 h 91"/>
              <a:gd name="T90" fmla="*/ 191 w 229"/>
              <a:gd name="T91" fmla="*/ 39 h 91"/>
              <a:gd name="T92" fmla="*/ 229 w 229"/>
              <a:gd name="T93" fmla="*/ 39 h 91"/>
              <a:gd name="T94" fmla="*/ 229 w 229"/>
              <a:gd name="T95" fmla="*/ 53 h 91"/>
              <a:gd name="T96" fmla="*/ 190 w 229"/>
              <a:gd name="T97" fmla="*/ 53 h 91"/>
              <a:gd name="T98" fmla="*/ 185 w 229"/>
              <a:gd name="T99" fmla="*/ 6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9" h="91">
                <a:moveTo>
                  <a:pt x="62" y="75"/>
                </a:moveTo>
                <a:cubicBezTo>
                  <a:pt x="59" y="73"/>
                  <a:pt x="56" y="72"/>
                  <a:pt x="53" y="70"/>
                </a:cubicBezTo>
                <a:cubicBezTo>
                  <a:pt x="51" y="68"/>
                  <a:pt x="49" y="65"/>
                  <a:pt x="47" y="62"/>
                </a:cubicBezTo>
                <a:cubicBezTo>
                  <a:pt x="45" y="60"/>
                  <a:pt x="44" y="56"/>
                  <a:pt x="43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9"/>
                  <a:pt x="0" y="39"/>
                  <a:pt x="0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3" y="36"/>
                  <a:pt x="44" y="33"/>
                  <a:pt x="46" y="30"/>
                </a:cubicBezTo>
                <a:cubicBezTo>
                  <a:pt x="48" y="27"/>
                  <a:pt x="50" y="24"/>
                  <a:pt x="53" y="22"/>
                </a:cubicBezTo>
                <a:cubicBezTo>
                  <a:pt x="56" y="20"/>
                  <a:pt x="59" y="18"/>
                  <a:pt x="62" y="17"/>
                </a:cubicBezTo>
                <a:cubicBezTo>
                  <a:pt x="65" y="16"/>
                  <a:pt x="69" y="15"/>
                  <a:pt x="72" y="15"/>
                </a:cubicBezTo>
                <a:cubicBezTo>
                  <a:pt x="77" y="15"/>
                  <a:pt x="81" y="16"/>
                  <a:pt x="84" y="18"/>
                </a:cubicBezTo>
                <a:cubicBezTo>
                  <a:pt x="88" y="19"/>
                  <a:pt x="91" y="21"/>
                  <a:pt x="94" y="24"/>
                </a:cubicBezTo>
                <a:cubicBezTo>
                  <a:pt x="97" y="27"/>
                  <a:pt x="99" y="30"/>
                  <a:pt x="101" y="34"/>
                </a:cubicBezTo>
                <a:cubicBezTo>
                  <a:pt x="102" y="38"/>
                  <a:pt x="103" y="42"/>
                  <a:pt x="103" y="46"/>
                </a:cubicBezTo>
                <a:cubicBezTo>
                  <a:pt x="103" y="50"/>
                  <a:pt x="102" y="54"/>
                  <a:pt x="101" y="58"/>
                </a:cubicBezTo>
                <a:cubicBezTo>
                  <a:pt x="99" y="61"/>
                  <a:pt x="97" y="65"/>
                  <a:pt x="94" y="67"/>
                </a:cubicBezTo>
                <a:cubicBezTo>
                  <a:pt x="91" y="70"/>
                  <a:pt x="88" y="72"/>
                  <a:pt x="84" y="74"/>
                </a:cubicBezTo>
                <a:cubicBezTo>
                  <a:pt x="81" y="76"/>
                  <a:pt x="77" y="76"/>
                  <a:pt x="72" y="76"/>
                </a:cubicBezTo>
                <a:cubicBezTo>
                  <a:pt x="69" y="76"/>
                  <a:pt x="65" y="76"/>
                  <a:pt x="62" y="75"/>
                </a:cubicBezTo>
                <a:close/>
                <a:moveTo>
                  <a:pt x="185" y="68"/>
                </a:moveTo>
                <a:cubicBezTo>
                  <a:pt x="182" y="73"/>
                  <a:pt x="179" y="77"/>
                  <a:pt x="175" y="80"/>
                </a:cubicBezTo>
                <a:cubicBezTo>
                  <a:pt x="171" y="84"/>
                  <a:pt x="167" y="86"/>
                  <a:pt x="161" y="88"/>
                </a:cubicBezTo>
                <a:cubicBezTo>
                  <a:pt x="156" y="90"/>
                  <a:pt x="151" y="91"/>
                  <a:pt x="145" y="91"/>
                </a:cubicBezTo>
                <a:cubicBezTo>
                  <a:pt x="139" y="91"/>
                  <a:pt x="133" y="90"/>
                  <a:pt x="128" y="88"/>
                </a:cubicBezTo>
                <a:cubicBezTo>
                  <a:pt x="122" y="86"/>
                  <a:pt x="118" y="82"/>
                  <a:pt x="113" y="78"/>
                </a:cubicBezTo>
                <a:cubicBezTo>
                  <a:pt x="124" y="68"/>
                  <a:pt x="124" y="68"/>
                  <a:pt x="124" y="68"/>
                </a:cubicBezTo>
                <a:cubicBezTo>
                  <a:pt x="127" y="70"/>
                  <a:pt x="130" y="73"/>
                  <a:pt x="134" y="74"/>
                </a:cubicBezTo>
                <a:cubicBezTo>
                  <a:pt x="137" y="76"/>
                  <a:pt x="141" y="76"/>
                  <a:pt x="145" y="76"/>
                </a:cubicBezTo>
                <a:cubicBezTo>
                  <a:pt x="150" y="76"/>
                  <a:pt x="154" y="76"/>
                  <a:pt x="157" y="74"/>
                </a:cubicBezTo>
                <a:cubicBezTo>
                  <a:pt x="161" y="72"/>
                  <a:pt x="164" y="70"/>
                  <a:pt x="167" y="67"/>
                </a:cubicBezTo>
                <a:cubicBezTo>
                  <a:pt x="170" y="65"/>
                  <a:pt x="172" y="61"/>
                  <a:pt x="174" y="58"/>
                </a:cubicBezTo>
                <a:cubicBezTo>
                  <a:pt x="175" y="54"/>
                  <a:pt x="176" y="50"/>
                  <a:pt x="176" y="46"/>
                </a:cubicBezTo>
                <a:cubicBezTo>
                  <a:pt x="176" y="42"/>
                  <a:pt x="175" y="38"/>
                  <a:pt x="174" y="34"/>
                </a:cubicBezTo>
                <a:cubicBezTo>
                  <a:pt x="172" y="30"/>
                  <a:pt x="170" y="27"/>
                  <a:pt x="167" y="24"/>
                </a:cubicBezTo>
                <a:cubicBezTo>
                  <a:pt x="164" y="21"/>
                  <a:pt x="161" y="19"/>
                  <a:pt x="157" y="18"/>
                </a:cubicBezTo>
                <a:cubicBezTo>
                  <a:pt x="154" y="16"/>
                  <a:pt x="150" y="15"/>
                  <a:pt x="145" y="15"/>
                </a:cubicBezTo>
                <a:cubicBezTo>
                  <a:pt x="141" y="15"/>
                  <a:pt x="137" y="16"/>
                  <a:pt x="133" y="18"/>
                </a:cubicBezTo>
                <a:cubicBezTo>
                  <a:pt x="130" y="19"/>
                  <a:pt x="126" y="21"/>
                  <a:pt x="124" y="24"/>
                </a:cubicBezTo>
                <a:cubicBezTo>
                  <a:pt x="113" y="14"/>
                  <a:pt x="113" y="14"/>
                  <a:pt x="113" y="14"/>
                </a:cubicBezTo>
                <a:cubicBezTo>
                  <a:pt x="117" y="10"/>
                  <a:pt x="122" y="6"/>
                  <a:pt x="128" y="4"/>
                </a:cubicBezTo>
                <a:cubicBezTo>
                  <a:pt x="133" y="1"/>
                  <a:pt x="139" y="0"/>
                  <a:pt x="145" y="0"/>
                </a:cubicBezTo>
                <a:cubicBezTo>
                  <a:pt x="151" y="0"/>
                  <a:pt x="157" y="1"/>
                  <a:pt x="162" y="3"/>
                </a:cubicBezTo>
                <a:cubicBezTo>
                  <a:pt x="167" y="5"/>
                  <a:pt x="171" y="8"/>
                  <a:pt x="175" y="11"/>
                </a:cubicBezTo>
                <a:cubicBezTo>
                  <a:pt x="179" y="15"/>
                  <a:pt x="183" y="19"/>
                  <a:pt x="185" y="24"/>
                </a:cubicBezTo>
                <a:cubicBezTo>
                  <a:pt x="188" y="29"/>
                  <a:pt x="190" y="34"/>
                  <a:pt x="191" y="39"/>
                </a:cubicBezTo>
                <a:cubicBezTo>
                  <a:pt x="229" y="39"/>
                  <a:pt x="229" y="39"/>
                  <a:pt x="229" y="39"/>
                </a:cubicBezTo>
                <a:cubicBezTo>
                  <a:pt x="229" y="53"/>
                  <a:pt x="229" y="53"/>
                  <a:pt x="229" y="53"/>
                </a:cubicBezTo>
                <a:cubicBezTo>
                  <a:pt x="190" y="53"/>
                  <a:pt x="190" y="53"/>
                  <a:pt x="190" y="53"/>
                </a:cubicBezTo>
                <a:cubicBezTo>
                  <a:pt x="189" y="59"/>
                  <a:pt x="188" y="64"/>
                  <a:pt x="185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577653-7C7F-4197-A099-72AAC8CA68E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040224-C69D-4951-B126-6E10AB73CF4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9310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593725" y="1543050"/>
            <a:ext cx="7943851" cy="10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850" y="1791190"/>
            <a:ext cx="4135255" cy="239409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User base </a:t>
            </a:r>
            <a:r>
              <a:rPr lang="en-US" dirty="0">
                <a:solidFill>
                  <a:schemeClr val="accent2"/>
                </a:solidFill>
              </a:rPr>
              <a:t>growth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5129213" y="1943100"/>
            <a:ext cx="2645567" cy="1885950"/>
          </a:xfrm>
          <a:custGeom>
            <a:avLst/>
            <a:gdLst>
              <a:gd name="connsiteX0" fmla="*/ 0 w 3243262"/>
              <a:gd name="connsiteY0" fmla="*/ 0 h 2014537"/>
              <a:gd name="connsiteX1" fmla="*/ 3243262 w 3243262"/>
              <a:gd name="connsiteY1" fmla="*/ 0 h 2014537"/>
              <a:gd name="connsiteX2" fmla="*/ 3243262 w 3243262"/>
              <a:gd name="connsiteY2" fmla="*/ 2014537 h 2014537"/>
              <a:gd name="connsiteX3" fmla="*/ 0 w 3243262"/>
              <a:gd name="connsiteY3" fmla="*/ 2014537 h 2014537"/>
              <a:gd name="connsiteX4" fmla="*/ 0 w 3243262"/>
              <a:gd name="connsiteY4" fmla="*/ 0 h 2014537"/>
              <a:gd name="connsiteX0" fmla="*/ 0 w 3243262"/>
              <a:gd name="connsiteY0" fmla="*/ 0 h 2014537"/>
              <a:gd name="connsiteX1" fmla="*/ 3243262 w 3243262"/>
              <a:gd name="connsiteY1" fmla="*/ 0 h 2014537"/>
              <a:gd name="connsiteX2" fmla="*/ 3243262 w 3243262"/>
              <a:gd name="connsiteY2" fmla="*/ 2014537 h 2014537"/>
              <a:gd name="connsiteX3" fmla="*/ 0 w 3243262"/>
              <a:gd name="connsiteY3" fmla="*/ 0 h 20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262" h="2014537">
                <a:moveTo>
                  <a:pt x="0" y="0"/>
                </a:moveTo>
                <a:lnTo>
                  <a:pt x="3243262" y="0"/>
                </a:lnTo>
                <a:lnTo>
                  <a:pt x="3243262" y="2014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777877" y="2006074"/>
            <a:ext cx="2507190" cy="148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bg1"/>
                </a:solidFill>
                <a:latin typeface="Lato" panose="020F0502020204030203" pitchFamily="34" charset="0"/>
              </a:rPr>
              <a:t>Coming from the epidemiology field.</a:t>
            </a:r>
            <a:endParaRPr lang="en-US" sz="8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7"/>
            </p:custDataLst>
          </p:nvPr>
        </p:nvSpPr>
        <p:spPr>
          <a:xfrm>
            <a:off x="777990" y="1744886"/>
            <a:ext cx="2507090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Contagion Model</a:t>
            </a:r>
            <a:endParaRPr lang="en-US" sz="1000" b="1" cap="all" spc="2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8"/>
            </p:custDataLst>
          </p:nvPr>
        </p:nvSpPr>
        <p:spPr>
          <a:xfrm>
            <a:off x="1225021" y="2814522"/>
            <a:ext cx="206004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Initial user base:</a:t>
            </a: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 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the number of users at the start depends of the marketing campaign, evaluated at 480 in this case</a:t>
            </a:r>
          </a:p>
        </p:txBody>
      </p:sp>
      <p:sp>
        <p:nvSpPr>
          <p:cNvPr id="45" name="TextBox 44"/>
          <p:cNvSpPr txBox="1"/>
          <p:nvPr>
            <p:custDataLst>
              <p:tags r:id="rId9"/>
            </p:custDataLst>
          </p:nvPr>
        </p:nvSpPr>
        <p:spPr>
          <a:xfrm>
            <a:off x="1225021" y="3320582"/>
            <a:ext cx="2060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Total population: 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the end population, 9 205 for </a:t>
            </a:r>
            <a:r>
              <a:rPr lang="en-US" sz="75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endParaRPr lang="en-US" sz="75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55E6FD5-023D-4392-AC9D-B39459977DE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10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6" b="5776"/>
          <a:stretch>
            <a:fillRect/>
          </a:stretch>
        </p:blipFill>
        <p:spPr/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CFEDE2-3CA1-4120-891C-9F2351AE541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25021" y="3742809"/>
            <a:ext cx="206004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Propagation rate: 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how fast users invite new users, estimated at 10%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DB9782-FF9F-4DBE-BC14-8EA408DFCE8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5404D8-2C4C-416B-AFDA-56013AE16E0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85959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9" grpId="0"/>
      <p:bldP spid="10" grpId="0"/>
      <p:bldP spid="40" grpId="0"/>
      <p:bldP spid="45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Sales </a:t>
            </a:r>
            <a:r>
              <a:rPr lang="en-US" dirty="0">
                <a:solidFill>
                  <a:schemeClr val="accent2"/>
                </a:solidFill>
              </a:rPr>
              <a:t>Forecast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5101672" y="1380109"/>
            <a:ext cx="3435904" cy="410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GB" sz="1000" b="1" cap="all" spc="20" dirty="0">
                <a:solidFill>
                  <a:schemeClr val="accent2"/>
                </a:solidFill>
                <a:latin typeface="Lato" panose="020F0502020204030203" pitchFamily="34" charset="0"/>
              </a:rPr>
              <a:t>The price per hour is 1€</a:t>
            </a:r>
            <a:r>
              <a:rPr lang="en-GB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, the company thus earns 0.2€ per hour of rent</a:t>
            </a:r>
            <a:endParaRPr lang="en-US" sz="1000" b="1" cap="all" spc="20" dirty="0">
              <a:solidFill>
                <a:schemeClr val="accent2"/>
              </a:solidFill>
              <a:latin typeface="Lato" panose="020F0502020204030203" pitchFamily="34" charset="0"/>
            </a:endParaRPr>
          </a:p>
        </p:txBody>
      </p:sp>
      <p:sp>
        <p:nvSpPr>
          <p:cNvPr id="17" name="Rectangle 16"/>
          <p:cNvSpPr/>
          <p:nvPr>
            <p:custDataLst>
              <p:tags r:id="rId4"/>
            </p:custDataLst>
          </p:nvPr>
        </p:nvSpPr>
        <p:spPr>
          <a:xfrm>
            <a:off x="593725" y="1543049"/>
            <a:ext cx="1412875" cy="2743201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>
            <p:custDataLst>
              <p:tags r:id="rId5"/>
            </p:custDataLst>
          </p:nvPr>
        </p:nvSpPr>
        <p:spPr>
          <a:xfrm>
            <a:off x="771525" y="2892662"/>
            <a:ext cx="1006475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Sed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ut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perspiciatis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unde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omnis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iste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natus error sit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volup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tatem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accus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antium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dolor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emque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lauda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nt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ium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,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totam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 rem </a:t>
            </a:r>
            <a:r>
              <a:rPr lang="en-US" sz="750" dirty="0" err="1">
                <a:solidFill>
                  <a:schemeClr val="bg1"/>
                </a:solidFill>
                <a:latin typeface="Lato" panose="020F0502020204030203" pitchFamily="34" charset="0"/>
              </a:rPr>
              <a:t>aperiam</a:t>
            </a:r>
            <a:r>
              <a:rPr lang="en-US" sz="750" dirty="0">
                <a:solidFill>
                  <a:schemeClr val="bg1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>
            <p:custDataLst>
              <p:tags r:id="rId6"/>
            </p:custDataLst>
          </p:nvPr>
        </p:nvSpPr>
        <p:spPr>
          <a:xfrm>
            <a:off x="771525" y="2711656"/>
            <a:ext cx="1006475" cy="14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8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FEATURES:</a:t>
            </a:r>
          </a:p>
        </p:txBody>
      </p:sp>
      <p:sp>
        <p:nvSpPr>
          <p:cNvPr id="32" name="TextBox 31"/>
          <p:cNvSpPr txBox="1"/>
          <p:nvPr>
            <p:custDataLst>
              <p:tags r:id="rId7"/>
            </p:custDataLst>
          </p:nvPr>
        </p:nvSpPr>
        <p:spPr>
          <a:xfrm>
            <a:off x="5792204" y="2378479"/>
            <a:ext cx="2754896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accent1"/>
                </a:solidFill>
                <a:latin typeface="Lato" panose="020F0502020204030203" pitchFamily="34" charset="0"/>
              </a:rPr>
              <a:t>Get number of driveways</a:t>
            </a:r>
            <a:endParaRPr lang="en-US" sz="10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8"/>
            </p:custDataLst>
          </p:nvPr>
        </p:nvSpPr>
        <p:spPr>
          <a:xfrm>
            <a:off x="5373663" y="2392451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5" name="Oval 34"/>
          <p:cNvSpPr/>
          <p:nvPr>
            <p:custDataLst>
              <p:tags r:id="rId9"/>
            </p:custDataLst>
          </p:nvPr>
        </p:nvSpPr>
        <p:spPr>
          <a:xfrm>
            <a:off x="5373663" y="2901034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TextBox 36"/>
          <p:cNvSpPr txBox="1"/>
          <p:nvPr>
            <p:custDataLst>
              <p:tags r:id="rId10"/>
            </p:custDataLst>
          </p:nvPr>
        </p:nvSpPr>
        <p:spPr>
          <a:xfrm>
            <a:off x="5792204" y="2885897"/>
            <a:ext cx="27548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  <a:latin typeface="Lato" panose="020F0502020204030203" pitchFamily="34" charset="0"/>
              </a:rPr>
              <a:t>Get offer by multiplying number of driveways per average amount of rent per month</a:t>
            </a:r>
            <a:endParaRPr lang="en-US" sz="10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38" name="Oval 37"/>
          <p:cNvSpPr/>
          <p:nvPr>
            <p:custDataLst>
              <p:tags r:id="rId11"/>
            </p:custDataLst>
          </p:nvPr>
        </p:nvSpPr>
        <p:spPr>
          <a:xfrm>
            <a:off x="5373663" y="3406782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TextBox 39"/>
          <p:cNvSpPr txBox="1"/>
          <p:nvPr>
            <p:custDataLst>
              <p:tags r:id="rId12"/>
            </p:custDataLst>
          </p:nvPr>
        </p:nvSpPr>
        <p:spPr>
          <a:xfrm>
            <a:off x="5792204" y="3393315"/>
            <a:ext cx="27548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  <a:latin typeface="Lato" panose="020F0502020204030203" pitchFamily="34" charset="0"/>
              </a:rPr>
              <a:t>Get number of hours rented by discounting the offer by the occupancy rate</a:t>
            </a:r>
            <a:endParaRPr lang="en-US" sz="10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>
            <p:custDataLst>
              <p:tags r:id="rId13"/>
            </p:custDataLst>
          </p:nvPr>
        </p:nvSpPr>
        <p:spPr>
          <a:xfrm>
            <a:off x="5792204" y="3900734"/>
            <a:ext cx="27548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  <a:latin typeface="Lato" panose="020F0502020204030203" pitchFamily="34" charset="0"/>
              </a:rPr>
              <a:t>Get revenue by multiplying the number of hours rented by the fee</a:t>
            </a:r>
            <a:endParaRPr lang="en-US" sz="100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sp>
        <p:nvSpPr>
          <p:cNvPr id="41" name="Oval 40"/>
          <p:cNvSpPr/>
          <p:nvPr>
            <p:custDataLst>
              <p:tags r:id="rId14"/>
            </p:custDataLst>
          </p:nvPr>
        </p:nvSpPr>
        <p:spPr>
          <a:xfrm>
            <a:off x="5373663" y="3914201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54" name="Group 53"/>
          <p:cNvGrpSpPr/>
          <p:nvPr>
            <p:custDataLst>
              <p:tags r:id="rId15"/>
            </p:custDataLst>
          </p:nvPr>
        </p:nvGrpSpPr>
        <p:grpSpPr>
          <a:xfrm>
            <a:off x="771525" y="3979422"/>
            <a:ext cx="468060" cy="69850"/>
            <a:chOff x="1345947" y="4012833"/>
            <a:chExt cx="468060" cy="69850"/>
          </a:xfrm>
        </p:grpSpPr>
        <p:sp>
          <p:nvSpPr>
            <p:cNvPr id="49" name="Oval 48"/>
            <p:cNvSpPr/>
            <p:nvPr/>
          </p:nvSpPr>
          <p:spPr>
            <a:xfrm>
              <a:off x="1345947" y="4012833"/>
              <a:ext cx="69850" cy="69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445500" y="4012833"/>
              <a:ext cx="69850" cy="69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545053" y="4012833"/>
              <a:ext cx="69850" cy="69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44606" y="4012833"/>
              <a:ext cx="69850" cy="698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744157" y="4012833"/>
              <a:ext cx="69850" cy="698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2071BCE4-0C46-4F38-9259-4613436310A6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1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6" b="1116"/>
          <a:stretch>
            <a:fillRect/>
          </a:stretch>
        </p:blipFill>
        <p:spPr/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6499C56-184F-41BD-93FD-1142BCE2686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81184D-6778-4EF2-BFA7-432FB56560A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9981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8" grpId="0"/>
      <p:bldP spid="19" grpId="0"/>
      <p:bldP spid="32" grpId="0"/>
      <p:bldP spid="37" grpId="0"/>
      <p:bldP spid="4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Expenses </a:t>
            </a:r>
            <a:r>
              <a:rPr lang="en-US" dirty="0">
                <a:solidFill>
                  <a:schemeClr val="accent2"/>
                </a:solidFill>
              </a:rPr>
              <a:t>forecast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3"/>
            </p:custDataLst>
          </p:nvPr>
        </p:nvSpPr>
        <p:spPr>
          <a:xfrm>
            <a:off x="5156316" y="1933892"/>
            <a:ext cx="3390717" cy="2180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recurring </a:t>
            </a:r>
            <a:r>
              <a:rPr lang="en-US" sz="1000" b="1" cap="all" spc="20" dirty="0">
                <a:solidFill>
                  <a:schemeClr val="accent2"/>
                </a:solidFill>
                <a:latin typeface="Lato" panose="020F0502020204030203" pitchFamily="34" charset="0"/>
              </a:rPr>
              <a:t>fee</a:t>
            </a:r>
          </a:p>
        </p:txBody>
      </p:sp>
      <p:sp>
        <p:nvSpPr>
          <p:cNvPr id="15" name="TextBox 14"/>
          <p:cNvSpPr txBox="1"/>
          <p:nvPr>
            <p:custDataLst>
              <p:tags r:id="rId4"/>
            </p:custDataLst>
          </p:nvPr>
        </p:nvSpPr>
        <p:spPr>
          <a:xfrm>
            <a:off x="5957888" y="2462530"/>
            <a:ext cx="25892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Hosting fee</a:t>
            </a:r>
            <a:r>
              <a:rPr lang="en-US" sz="750" b="1" dirty="0">
                <a:solidFill>
                  <a:schemeClr val="accent4"/>
                </a:solidFill>
                <a:latin typeface="Lato" panose="020F0502020204030203" pitchFamily="34" charset="0"/>
              </a:rPr>
              <a:t>s: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 estimated at 81.66e per month to sustain 5 000 users</a:t>
            </a:r>
          </a:p>
        </p:txBody>
      </p:sp>
      <p:grpSp>
        <p:nvGrpSpPr>
          <p:cNvPr id="2" name="Group 1"/>
          <p:cNvGrpSpPr/>
          <p:nvPr>
            <p:custDataLst>
              <p:tags r:id="rId5"/>
            </p:custDataLst>
          </p:nvPr>
        </p:nvGrpSpPr>
        <p:grpSpPr>
          <a:xfrm>
            <a:off x="5528310" y="2476502"/>
            <a:ext cx="262890" cy="262890"/>
            <a:chOff x="5528310" y="3044314"/>
            <a:chExt cx="262890" cy="262890"/>
          </a:xfrm>
        </p:grpSpPr>
        <p:sp>
          <p:nvSpPr>
            <p:cNvPr id="16" name="Oval 15"/>
            <p:cNvSpPr/>
            <p:nvPr/>
          </p:nvSpPr>
          <p:spPr>
            <a:xfrm>
              <a:off x="5528310" y="3044314"/>
              <a:ext cx="262890" cy="262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5584628" y="3106976"/>
              <a:ext cx="153678" cy="136556"/>
            </a:xfrm>
            <a:custGeom>
              <a:avLst/>
              <a:gdLst>
                <a:gd name="T0" fmla="*/ 374 w 2388"/>
                <a:gd name="T1" fmla="*/ 687 h 2123"/>
                <a:gd name="T2" fmla="*/ 700 w 2388"/>
                <a:gd name="T3" fmla="*/ 802 h 2123"/>
                <a:gd name="T4" fmla="*/ 743 w 2388"/>
                <a:gd name="T5" fmla="*/ 790 h 2123"/>
                <a:gd name="T6" fmla="*/ 924 w 2388"/>
                <a:gd name="T7" fmla="*/ 628 h 2123"/>
                <a:gd name="T8" fmla="*/ 928 w 2388"/>
                <a:gd name="T9" fmla="*/ 594 h 2123"/>
                <a:gd name="T10" fmla="*/ 840 w 2388"/>
                <a:gd name="T11" fmla="*/ 480 h 2123"/>
                <a:gd name="T12" fmla="*/ 1305 w 2388"/>
                <a:gd name="T13" fmla="*/ 5 h 2123"/>
                <a:gd name="T14" fmla="*/ 953 w 2388"/>
                <a:gd name="T15" fmla="*/ 4 h 2123"/>
                <a:gd name="T16" fmla="*/ 512 w 2388"/>
                <a:gd name="T17" fmla="*/ 230 h 2123"/>
                <a:gd name="T18" fmla="*/ 330 w 2388"/>
                <a:gd name="T19" fmla="*/ 374 h 2123"/>
                <a:gd name="T20" fmla="*/ 260 w 2388"/>
                <a:gd name="T21" fmla="*/ 534 h 2123"/>
                <a:gd name="T22" fmla="*/ 109 w 2388"/>
                <a:gd name="T23" fmla="*/ 583 h 2123"/>
                <a:gd name="T24" fmla="*/ 19 w 2388"/>
                <a:gd name="T25" fmla="*/ 656 h 2123"/>
                <a:gd name="T26" fmla="*/ 16 w 2388"/>
                <a:gd name="T27" fmla="*/ 712 h 2123"/>
                <a:gd name="T28" fmla="*/ 179 w 2388"/>
                <a:gd name="T29" fmla="*/ 893 h 2123"/>
                <a:gd name="T30" fmla="*/ 247 w 2388"/>
                <a:gd name="T31" fmla="*/ 901 h 2123"/>
                <a:gd name="T32" fmla="*/ 331 w 2388"/>
                <a:gd name="T33" fmla="*/ 827 h 2123"/>
                <a:gd name="T34" fmla="*/ 374 w 2388"/>
                <a:gd name="T35" fmla="*/ 687 h 2123"/>
                <a:gd name="T36" fmla="*/ 1053 w 2388"/>
                <a:gd name="T37" fmla="*/ 748 h 2123"/>
                <a:gd name="T38" fmla="*/ 1006 w 2388"/>
                <a:gd name="T39" fmla="*/ 745 h 2123"/>
                <a:gd name="T40" fmla="*/ 835 w 2388"/>
                <a:gd name="T41" fmla="*/ 894 h 2123"/>
                <a:gd name="T42" fmla="*/ 832 w 2388"/>
                <a:gd name="T43" fmla="*/ 942 h 2123"/>
                <a:gd name="T44" fmla="*/ 1819 w 2388"/>
                <a:gd name="T45" fmla="*/ 2065 h 2123"/>
                <a:gd name="T46" fmla="*/ 1909 w 2388"/>
                <a:gd name="T47" fmla="*/ 2072 h 2123"/>
                <a:gd name="T48" fmla="*/ 2024 w 2388"/>
                <a:gd name="T49" fmla="*/ 1975 h 2123"/>
                <a:gd name="T50" fmla="*/ 2031 w 2388"/>
                <a:gd name="T51" fmla="*/ 1885 h 2123"/>
                <a:gd name="T52" fmla="*/ 1053 w 2388"/>
                <a:gd name="T53" fmla="*/ 748 h 2123"/>
                <a:gd name="T54" fmla="*/ 2370 w 2388"/>
                <a:gd name="T55" fmla="*/ 270 h 2123"/>
                <a:gd name="T56" fmla="*/ 2315 w 2388"/>
                <a:gd name="T57" fmla="*/ 248 h 2123"/>
                <a:gd name="T58" fmla="*/ 2200 w 2388"/>
                <a:gd name="T59" fmla="*/ 428 h 2123"/>
                <a:gd name="T60" fmla="*/ 1970 w 2388"/>
                <a:gd name="T61" fmla="*/ 476 h 2123"/>
                <a:gd name="T62" fmla="*/ 1905 w 2388"/>
                <a:gd name="T63" fmla="*/ 267 h 2123"/>
                <a:gd name="T64" fmla="*/ 2012 w 2388"/>
                <a:gd name="T65" fmla="*/ 78 h 2123"/>
                <a:gd name="T66" fmla="*/ 1968 w 2388"/>
                <a:gd name="T67" fmla="*/ 35 h 2123"/>
                <a:gd name="T68" fmla="*/ 1632 w 2388"/>
                <a:gd name="T69" fmla="*/ 304 h 2123"/>
                <a:gd name="T70" fmla="*/ 1531 w 2388"/>
                <a:gd name="T71" fmla="*/ 720 h 2123"/>
                <a:gd name="T72" fmla="*/ 1371 w 2388"/>
                <a:gd name="T73" fmla="*/ 886 h 2123"/>
                <a:gd name="T74" fmla="*/ 1532 w 2388"/>
                <a:gd name="T75" fmla="*/ 1073 h 2123"/>
                <a:gd name="T76" fmla="*/ 1729 w 2388"/>
                <a:gd name="T77" fmla="*/ 886 h 2123"/>
                <a:gd name="T78" fmla="*/ 1967 w 2388"/>
                <a:gd name="T79" fmla="*/ 814 h 2123"/>
                <a:gd name="T80" fmla="*/ 2331 w 2388"/>
                <a:gd name="T81" fmla="*/ 664 h 2123"/>
                <a:gd name="T82" fmla="*/ 2370 w 2388"/>
                <a:gd name="T83" fmla="*/ 270 h 2123"/>
                <a:gd name="T84" fmla="*/ 327 w 2388"/>
                <a:gd name="T85" fmla="*/ 1897 h 2123"/>
                <a:gd name="T86" fmla="*/ 327 w 2388"/>
                <a:gd name="T87" fmla="*/ 1987 h 2123"/>
                <a:gd name="T88" fmla="*/ 440 w 2388"/>
                <a:gd name="T89" fmla="*/ 2098 h 2123"/>
                <a:gd name="T90" fmla="*/ 529 w 2388"/>
                <a:gd name="T91" fmla="*/ 2087 h 2123"/>
                <a:gd name="T92" fmla="*/ 1113 w 2388"/>
                <a:gd name="T93" fmla="*/ 1513 h 2123"/>
                <a:gd name="T94" fmla="*/ 934 w 2388"/>
                <a:gd name="T95" fmla="*/ 1309 h 2123"/>
                <a:gd name="T96" fmla="*/ 327 w 2388"/>
                <a:gd name="T97" fmla="*/ 1897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8" h="2123">
                  <a:moveTo>
                    <a:pt x="374" y="687"/>
                  </a:moveTo>
                  <a:cubicBezTo>
                    <a:pt x="485" y="600"/>
                    <a:pt x="577" y="660"/>
                    <a:pt x="700" y="802"/>
                  </a:cubicBezTo>
                  <a:cubicBezTo>
                    <a:pt x="714" y="818"/>
                    <a:pt x="732" y="800"/>
                    <a:pt x="743" y="790"/>
                  </a:cubicBezTo>
                  <a:cubicBezTo>
                    <a:pt x="753" y="781"/>
                    <a:pt x="916" y="635"/>
                    <a:pt x="924" y="628"/>
                  </a:cubicBezTo>
                  <a:cubicBezTo>
                    <a:pt x="931" y="621"/>
                    <a:pt x="941" y="608"/>
                    <a:pt x="928" y="594"/>
                  </a:cubicBezTo>
                  <a:cubicBezTo>
                    <a:pt x="916" y="579"/>
                    <a:pt x="870" y="519"/>
                    <a:pt x="840" y="480"/>
                  </a:cubicBezTo>
                  <a:cubicBezTo>
                    <a:pt x="625" y="199"/>
                    <a:pt x="1429" y="8"/>
                    <a:pt x="1305" y="5"/>
                  </a:cubicBezTo>
                  <a:cubicBezTo>
                    <a:pt x="1243" y="3"/>
                    <a:pt x="990" y="0"/>
                    <a:pt x="953" y="4"/>
                  </a:cubicBezTo>
                  <a:cubicBezTo>
                    <a:pt x="800" y="20"/>
                    <a:pt x="608" y="163"/>
                    <a:pt x="512" y="230"/>
                  </a:cubicBezTo>
                  <a:cubicBezTo>
                    <a:pt x="385" y="316"/>
                    <a:pt x="338" y="367"/>
                    <a:pt x="330" y="374"/>
                  </a:cubicBezTo>
                  <a:cubicBezTo>
                    <a:pt x="295" y="405"/>
                    <a:pt x="325" y="477"/>
                    <a:pt x="260" y="534"/>
                  </a:cubicBezTo>
                  <a:cubicBezTo>
                    <a:pt x="191" y="594"/>
                    <a:pt x="149" y="549"/>
                    <a:pt x="109" y="583"/>
                  </a:cubicBezTo>
                  <a:cubicBezTo>
                    <a:pt x="89" y="601"/>
                    <a:pt x="34" y="642"/>
                    <a:pt x="19" y="656"/>
                  </a:cubicBezTo>
                  <a:cubicBezTo>
                    <a:pt x="3" y="669"/>
                    <a:pt x="0" y="693"/>
                    <a:pt x="16" y="712"/>
                  </a:cubicBezTo>
                  <a:cubicBezTo>
                    <a:pt x="16" y="712"/>
                    <a:pt x="167" y="878"/>
                    <a:pt x="179" y="893"/>
                  </a:cubicBezTo>
                  <a:cubicBezTo>
                    <a:pt x="192" y="907"/>
                    <a:pt x="226" y="920"/>
                    <a:pt x="247" y="901"/>
                  </a:cubicBezTo>
                  <a:cubicBezTo>
                    <a:pt x="268" y="882"/>
                    <a:pt x="322" y="835"/>
                    <a:pt x="331" y="827"/>
                  </a:cubicBezTo>
                  <a:cubicBezTo>
                    <a:pt x="340" y="819"/>
                    <a:pt x="325" y="724"/>
                    <a:pt x="374" y="687"/>
                  </a:cubicBezTo>
                  <a:close/>
                  <a:moveTo>
                    <a:pt x="1053" y="748"/>
                  </a:moveTo>
                  <a:cubicBezTo>
                    <a:pt x="1039" y="732"/>
                    <a:pt x="1021" y="731"/>
                    <a:pt x="1006" y="745"/>
                  </a:cubicBezTo>
                  <a:cubicBezTo>
                    <a:pt x="835" y="894"/>
                    <a:pt x="835" y="894"/>
                    <a:pt x="835" y="894"/>
                  </a:cubicBezTo>
                  <a:cubicBezTo>
                    <a:pt x="822" y="906"/>
                    <a:pt x="820" y="928"/>
                    <a:pt x="832" y="942"/>
                  </a:cubicBezTo>
                  <a:cubicBezTo>
                    <a:pt x="1819" y="2065"/>
                    <a:pt x="1819" y="2065"/>
                    <a:pt x="1819" y="2065"/>
                  </a:cubicBezTo>
                  <a:cubicBezTo>
                    <a:pt x="1843" y="2092"/>
                    <a:pt x="1883" y="2095"/>
                    <a:pt x="1909" y="2072"/>
                  </a:cubicBezTo>
                  <a:cubicBezTo>
                    <a:pt x="2024" y="1975"/>
                    <a:pt x="2024" y="1975"/>
                    <a:pt x="2024" y="1975"/>
                  </a:cubicBezTo>
                  <a:cubicBezTo>
                    <a:pt x="2051" y="1952"/>
                    <a:pt x="2054" y="1911"/>
                    <a:pt x="2031" y="1885"/>
                  </a:cubicBezTo>
                  <a:lnTo>
                    <a:pt x="1053" y="748"/>
                  </a:lnTo>
                  <a:close/>
                  <a:moveTo>
                    <a:pt x="2370" y="270"/>
                  </a:moveTo>
                  <a:cubicBezTo>
                    <a:pt x="2361" y="211"/>
                    <a:pt x="2331" y="223"/>
                    <a:pt x="2315" y="248"/>
                  </a:cubicBezTo>
                  <a:cubicBezTo>
                    <a:pt x="2299" y="273"/>
                    <a:pt x="2229" y="380"/>
                    <a:pt x="2200" y="428"/>
                  </a:cubicBezTo>
                  <a:cubicBezTo>
                    <a:pt x="2172" y="475"/>
                    <a:pt x="2101" y="569"/>
                    <a:pt x="1970" y="476"/>
                  </a:cubicBezTo>
                  <a:cubicBezTo>
                    <a:pt x="1833" y="380"/>
                    <a:pt x="1881" y="313"/>
                    <a:pt x="1905" y="267"/>
                  </a:cubicBezTo>
                  <a:cubicBezTo>
                    <a:pt x="1928" y="222"/>
                    <a:pt x="2002" y="94"/>
                    <a:pt x="2012" y="78"/>
                  </a:cubicBezTo>
                  <a:cubicBezTo>
                    <a:pt x="2023" y="62"/>
                    <a:pt x="2011" y="15"/>
                    <a:pt x="1968" y="35"/>
                  </a:cubicBezTo>
                  <a:cubicBezTo>
                    <a:pt x="1926" y="54"/>
                    <a:pt x="1668" y="157"/>
                    <a:pt x="1632" y="304"/>
                  </a:cubicBezTo>
                  <a:cubicBezTo>
                    <a:pt x="1596" y="453"/>
                    <a:pt x="1663" y="587"/>
                    <a:pt x="1531" y="720"/>
                  </a:cubicBezTo>
                  <a:cubicBezTo>
                    <a:pt x="1371" y="886"/>
                    <a:pt x="1371" y="886"/>
                    <a:pt x="1371" y="886"/>
                  </a:cubicBezTo>
                  <a:cubicBezTo>
                    <a:pt x="1532" y="1073"/>
                    <a:pt x="1532" y="1073"/>
                    <a:pt x="1532" y="1073"/>
                  </a:cubicBezTo>
                  <a:cubicBezTo>
                    <a:pt x="1729" y="886"/>
                    <a:pt x="1729" y="886"/>
                    <a:pt x="1729" y="886"/>
                  </a:cubicBezTo>
                  <a:cubicBezTo>
                    <a:pt x="1776" y="839"/>
                    <a:pt x="1876" y="793"/>
                    <a:pt x="1967" y="814"/>
                  </a:cubicBezTo>
                  <a:cubicBezTo>
                    <a:pt x="2161" y="858"/>
                    <a:pt x="2267" y="785"/>
                    <a:pt x="2331" y="664"/>
                  </a:cubicBezTo>
                  <a:cubicBezTo>
                    <a:pt x="2388" y="556"/>
                    <a:pt x="2379" y="329"/>
                    <a:pt x="2370" y="270"/>
                  </a:cubicBezTo>
                  <a:close/>
                  <a:moveTo>
                    <a:pt x="327" y="1897"/>
                  </a:moveTo>
                  <a:cubicBezTo>
                    <a:pt x="302" y="1922"/>
                    <a:pt x="302" y="1962"/>
                    <a:pt x="327" y="1987"/>
                  </a:cubicBezTo>
                  <a:cubicBezTo>
                    <a:pt x="440" y="2098"/>
                    <a:pt x="440" y="2098"/>
                    <a:pt x="440" y="2098"/>
                  </a:cubicBezTo>
                  <a:cubicBezTo>
                    <a:pt x="465" y="2123"/>
                    <a:pt x="504" y="2112"/>
                    <a:pt x="529" y="2087"/>
                  </a:cubicBezTo>
                  <a:cubicBezTo>
                    <a:pt x="1113" y="1513"/>
                    <a:pt x="1113" y="1513"/>
                    <a:pt x="1113" y="1513"/>
                  </a:cubicBezTo>
                  <a:cubicBezTo>
                    <a:pt x="934" y="1309"/>
                    <a:pt x="934" y="1309"/>
                    <a:pt x="934" y="1309"/>
                  </a:cubicBezTo>
                  <a:lnTo>
                    <a:pt x="327" y="189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PT Sans" panose="020B0503020203020204" pitchFamily="34" charset="0"/>
              </a:endParaRPr>
            </a:p>
          </p:txBody>
        </p:sp>
      </p:grpSp>
      <p:grpSp>
        <p:nvGrpSpPr>
          <p:cNvPr id="4" name="Group 3"/>
          <p:cNvGrpSpPr/>
          <p:nvPr>
            <p:custDataLst>
              <p:tags r:id="rId6"/>
            </p:custDataLst>
          </p:nvPr>
        </p:nvGrpSpPr>
        <p:grpSpPr>
          <a:xfrm>
            <a:off x="5528310" y="2944138"/>
            <a:ext cx="262890" cy="262890"/>
            <a:chOff x="5528310" y="3511950"/>
            <a:chExt cx="262890" cy="262890"/>
          </a:xfrm>
        </p:grpSpPr>
        <p:sp>
          <p:nvSpPr>
            <p:cNvPr id="18" name="Oval 17"/>
            <p:cNvSpPr/>
            <p:nvPr/>
          </p:nvSpPr>
          <p:spPr>
            <a:xfrm>
              <a:off x="5528310" y="3511950"/>
              <a:ext cx="262890" cy="262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5605011" y="3575424"/>
              <a:ext cx="146774" cy="132602"/>
            </a:xfrm>
            <a:custGeom>
              <a:avLst/>
              <a:gdLst>
                <a:gd name="T0" fmla="*/ 213 w 266"/>
                <a:gd name="T1" fmla="*/ 211 h 239"/>
                <a:gd name="T2" fmla="*/ 213 w 266"/>
                <a:gd name="T3" fmla="*/ 239 h 239"/>
                <a:gd name="T4" fmla="*/ 0 w 266"/>
                <a:gd name="T5" fmla="*/ 239 h 239"/>
                <a:gd name="T6" fmla="*/ 0 w 266"/>
                <a:gd name="T7" fmla="*/ 186 h 239"/>
                <a:gd name="T8" fmla="*/ 21 w 266"/>
                <a:gd name="T9" fmla="*/ 179 h 239"/>
                <a:gd name="T10" fmla="*/ 65 w 266"/>
                <a:gd name="T11" fmla="*/ 135 h 239"/>
                <a:gd name="T12" fmla="*/ 51 w 266"/>
                <a:gd name="T13" fmla="*/ 103 h 239"/>
                <a:gd name="T14" fmla="*/ 38 w 266"/>
                <a:gd name="T15" fmla="*/ 80 h 239"/>
                <a:gd name="T16" fmla="*/ 43 w 266"/>
                <a:gd name="T17" fmla="*/ 69 h 239"/>
                <a:gd name="T18" fmla="*/ 39 w 266"/>
                <a:gd name="T19" fmla="*/ 46 h 239"/>
                <a:gd name="T20" fmla="*/ 93 w 266"/>
                <a:gd name="T21" fmla="*/ 0 h 239"/>
                <a:gd name="T22" fmla="*/ 146 w 266"/>
                <a:gd name="T23" fmla="*/ 46 h 239"/>
                <a:gd name="T24" fmla="*/ 142 w 266"/>
                <a:gd name="T25" fmla="*/ 69 h 239"/>
                <a:gd name="T26" fmla="*/ 148 w 266"/>
                <a:gd name="T27" fmla="*/ 80 h 239"/>
                <a:gd name="T28" fmla="*/ 135 w 266"/>
                <a:gd name="T29" fmla="*/ 103 h 239"/>
                <a:gd name="T30" fmla="*/ 121 w 266"/>
                <a:gd name="T31" fmla="*/ 135 h 239"/>
                <a:gd name="T32" fmla="*/ 164 w 266"/>
                <a:gd name="T33" fmla="*/ 179 h 239"/>
                <a:gd name="T34" fmla="*/ 213 w 266"/>
                <a:gd name="T35" fmla="*/ 211 h 239"/>
                <a:gd name="T36" fmla="*/ 266 w 266"/>
                <a:gd name="T37" fmla="*/ 106 h 239"/>
                <a:gd name="T38" fmla="*/ 266 w 266"/>
                <a:gd name="T39" fmla="*/ 133 h 239"/>
                <a:gd name="T40" fmla="*/ 226 w 266"/>
                <a:gd name="T41" fmla="*/ 133 h 239"/>
                <a:gd name="T42" fmla="*/ 226 w 266"/>
                <a:gd name="T43" fmla="*/ 173 h 239"/>
                <a:gd name="T44" fmla="*/ 199 w 266"/>
                <a:gd name="T45" fmla="*/ 173 h 239"/>
                <a:gd name="T46" fmla="*/ 199 w 266"/>
                <a:gd name="T47" fmla="*/ 133 h 239"/>
                <a:gd name="T48" fmla="*/ 159 w 266"/>
                <a:gd name="T49" fmla="*/ 133 h 239"/>
                <a:gd name="T50" fmla="*/ 159 w 266"/>
                <a:gd name="T51" fmla="*/ 106 h 239"/>
                <a:gd name="T52" fmla="*/ 199 w 266"/>
                <a:gd name="T53" fmla="*/ 106 h 239"/>
                <a:gd name="T54" fmla="*/ 199 w 266"/>
                <a:gd name="T55" fmla="*/ 66 h 239"/>
                <a:gd name="T56" fmla="*/ 226 w 266"/>
                <a:gd name="T57" fmla="*/ 66 h 239"/>
                <a:gd name="T58" fmla="*/ 226 w 266"/>
                <a:gd name="T59" fmla="*/ 106 h 239"/>
                <a:gd name="T60" fmla="*/ 266 w 266"/>
                <a:gd name="T61" fmla="*/ 106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6" h="239">
                  <a:moveTo>
                    <a:pt x="213" y="211"/>
                  </a:moveTo>
                  <a:cubicBezTo>
                    <a:pt x="213" y="219"/>
                    <a:pt x="213" y="239"/>
                    <a:pt x="213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8" y="182"/>
                    <a:pt x="18" y="180"/>
                    <a:pt x="21" y="179"/>
                  </a:cubicBezTo>
                  <a:cubicBezTo>
                    <a:pt x="54" y="167"/>
                    <a:pt x="65" y="157"/>
                    <a:pt x="65" y="135"/>
                  </a:cubicBezTo>
                  <a:cubicBezTo>
                    <a:pt x="65" y="122"/>
                    <a:pt x="55" y="126"/>
                    <a:pt x="51" y="103"/>
                  </a:cubicBezTo>
                  <a:cubicBezTo>
                    <a:pt x="48" y="93"/>
                    <a:pt x="40" y="103"/>
                    <a:pt x="38" y="80"/>
                  </a:cubicBezTo>
                  <a:cubicBezTo>
                    <a:pt x="38" y="71"/>
                    <a:pt x="43" y="69"/>
                    <a:pt x="43" y="69"/>
                  </a:cubicBezTo>
                  <a:cubicBezTo>
                    <a:pt x="43" y="69"/>
                    <a:pt x="41" y="56"/>
                    <a:pt x="39" y="46"/>
                  </a:cubicBezTo>
                  <a:cubicBezTo>
                    <a:pt x="38" y="33"/>
                    <a:pt x="47" y="0"/>
                    <a:pt x="93" y="0"/>
                  </a:cubicBezTo>
                  <a:cubicBezTo>
                    <a:pt x="139" y="0"/>
                    <a:pt x="147" y="33"/>
                    <a:pt x="146" y="46"/>
                  </a:cubicBezTo>
                  <a:cubicBezTo>
                    <a:pt x="145" y="56"/>
                    <a:pt x="142" y="69"/>
                    <a:pt x="142" y="69"/>
                  </a:cubicBezTo>
                  <a:cubicBezTo>
                    <a:pt x="142" y="69"/>
                    <a:pt x="148" y="71"/>
                    <a:pt x="148" y="80"/>
                  </a:cubicBezTo>
                  <a:cubicBezTo>
                    <a:pt x="146" y="103"/>
                    <a:pt x="137" y="93"/>
                    <a:pt x="135" y="103"/>
                  </a:cubicBezTo>
                  <a:cubicBezTo>
                    <a:pt x="131" y="126"/>
                    <a:pt x="121" y="122"/>
                    <a:pt x="121" y="135"/>
                  </a:cubicBezTo>
                  <a:cubicBezTo>
                    <a:pt x="121" y="157"/>
                    <a:pt x="131" y="167"/>
                    <a:pt x="164" y="179"/>
                  </a:cubicBezTo>
                  <a:cubicBezTo>
                    <a:pt x="197" y="191"/>
                    <a:pt x="213" y="203"/>
                    <a:pt x="213" y="211"/>
                  </a:cubicBezTo>
                  <a:close/>
                  <a:moveTo>
                    <a:pt x="266" y="106"/>
                  </a:moveTo>
                  <a:cubicBezTo>
                    <a:pt x="266" y="133"/>
                    <a:pt x="266" y="133"/>
                    <a:pt x="266" y="133"/>
                  </a:cubicBezTo>
                  <a:cubicBezTo>
                    <a:pt x="226" y="133"/>
                    <a:pt x="226" y="133"/>
                    <a:pt x="226" y="133"/>
                  </a:cubicBezTo>
                  <a:cubicBezTo>
                    <a:pt x="226" y="173"/>
                    <a:pt x="226" y="173"/>
                    <a:pt x="226" y="173"/>
                  </a:cubicBezTo>
                  <a:cubicBezTo>
                    <a:pt x="199" y="173"/>
                    <a:pt x="199" y="173"/>
                    <a:pt x="199" y="173"/>
                  </a:cubicBezTo>
                  <a:cubicBezTo>
                    <a:pt x="199" y="133"/>
                    <a:pt x="199" y="133"/>
                    <a:pt x="19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06"/>
                    <a:pt x="159" y="106"/>
                    <a:pt x="159" y="106"/>
                  </a:cubicBezTo>
                  <a:cubicBezTo>
                    <a:pt x="199" y="106"/>
                    <a:pt x="199" y="106"/>
                    <a:pt x="199" y="106"/>
                  </a:cubicBezTo>
                  <a:cubicBezTo>
                    <a:pt x="199" y="66"/>
                    <a:pt x="199" y="66"/>
                    <a:pt x="199" y="66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6" y="106"/>
                    <a:pt x="226" y="106"/>
                    <a:pt x="226" y="106"/>
                  </a:cubicBezTo>
                  <a:lnTo>
                    <a:pt x="266" y="1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>
            <p:custDataLst>
              <p:tags r:id="rId7"/>
            </p:custDataLst>
          </p:nvPr>
        </p:nvSpPr>
        <p:spPr>
          <a:xfrm>
            <a:off x="5957888" y="2929001"/>
            <a:ext cx="25892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Referral program</a:t>
            </a:r>
            <a:r>
              <a:rPr lang="en-US" sz="750" b="1" dirty="0">
                <a:solidFill>
                  <a:schemeClr val="accent4"/>
                </a:solidFill>
                <a:latin typeface="Lato" panose="020F0502020204030203" pitchFamily="34" charset="0"/>
              </a:rPr>
              <a:t>: 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each new user costs the company 20€</a:t>
            </a:r>
          </a:p>
        </p:txBody>
      </p:sp>
      <p:sp>
        <p:nvSpPr>
          <p:cNvPr id="20" name="Oval 19"/>
          <p:cNvSpPr/>
          <p:nvPr>
            <p:custDataLst>
              <p:tags r:id="rId8"/>
            </p:custDataLst>
          </p:nvPr>
        </p:nvSpPr>
        <p:spPr>
          <a:xfrm>
            <a:off x="5528310" y="3412864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>
            <p:custDataLst>
              <p:tags r:id="rId9"/>
            </p:custDataLst>
          </p:nvPr>
        </p:nvSpPr>
        <p:spPr>
          <a:xfrm>
            <a:off x="5957888" y="3396562"/>
            <a:ext cx="25892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Wage</a:t>
            </a:r>
            <a:r>
              <a:rPr lang="en-US" sz="750" b="1" dirty="0">
                <a:solidFill>
                  <a:schemeClr val="accent4"/>
                </a:solidFill>
                <a:latin typeface="Lato" panose="020F0502020204030203" pitchFamily="34" charset="0"/>
              </a:rPr>
              <a:t>: 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Simon Picard will be the only full-time employee at the minimal rate : 1 500€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9CFBA01-A518-4BF3-8E06-076798D50983}"/>
              </a:ext>
            </a:extLst>
          </p:cNvPr>
          <p:cNvPicPr>
            <a:picLocks noGrp="1" noChangeAspect="1"/>
          </p:cNvPicPr>
          <p:nvPr>
            <p:ph type="pic" sz="quarter" idx="10"/>
            <p:custDataLst>
              <p:tags r:id="rId10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" y="916569"/>
            <a:ext cx="4901375" cy="3465957"/>
          </a:xfrm>
        </p:spPr>
      </p:pic>
      <p:sp>
        <p:nvSpPr>
          <p:cNvPr id="19" name="Freeform 52">
            <a:extLst>
              <a:ext uri="{FF2B5EF4-FFF2-40B4-BE49-F238E27FC236}">
                <a16:creationId xmlns:a16="http://schemas.microsoft.com/office/drawing/2014/main" id="{DF101BFB-35CC-481E-9601-9C907F459D7B}"/>
              </a:ext>
            </a:extLst>
          </p:cNvPr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5591368" y="3458144"/>
            <a:ext cx="146938" cy="184614"/>
          </a:xfrm>
          <a:custGeom>
            <a:avLst/>
            <a:gdLst>
              <a:gd name="T0" fmla="*/ 226 w 226"/>
              <a:gd name="T1" fmla="*/ 173 h 286"/>
              <a:gd name="T2" fmla="*/ 113 w 226"/>
              <a:gd name="T3" fmla="*/ 286 h 286"/>
              <a:gd name="T4" fmla="*/ 0 w 226"/>
              <a:gd name="T5" fmla="*/ 173 h 286"/>
              <a:gd name="T6" fmla="*/ 69 w 226"/>
              <a:gd name="T7" fmla="*/ 70 h 286"/>
              <a:gd name="T8" fmla="*/ 41 w 226"/>
              <a:gd name="T9" fmla="*/ 8 h 286"/>
              <a:gd name="T10" fmla="*/ 50 w 226"/>
              <a:gd name="T11" fmla="*/ 0 h 286"/>
              <a:gd name="T12" fmla="*/ 176 w 226"/>
              <a:gd name="T13" fmla="*/ 0 h 286"/>
              <a:gd name="T14" fmla="*/ 186 w 226"/>
              <a:gd name="T15" fmla="*/ 8 h 286"/>
              <a:gd name="T16" fmla="*/ 158 w 226"/>
              <a:gd name="T17" fmla="*/ 70 h 286"/>
              <a:gd name="T18" fmla="*/ 226 w 226"/>
              <a:gd name="T19" fmla="*/ 173 h 286"/>
              <a:gd name="T20" fmla="*/ 156 w 226"/>
              <a:gd name="T21" fmla="*/ 145 h 286"/>
              <a:gd name="T22" fmla="*/ 159 w 226"/>
              <a:gd name="T23" fmla="*/ 146 h 286"/>
              <a:gd name="T24" fmla="*/ 174 w 226"/>
              <a:gd name="T25" fmla="*/ 115 h 286"/>
              <a:gd name="T26" fmla="*/ 172 w 226"/>
              <a:gd name="T27" fmla="*/ 114 h 286"/>
              <a:gd name="T28" fmla="*/ 167 w 226"/>
              <a:gd name="T29" fmla="*/ 116 h 286"/>
              <a:gd name="T30" fmla="*/ 163 w 226"/>
              <a:gd name="T31" fmla="*/ 115 h 286"/>
              <a:gd name="T32" fmla="*/ 119 w 226"/>
              <a:gd name="T33" fmla="*/ 103 h 286"/>
              <a:gd name="T34" fmla="*/ 119 w 226"/>
              <a:gd name="T35" fmla="*/ 97 h 286"/>
              <a:gd name="T36" fmla="*/ 126 w 226"/>
              <a:gd name="T37" fmla="*/ 90 h 286"/>
              <a:gd name="T38" fmla="*/ 126 w 226"/>
              <a:gd name="T39" fmla="*/ 87 h 286"/>
              <a:gd name="T40" fmla="*/ 99 w 226"/>
              <a:gd name="T41" fmla="*/ 87 h 286"/>
              <a:gd name="T42" fmla="*/ 99 w 226"/>
              <a:gd name="T43" fmla="*/ 90 h 286"/>
              <a:gd name="T44" fmla="*/ 105 w 226"/>
              <a:gd name="T45" fmla="*/ 97 h 286"/>
              <a:gd name="T46" fmla="*/ 105 w 226"/>
              <a:gd name="T47" fmla="*/ 102 h 286"/>
              <a:gd name="T48" fmla="*/ 52 w 226"/>
              <a:gd name="T49" fmla="*/ 144 h 286"/>
              <a:gd name="T50" fmla="*/ 105 w 226"/>
              <a:gd name="T51" fmla="*/ 182 h 286"/>
              <a:gd name="T52" fmla="*/ 105 w 226"/>
              <a:gd name="T53" fmla="*/ 215 h 286"/>
              <a:gd name="T54" fmla="*/ 65 w 226"/>
              <a:gd name="T55" fmla="*/ 193 h 286"/>
              <a:gd name="T56" fmla="*/ 62 w 226"/>
              <a:gd name="T57" fmla="*/ 192 h 286"/>
              <a:gd name="T58" fmla="*/ 48 w 226"/>
              <a:gd name="T59" fmla="*/ 224 h 286"/>
              <a:gd name="T60" fmla="*/ 50 w 226"/>
              <a:gd name="T61" fmla="*/ 226 h 286"/>
              <a:gd name="T62" fmla="*/ 54 w 226"/>
              <a:gd name="T63" fmla="*/ 224 h 286"/>
              <a:gd name="T64" fmla="*/ 57 w 226"/>
              <a:gd name="T65" fmla="*/ 225 h 286"/>
              <a:gd name="T66" fmla="*/ 105 w 226"/>
              <a:gd name="T67" fmla="*/ 239 h 286"/>
              <a:gd name="T68" fmla="*/ 105 w 226"/>
              <a:gd name="T69" fmla="*/ 245 h 286"/>
              <a:gd name="T70" fmla="*/ 99 w 226"/>
              <a:gd name="T71" fmla="*/ 252 h 286"/>
              <a:gd name="T72" fmla="*/ 99 w 226"/>
              <a:gd name="T73" fmla="*/ 255 h 286"/>
              <a:gd name="T74" fmla="*/ 126 w 226"/>
              <a:gd name="T75" fmla="*/ 255 h 286"/>
              <a:gd name="T76" fmla="*/ 126 w 226"/>
              <a:gd name="T77" fmla="*/ 252 h 286"/>
              <a:gd name="T78" fmla="*/ 119 w 226"/>
              <a:gd name="T79" fmla="*/ 245 h 286"/>
              <a:gd name="T80" fmla="*/ 119 w 226"/>
              <a:gd name="T81" fmla="*/ 239 h 286"/>
              <a:gd name="T82" fmla="*/ 174 w 226"/>
              <a:gd name="T83" fmla="*/ 195 h 286"/>
              <a:gd name="T84" fmla="*/ 123 w 226"/>
              <a:gd name="T85" fmla="*/ 155 h 286"/>
              <a:gd name="T86" fmla="*/ 119 w 226"/>
              <a:gd name="T87" fmla="*/ 155 h 286"/>
              <a:gd name="T88" fmla="*/ 119 w 226"/>
              <a:gd name="T89" fmla="*/ 125 h 286"/>
              <a:gd name="T90" fmla="*/ 144 w 226"/>
              <a:gd name="T91" fmla="*/ 132 h 286"/>
              <a:gd name="T92" fmla="*/ 156 w 226"/>
              <a:gd name="T93" fmla="*/ 145 h 286"/>
              <a:gd name="T94" fmla="*/ 105 w 226"/>
              <a:gd name="T95" fmla="*/ 125 h 286"/>
              <a:gd name="T96" fmla="*/ 105 w 226"/>
              <a:gd name="T97" fmla="*/ 154 h 286"/>
              <a:gd name="T98" fmla="*/ 79 w 226"/>
              <a:gd name="T99" fmla="*/ 141 h 286"/>
              <a:gd name="T100" fmla="*/ 82 w 226"/>
              <a:gd name="T101" fmla="*/ 133 h 286"/>
              <a:gd name="T102" fmla="*/ 105 w 226"/>
              <a:gd name="T103" fmla="*/ 125 h 286"/>
              <a:gd name="T104" fmla="*/ 119 w 226"/>
              <a:gd name="T105" fmla="*/ 185 h 286"/>
              <a:gd name="T106" fmla="*/ 146 w 226"/>
              <a:gd name="T107" fmla="*/ 197 h 286"/>
              <a:gd name="T108" fmla="*/ 119 w 226"/>
              <a:gd name="T109" fmla="*/ 216 h 286"/>
              <a:gd name="T110" fmla="*/ 119 w 226"/>
              <a:gd name="T111" fmla="*/ 185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6" h="286">
                <a:moveTo>
                  <a:pt x="226" y="173"/>
                </a:moveTo>
                <a:cubicBezTo>
                  <a:pt x="226" y="236"/>
                  <a:pt x="175" y="286"/>
                  <a:pt x="113" y="286"/>
                </a:cubicBezTo>
                <a:cubicBezTo>
                  <a:pt x="51" y="286"/>
                  <a:pt x="0" y="236"/>
                  <a:pt x="0" y="173"/>
                </a:cubicBezTo>
                <a:cubicBezTo>
                  <a:pt x="0" y="127"/>
                  <a:pt x="28" y="87"/>
                  <a:pt x="69" y="70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2"/>
                  <a:pt x="44" y="0"/>
                  <a:pt x="5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2" y="0"/>
                  <a:pt x="186" y="2"/>
                  <a:pt x="186" y="8"/>
                </a:cubicBezTo>
                <a:cubicBezTo>
                  <a:pt x="158" y="70"/>
                  <a:pt x="158" y="70"/>
                  <a:pt x="158" y="70"/>
                </a:cubicBezTo>
                <a:cubicBezTo>
                  <a:pt x="198" y="87"/>
                  <a:pt x="226" y="127"/>
                  <a:pt x="226" y="173"/>
                </a:cubicBezTo>
                <a:close/>
                <a:moveTo>
                  <a:pt x="156" y="145"/>
                </a:moveTo>
                <a:cubicBezTo>
                  <a:pt x="159" y="146"/>
                  <a:pt x="159" y="146"/>
                  <a:pt x="159" y="146"/>
                </a:cubicBezTo>
                <a:cubicBezTo>
                  <a:pt x="174" y="115"/>
                  <a:pt x="174" y="115"/>
                  <a:pt x="174" y="115"/>
                </a:cubicBezTo>
                <a:cubicBezTo>
                  <a:pt x="172" y="114"/>
                  <a:pt x="172" y="114"/>
                  <a:pt x="172" y="114"/>
                </a:cubicBezTo>
                <a:cubicBezTo>
                  <a:pt x="170" y="115"/>
                  <a:pt x="169" y="116"/>
                  <a:pt x="167" y="116"/>
                </a:cubicBezTo>
                <a:cubicBezTo>
                  <a:pt x="166" y="116"/>
                  <a:pt x="165" y="116"/>
                  <a:pt x="163" y="115"/>
                </a:cubicBezTo>
                <a:cubicBezTo>
                  <a:pt x="142" y="107"/>
                  <a:pt x="132" y="103"/>
                  <a:pt x="119" y="103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4"/>
                  <a:pt x="121" y="92"/>
                  <a:pt x="126" y="90"/>
                </a:cubicBezTo>
                <a:cubicBezTo>
                  <a:pt x="126" y="87"/>
                  <a:pt x="126" y="87"/>
                  <a:pt x="126" y="87"/>
                </a:cubicBezTo>
                <a:cubicBezTo>
                  <a:pt x="99" y="87"/>
                  <a:pt x="99" y="87"/>
                  <a:pt x="99" y="87"/>
                </a:cubicBezTo>
                <a:cubicBezTo>
                  <a:pt x="99" y="90"/>
                  <a:pt x="99" y="90"/>
                  <a:pt x="99" y="90"/>
                </a:cubicBezTo>
                <a:cubicBezTo>
                  <a:pt x="104" y="92"/>
                  <a:pt x="105" y="94"/>
                  <a:pt x="105" y="97"/>
                </a:cubicBezTo>
                <a:cubicBezTo>
                  <a:pt x="105" y="102"/>
                  <a:pt x="105" y="102"/>
                  <a:pt x="105" y="102"/>
                </a:cubicBezTo>
                <a:cubicBezTo>
                  <a:pt x="72" y="103"/>
                  <a:pt x="52" y="119"/>
                  <a:pt x="52" y="144"/>
                </a:cubicBezTo>
                <a:cubicBezTo>
                  <a:pt x="52" y="170"/>
                  <a:pt x="66" y="179"/>
                  <a:pt x="105" y="182"/>
                </a:cubicBezTo>
                <a:cubicBezTo>
                  <a:pt x="105" y="215"/>
                  <a:pt x="105" y="215"/>
                  <a:pt x="105" y="215"/>
                </a:cubicBezTo>
                <a:cubicBezTo>
                  <a:pt x="78" y="213"/>
                  <a:pt x="65" y="202"/>
                  <a:pt x="65" y="193"/>
                </a:cubicBezTo>
                <a:cubicBezTo>
                  <a:pt x="62" y="192"/>
                  <a:pt x="62" y="192"/>
                  <a:pt x="62" y="192"/>
                </a:cubicBezTo>
                <a:cubicBezTo>
                  <a:pt x="48" y="224"/>
                  <a:pt x="48" y="224"/>
                  <a:pt x="48" y="224"/>
                </a:cubicBezTo>
                <a:cubicBezTo>
                  <a:pt x="50" y="226"/>
                  <a:pt x="50" y="226"/>
                  <a:pt x="50" y="226"/>
                </a:cubicBezTo>
                <a:cubicBezTo>
                  <a:pt x="52" y="224"/>
                  <a:pt x="53" y="224"/>
                  <a:pt x="54" y="224"/>
                </a:cubicBezTo>
                <a:cubicBezTo>
                  <a:pt x="55" y="224"/>
                  <a:pt x="56" y="224"/>
                  <a:pt x="57" y="225"/>
                </a:cubicBezTo>
                <a:cubicBezTo>
                  <a:pt x="74" y="233"/>
                  <a:pt x="90" y="238"/>
                  <a:pt x="105" y="239"/>
                </a:cubicBezTo>
                <a:cubicBezTo>
                  <a:pt x="105" y="245"/>
                  <a:pt x="105" y="245"/>
                  <a:pt x="105" y="245"/>
                </a:cubicBezTo>
                <a:cubicBezTo>
                  <a:pt x="105" y="249"/>
                  <a:pt x="104" y="251"/>
                  <a:pt x="99" y="252"/>
                </a:cubicBezTo>
                <a:cubicBezTo>
                  <a:pt x="99" y="255"/>
                  <a:pt x="99" y="255"/>
                  <a:pt x="99" y="255"/>
                </a:cubicBezTo>
                <a:cubicBezTo>
                  <a:pt x="126" y="255"/>
                  <a:pt x="126" y="255"/>
                  <a:pt x="126" y="255"/>
                </a:cubicBezTo>
                <a:cubicBezTo>
                  <a:pt x="126" y="252"/>
                  <a:pt x="126" y="252"/>
                  <a:pt x="126" y="252"/>
                </a:cubicBezTo>
                <a:cubicBezTo>
                  <a:pt x="121" y="251"/>
                  <a:pt x="119" y="249"/>
                  <a:pt x="119" y="245"/>
                </a:cubicBezTo>
                <a:cubicBezTo>
                  <a:pt x="119" y="239"/>
                  <a:pt x="119" y="239"/>
                  <a:pt x="119" y="239"/>
                </a:cubicBezTo>
                <a:cubicBezTo>
                  <a:pt x="153" y="237"/>
                  <a:pt x="174" y="220"/>
                  <a:pt x="174" y="195"/>
                </a:cubicBezTo>
                <a:cubicBezTo>
                  <a:pt x="174" y="171"/>
                  <a:pt x="156" y="159"/>
                  <a:pt x="123" y="155"/>
                </a:cubicBezTo>
                <a:cubicBezTo>
                  <a:pt x="119" y="155"/>
                  <a:pt x="119" y="155"/>
                  <a:pt x="119" y="155"/>
                </a:cubicBezTo>
                <a:cubicBezTo>
                  <a:pt x="119" y="125"/>
                  <a:pt x="119" y="125"/>
                  <a:pt x="119" y="125"/>
                </a:cubicBezTo>
                <a:cubicBezTo>
                  <a:pt x="127" y="126"/>
                  <a:pt x="135" y="128"/>
                  <a:pt x="144" y="132"/>
                </a:cubicBezTo>
                <a:cubicBezTo>
                  <a:pt x="154" y="138"/>
                  <a:pt x="156" y="140"/>
                  <a:pt x="156" y="145"/>
                </a:cubicBezTo>
                <a:close/>
                <a:moveTo>
                  <a:pt x="105" y="125"/>
                </a:moveTo>
                <a:cubicBezTo>
                  <a:pt x="105" y="154"/>
                  <a:pt x="105" y="154"/>
                  <a:pt x="105" y="154"/>
                </a:cubicBezTo>
                <a:cubicBezTo>
                  <a:pt x="88" y="152"/>
                  <a:pt x="79" y="151"/>
                  <a:pt x="79" y="141"/>
                </a:cubicBezTo>
                <a:cubicBezTo>
                  <a:pt x="79" y="138"/>
                  <a:pt x="80" y="136"/>
                  <a:pt x="82" y="133"/>
                </a:cubicBezTo>
                <a:cubicBezTo>
                  <a:pt x="87" y="127"/>
                  <a:pt x="94" y="126"/>
                  <a:pt x="105" y="125"/>
                </a:cubicBezTo>
                <a:close/>
                <a:moveTo>
                  <a:pt x="119" y="185"/>
                </a:moveTo>
                <a:cubicBezTo>
                  <a:pt x="140" y="187"/>
                  <a:pt x="146" y="188"/>
                  <a:pt x="146" y="197"/>
                </a:cubicBezTo>
                <a:cubicBezTo>
                  <a:pt x="146" y="207"/>
                  <a:pt x="138" y="214"/>
                  <a:pt x="119" y="216"/>
                </a:cubicBezTo>
                <a:lnTo>
                  <a:pt x="119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FD0768-71E5-409E-B05F-983B808FE02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5525854" y="3867608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300B62-7BC7-46C6-A196-5294776C6C7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955432" y="3851306"/>
            <a:ext cx="25892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accent4"/>
                </a:solidFill>
                <a:latin typeface="Lato" panose="020F0502020204030203" pitchFamily="34" charset="0"/>
              </a:rPr>
              <a:t>Maintenance</a:t>
            </a:r>
            <a:r>
              <a:rPr lang="en-US" sz="750" b="1" dirty="0">
                <a:solidFill>
                  <a:schemeClr val="accent4"/>
                </a:solidFill>
                <a:latin typeface="Lato" panose="020F0502020204030203" pitchFamily="34" charset="0"/>
              </a:rPr>
              <a:t>: </a:t>
            </a:r>
            <a:r>
              <a:rPr lang="en-US" sz="750" dirty="0">
                <a:solidFill>
                  <a:schemeClr val="accent4"/>
                </a:solidFill>
                <a:latin typeface="Lato" panose="020F0502020204030203" pitchFamily="34" charset="0"/>
              </a:rPr>
              <a:t>the software is valuated at 19 000€, to be fully outdated in 3 years</a:t>
            </a:r>
          </a:p>
        </p:txBody>
      </p:sp>
      <p:sp>
        <p:nvSpPr>
          <p:cNvPr id="22" name="Freeform 55">
            <a:extLst>
              <a:ext uri="{FF2B5EF4-FFF2-40B4-BE49-F238E27FC236}">
                <a16:creationId xmlns:a16="http://schemas.microsoft.com/office/drawing/2014/main" id="{5176100C-5F92-408B-9058-02B78C566090}"/>
              </a:ext>
            </a:extLst>
          </p:cNvPr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604869" y="3862871"/>
            <a:ext cx="132310" cy="228120"/>
          </a:xfrm>
          <a:custGeom>
            <a:avLst/>
            <a:gdLst>
              <a:gd name="T0" fmla="*/ 109 w 160"/>
              <a:gd name="T1" fmla="*/ 264 h 274"/>
              <a:gd name="T2" fmla="*/ 35 w 160"/>
              <a:gd name="T3" fmla="*/ 231 h 274"/>
              <a:gd name="T4" fmla="*/ 6 w 160"/>
              <a:gd name="T5" fmla="*/ 128 h 274"/>
              <a:gd name="T6" fmla="*/ 31 w 160"/>
              <a:gd name="T7" fmla="*/ 65 h 274"/>
              <a:gd name="T8" fmla="*/ 5 w 160"/>
              <a:gd name="T9" fmla="*/ 15 h 274"/>
              <a:gd name="T10" fmla="*/ 9 w 160"/>
              <a:gd name="T11" fmla="*/ 2 h 274"/>
              <a:gd name="T12" fmla="*/ 21 w 160"/>
              <a:gd name="T13" fmla="*/ 7 h 274"/>
              <a:gd name="T14" fmla="*/ 48 w 160"/>
              <a:gd name="T15" fmla="*/ 58 h 274"/>
              <a:gd name="T16" fmla="*/ 115 w 160"/>
              <a:gd name="T17" fmla="*/ 93 h 274"/>
              <a:gd name="T18" fmla="*/ 150 w 160"/>
              <a:gd name="T19" fmla="*/ 193 h 274"/>
              <a:gd name="T20" fmla="*/ 109 w 160"/>
              <a:gd name="T21" fmla="*/ 264 h 274"/>
              <a:gd name="T22" fmla="*/ 75 w 160"/>
              <a:gd name="T23" fmla="*/ 96 h 274"/>
              <a:gd name="T24" fmla="*/ 53 w 160"/>
              <a:gd name="T25" fmla="*/ 84 h 274"/>
              <a:gd name="T26" fmla="*/ 40 w 160"/>
              <a:gd name="T27" fmla="*/ 108 h 274"/>
              <a:gd name="T28" fmla="*/ 64 w 160"/>
              <a:gd name="T29" fmla="*/ 120 h 274"/>
              <a:gd name="T30" fmla="*/ 75 w 160"/>
              <a:gd name="T31" fmla="*/ 9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0" h="274">
                <a:moveTo>
                  <a:pt x="109" y="264"/>
                </a:moveTo>
                <a:cubicBezTo>
                  <a:pt x="76" y="274"/>
                  <a:pt x="43" y="259"/>
                  <a:pt x="35" y="231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04"/>
                  <a:pt x="10" y="78"/>
                  <a:pt x="31" y="65"/>
                </a:cubicBezTo>
                <a:cubicBezTo>
                  <a:pt x="5" y="15"/>
                  <a:pt x="5" y="15"/>
                  <a:pt x="5" y="15"/>
                </a:cubicBezTo>
                <a:cubicBezTo>
                  <a:pt x="3" y="11"/>
                  <a:pt x="4" y="5"/>
                  <a:pt x="9" y="2"/>
                </a:cubicBezTo>
                <a:cubicBezTo>
                  <a:pt x="13" y="0"/>
                  <a:pt x="19" y="2"/>
                  <a:pt x="21" y="7"/>
                </a:cubicBezTo>
                <a:cubicBezTo>
                  <a:pt x="48" y="58"/>
                  <a:pt x="48" y="58"/>
                  <a:pt x="48" y="58"/>
                </a:cubicBezTo>
                <a:cubicBezTo>
                  <a:pt x="76" y="50"/>
                  <a:pt x="106" y="65"/>
                  <a:pt x="115" y="93"/>
                </a:cubicBezTo>
                <a:cubicBezTo>
                  <a:pt x="150" y="193"/>
                  <a:pt x="150" y="193"/>
                  <a:pt x="150" y="193"/>
                </a:cubicBezTo>
                <a:cubicBezTo>
                  <a:pt x="160" y="221"/>
                  <a:pt x="141" y="253"/>
                  <a:pt x="109" y="264"/>
                </a:cubicBezTo>
                <a:close/>
                <a:moveTo>
                  <a:pt x="75" y="96"/>
                </a:moveTo>
                <a:cubicBezTo>
                  <a:pt x="73" y="86"/>
                  <a:pt x="62" y="81"/>
                  <a:pt x="53" y="84"/>
                </a:cubicBezTo>
                <a:cubicBezTo>
                  <a:pt x="43" y="87"/>
                  <a:pt x="38" y="98"/>
                  <a:pt x="40" y="108"/>
                </a:cubicBezTo>
                <a:cubicBezTo>
                  <a:pt x="44" y="118"/>
                  <a:pt x="54" y="123"/>
                  <a:pt x="64" y="120"/>
                </a:cubicBezTo>
                <a:cubicBezTo>
                  <a:pt x="73" y="117"/>
                  <a:pt x="79" y="106"/>
                  <a:pt x="75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10B122-BAC7-4648-B662-7A7143846DF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CB3A71-BD8B-4AD9-B13F-80393A877497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54345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7" grpId="0"/>
      <p:bldP spid="28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38F16E-3BFD-40AE-A84C-DDF3F1C6588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B2D32-0378-4475-8F07-A4E43E320CF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income </a:t>
            </a:r>
            <a:r>
              <a:rPr lang="en-US" dirty="0">
                <a:solidFill>
                  <a:schemeClr val="accent2"/>
                </a:solidFill>
              </a:rPr>
              <a:t>statement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>
            <p:custDataLst>
              <p:tags r:id="rId5"/>
            </p:custDataLst>
          </p:nvPr>
        </p:nvGrpSpPr>
        <p:grpSpPr>
          <a:xfrm>
            <a:off x="594361" y="2308285"/>
            <a:ext cx="3330457" cy="831204"/>
            <a:chOff x="594361" y="2308285"/>
            <a:chExt cx="3330457" cy="831204"/>
          </a:xfrm>
        </p:grpSpPr>
        <p:sp>
          <p:nvSpPr>
            <p:cNvPr id="15" name="Rectangle 14"/>
            <p:cNvSpPr/>
            <p:nvPr/>
          </p:nvSpPr>
          <p:spPr>
            <a:xfrm>
              <a:off x="594361" y="2308285"/>
              <a:ext cx="3330457" cy="831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839" y="2681500"/>
              <a:ext cx="3010765" cy="237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  <a:spcAft>
                  <a:spcPts val="600"/>
                </a:spcAft>
              </a:pPr>
              <a:r>
                <a:rPr lang="en-US" sz="3200" b="1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Steady growth</a:t>
              </a:r>
            </a:p>
          </p:txBody>
        </p:sp>
      </p:grpSp>
      <p:sp>
        <p:nvSpPr>
          <p:cNvPr id="30" name="TextBox 29"/>
          <p:cNvSpPr txBox="1"/>
          <p:nvPr>
            <p:custDataLst>
              <p:tags r:id="rId6"/>
            </p:custDataLst>
          </p:nvPr>
        </p:nvSpPr>
        <p:spPr>
          <a:xfrm>
            <a:off x="606681" y="1543050"/>
            <a:ext cx="33181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Higher marketing expense in the beginning</a:t>
            </a:r>
          </a:p>
        </p:txBody>
      </p:sp>
      <p:grpSp>
        <p:nvGrpSpPr>
          <p:cNvPr id="2" name="Group 1"/>
          <p:cNvGrpSpPr/>
          <p:nvPr>
            <p:custDataLst>
              <p:tags r:id="rId7"/>
            </p:custDataLst>
          </p:nvPr>
        </p:nvGrpSpPr>
        <p:grpSpPr>
          <a:xfrm>
            <a:off x="6883400" y="4543425"/>
            <a:ext cx="1654176" cy="268956"/>
            <a:chOff x="6883400" y="4543425"/>
            <a:chExt cx="1654176" cy="268956"/>
          </a:xfrm>
        </p:grpSpPr>
        <p:sp>
          <p:nvSpPr>
            <p:cNvPr id="13" name="Rectangle 12"/>
            <p:cNvSpPr/>
            <p:nvPr/>
          </p:nvSpPr>
          <p:spPr>
            <a:xfrm>
              <a:off x="6883400" y="4543425"/>
              <a:ext cx="1654176" cy="268956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8651" y="4616347"/>
              <a:ext cx="14636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Our Office in New Jersey </a:t>
              </a:r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0DE102-69DA-4D1A-BB26-AB787BA75BC4}"/>
              </a:ext>
            </a:extLst>
          </p:cNvPr>
          <p:cNvPicPr>
            <a:picLocks noGrp="1" noChangeAspect="1"/>
          </p:cNvPicPr>
          <p:nvPr>
            <p:ph type="pic" sz="quarter" idx="10"/>
            <p:custDataLst>
              <p:tags r:id="rId8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672" y="-700328"/>
            <a:ext cx="4411218" cy="623811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5856CDC-A9A6-4C27-AEC4-E98CF0AEECC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06680" y="3422650"/>
            <a:ext cx="3318138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Profitable after 2 years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BEP in 3,5 years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160 000€ of profit in 5 years</a:t>
            </a:r>
          </a:p>
        </p:txBody>
      </p:sp>
    </p:spTree>
    <p:extLst>
      <p:ext uri="{BB962C8B-B14F-4D97-AF65-F5344CB8AC3E}">
        <p14:creationId xmlns:p14="http://schemas.microsoft.com/office/powerpoint/2010/main" val="361622799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Cash-flow </a:t>
            </a:r>
            <a:r>
              <a:rPr lang="en-US" dirty="0">
                <a:solidFill>
                  <a:schemeClr val="accent2"/>
                </a:solidFill>
              </a:rPr>
              <a:t>statement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60BCB18-6AD0-4A96-AAB9-B5924455F1A3}"/>
              </a:ext>
            </a:extLst>
          </p:cNvPr>
          <p:cNvPicPr>
            <a:picLocks noGrp="1" noChangeAspect="1"/>
          </p:cNvPicPr>
          <p:nvPr>
            <p:ph type="pic" sz="quarter" idx="10"/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9" y="1035817"/>
            <a:ext cx="4857750" cy="3143250"/>
          </a:xfr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17A866B-4ED2-4523-8DC8-7CD8A11B005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5229341" y="2870331"/>
            <a:ext cx="3330457" cy="831204"/>
            <a:chOff x="594361" y="2308285"/>
            <a:chExt cx="3330457" cy="83120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D351A1-3574-4F0A-A0A8-B758472E7277}"/>
                </a:ext>
              </a:extLst>
            </p:cNvPr>
            <p:cNvSpPr/>
            <p:nvPr/>
          </p:nvSpPr>
          <p:spPr>
            <a:xfrm>
              <a:off x="594361" y="2308285"/>
              <a:ext cx="3330457" cy="831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FA47DB-EF2E-454C-B06B-9C3A4434CC6F}"/>
                </a:ext>
              </a:extLst>
            </p:cNvPr>
            <p:cNvSpPr txBox="1"/>
            <p:nvPr/>
          </p:nvSpPr>
          <p:spPr>
            <a:xfrm>
              <a:off x="779839" y="2681500"/>
              <a:ext cx="3010765" cy="2371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  <a:spcAft>
                  <a:spcPts val="600"/>
                </a:spcAft>
              </a:pPr>
              <a:r>
                <a:rPr lang="en-US" sz="3200" b="1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55 000 €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E557B2C-2CF5-4152-9A21-B725D1E52EA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241661" y="2059244"/>
            <a:ext cx="331813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chemeClr val="accent4"/>
                </a:solidFill>
                <a:latin typeface="Lato" panose="020F0502020204030203" pitchFamily="34" charset="0"/>
              </a:rPr>
              <a:t>Full investment at the beginning of the operation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6362ED-DAE0-4C55-8C5D-58E3031782A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E26B19-0A76-435F-91CE-49D016AC1FE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632490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sensitivity </a:t>
            </a:r>
            <a:r>
              <a:rPr lang="en-US" dirty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2"/>
          <p:cNvGrpSpPr/>
          <p:nvPr>
            <p:custDataLst>
              <p:tags r:id="rId3"/>
            </p:custDataLst>
          </p:nvPr>
        </p:nvGrpSpPr>
        <p:grpSpPr>
          <a:xfrm>
            <a:off x="572239" y="2227171"/>
            <a:ext cx="3330457" cy="831204"/>
            <a:chOff x="594361" y="2308285"/>
            <a:chExt cx="3330457" cy="831204"/>
          </a:xfrm>
        </p:grpSpPr>
        <p:sp>
          <p:nvSpPr>
            <p:cNvPr id="15" name="Rectangle 14"/>
            <p:cNvSpPr/>
            <p:nvPr/>
          </p:nvSpPr>
          <p:spPr>
            <a:xfrm>
              <a:off x="594361" y="2308285"/>
              <a:ext cx="3330457" cy="831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839" y="2681500"/>
              <a:ext cx="3010765" cy="2139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1500"/>
                </a:lnSpc>
                <a:spcAft>
                  <a:spcPts val="600"/>
                </a:spcAft>
              </a:pPr>
              <a:r>
                <a:rPr lang="en-US" sz="2400" b="1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Same referral cost</a:t>
              </a:r>
            </a:p>
          </p:txBody>
        </p:sp>
      </p:grpSp>
      <p:sp>
        <p:nvSpPr>
          <p:cNvPr id="30" name="TextBox 29"/>
          <p:cNvSpPr txBox="1"/>
          <p:nvPr>
            <p:custDataLst>
              <p:tags r:id="rId4"/>
            </p:custDataLst>
          </p:nvPr>
        </p:nvSpPr>
        <p:spPr>
          <a:xfrm>
            <a:off x="606680" y="3185368"/>
            <a:ext cx="33181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BE" sz="1600" dirty="0">
                <a:solidFill>
                  <a:schemeClr val="accent4"/>
                </a:solidFill>
                <a:latin typeface="Lato" panose="020F0502020204030203" pitchFamily="34" charset="0"/>
              </a:rPr>
              <a:t>1</a:t>
            </a:r>
            <a:r>
              <a:rPr lang="en-GB" sz="1600" dirty="0">
                <a:solidFill>
                  <a:schemeClr val="accent4"/>
                </a:solidFill>
                <a:latin typeface="Lato" panose="020F0502020204030203" pitchFamily="34" charset="0"/>
              </a:rPr>
              <a:t>0 000 € per month after market </a:t>
            </a:r>
            <a:r>
              <a:rPr lang="en-GB" sz="1600" dirty="0" err="1">
                <a:solidFill>
                  <a:schemeClr val="accent4"/>
                </a:solidFill>
                <a:latin typeface="Lato" panose="020F0502020204030203" pitchFamily="34" charset="0"/>
              </a:rPr>
              <a:t>capturation</a:t>
            </a:r>
            <a:endParaRPr lang="en-US" sz="16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grpSp>
        <p:nvGrpSpPr>
          <p:cNvPr id="2" name="Group 1"/>
          <p:cNvGrpSpPr/>
          <p:nvPr>
            <p:custDataLst>
              <p:tags r:id="rId5"/>
            </p:custDataLst>
          </p:nvPr>
        </p:nvGrpSpPr>
        <p:grpSpPr>
          <a:xfrm>
            <a:off x="6883400" y="4543425"/>
            <a:ext cx="1654176" cy="268956"/>
            <a:chOff x="6883400" y="4543425"/>
            <a:chExt cx="1654176" cy="268956"/>
          </a:xfrm>
        </p:grpSpPr>
        <p:sp>
          <p:nvSpPr>
            <p:cNvPr id="13" name="Rectangle 12"/>
            <p:cNvSpPr/>
            <p:nvPr/>
          </p:nvSpPr>
          <p:spPr>
            <a:xfrm>
              <a:off x="6883400" y="4543425"/>
              <a:ext cx="1654176" cy="268956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8651" y="4616347"/>
              <a:ext cx="146367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Our Office in New Jersey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CBB46B4-E474-4C80-8448-78E298676A7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6680" y="1548120"/>
            <a:ext cx="33181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sz="1600" dirty="0">
                <a:solidFill>
                  <a:schemeClr val="accent4"/>
                </a:solidFill>
                <a:latin typeface="Lato" panose="020F0502020204030203" pitchFamily="34" charset="0"/>
              </a:rPr>
              <a:t>The fewer initial users there are, the more the initial investment is high</a:t>
            </a:r>
            <a:endParaRPr lang="en-US" sz="16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10B980-4C5A-4A73-A9A2-AEBE21ACD1F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473037" y="4380373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D85A88-333F-49A3-B17B-CAD8E11EA651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72238" y="3731686"/>
            <a:ext cx="3330457" cy="831204"/>
            <a:chOff x="594361" y="2308285"/>
            <a:chExt cx="3330457" cy="83120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AA2BD2-7D02-4F7C-A888-E0C9C360E805}"/>
                </a:ext>
              </a:extLst>
            </p:cNvPr>
            <p:cNvSpPr/>
            <p:nvPr/>
          </p:nvSpPr>
          <p:spPr>
            <a:xfrm>
              <a:off x="594361" y="2308285"/>
              <a:ext cx="3330457" cy="8312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10DBD7-E507-4399-8705-BD85ACF502E2}"/>
                </a:ext>
              </a:extLst>
            </p:cNvPr>
            <p:cNvSpPr txBox="1"/>
            <p:nvPr/>
          </p:nvSpPr>
          <p:spPr>
            <a:xfrm>
              <a:off x="779839" y="2681500"/>
              <a:ext cx="3144979" cy="19236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1500"/>
                </a:lnSpc>
                <a:spcAft>
                  <a:spcPts val="600"/>
                </a:spcAft>
              </a:pPr>
              <a:r>
                <a:rPr lang="en-US" sz="1800" b="1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Investment means success !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698A586-207B-4702-B765-4123FE83B8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61336" y="4616347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5310BF3-4B6E-419B-9F1E-1883AE653B73}"/>
              </a:ext>
            </a:extLst>
          </p:cNvPr>
          <p:cNvPicPr>
            <a:picLocks noGrp="1" noChangeAspect="1"/>
          </p:cNvPicPr>
          <p:nvPr>
            <p:ph type="pic" sz="quarter" idx="10"/>
            <p:custDataLst>
              <p:tags r:id="rId10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83" y="390834"/>
            <a:ext cx="5013708" cy="4172056"/>
          </a:xfrm>
        </p:spPr>
      </p:pic>
    </p:spTree>
    <p:extLst>
      <p:ext uri="{BB962C8B-B14F-4D97-AF65-F5344CB8AC3E}">
        <p14:creationId xmlns:p14="http://schemas.microsoft.com/office/powerpoint/2010/main" val="237790449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Key take away and </a:t>
            </a:r>
            <a:r>
              <a:rPr lang="en-US" dirty="0">
                <a:solidFill>
                  <a:schemeClr val="accent2"/>
                </a:solidFill>
              </a:rPr>
              <a:t>the future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5" name="Group 34"/>
          <p:cNvGrpSpPr/>
          <p:nvPr>
            <p:custDataLst>
              <p:tags r:id="rId3"/>
            </p:custDataLst>
          </p:nvPr>
        </p:nvGrpSpPr>
        <p:grpSpPr>
          <a:xfrm>
            <a:off x="4262663" y="2279730"/>
            <a:ext cx="766762" cy="1616896"/>
            <a:chOff x="4100513" y="2408238"/>
            <a:chExt cx="890587" cy="1878012"/>
          </a:xfrm>
          <a:solidFill>
            <a:schemeClr val="accent1"/>
          </a:solidFill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322763" y="2417763"/>
              <a:ext cx="285750" cy="288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4100513" y="2408238"/>
              <a:ext cx="890587" cy="1878012"/>
            </a:xfrm>
            <a:custGeom>
              <a:avLst/>
              <a:gdLst>
                <a:gd name="T0" fmla="*/ 4300 w 4300"/>
                <a:gd name="T1" fmla="*/ 221 h 9069"/>
                <a:gd name="T2" fmla="*/ 4025 w 4300"/>
                <a:gd name="T3" fmla="*/ 0 h 9069"/>
                <a:gd name="T4" fmla="*/ 3732 w 4300"/>
                <a:gd name="T5" fmla="*/ 295 h 9069"/>
                <a:gd name="T6" fmla="*/ 3732 w 4300"/>
                <a:gd name="T7" fmla="*/ 1581 h 9069"/>
                <a:gd name="T8" fmla="*/ 2274 w 4300"/>
                <a:gd name="T9" fmla="*/ 1581 h 9069"/>
                <a:gd name="T10" fmla="*/ 2197 w 4300"/>
                <a:gd name="T11" fmla="*/ 2150 h 9069"/>
                <a:gd name="T12" fmla="*/ 2028 w 4300"/>
                <a:gd name="T13" fmla="*/ 2716 h 9069"/>
                <a:gd name="T14" fmla="*/ 1926 w 4300"/>
                <a:gd name="T15" fmla="*/ 2297 h 9069"/>
                <a:gd name="T16" fmla="*/ 1839 w 4300"/>
                <a:gd name="T17" fmla="*/ 2070 h 9069"/>
                <a:gd name="T18" fmla="*/ 1987 w 4300"/>
                <a:gd name="T19" fmla="*/ 1925 h 9069"/>
                <a:gd name="T20" fmla="*/ 1769 w 4300"/>
                <a:gd name="T21" fmla="*/ 1715 h 9069"/>
                <a:gd name="T22" fmla="*/ 1551 w 4300"/>
                <a:gd name="T23" fmla="*/ 1925 h 9069"/>
                <a:gd name="T24" fmla="*/ 1699 w 4300"/>
                <a:gd name="T25" fmla="*/ 2070 h 9069"/>
                <a:gd name="T26" fmla="*/ 1612 w 4300"/>
                <a:gd name="T27" fmla="*/ 2297 h 9069"/>
                <a:gd name="T28" fmla="*/ 1510 w 4300"/>
                <a:gd name="T29" fmla="*/ 2716 h 9069"/>
                <a:gd name="T30" fmla="*/ 1340 w 4300"/>
                <a:gd name="T31" fmla="*/ 2150 h 9069"/>
                <a:gd name="T32" fmla="*/ 1264 w 4300"/>
                <a:gd name="T33" fmla="*/ 1581 h 9069"/>
                <a:gd name="T34" fmla="*/ 724 w 4300"/>
                <a:gd name="T35" fmla="*/ 1581 h 9069"/>
                <a:gd name="T36" fmla="*/ 0 w 4300"/>
                <a:gd name="T37" fmla="*/ 2311 h 9069"/>
                <a:gd name="T38" fmla="*/ 0 w 4300"/>
                <a:gd name="T39" fmla="*/ 4936 h 9069"/>
                <a:gd name="T40" fmla="*/ 293 w 4300"/>
                <a:gd name="T41" fmla="*/ 5231 h 9069"/>
                <a:gd name="T42" fmla="*/ 578 w 4300"/>
                <a:gd name="T43" fmla="*/ 4936 h 9069"/>
                <a:gd name="T44" fmla="*/ 578 w 4300"/>
                <a:gd name="T45" fmla="*/ 2746 h 9069"/>
                <a:gd name="T46" fmla="*/ 862 w 4300"/>
                <a:gd name="T47" fmla="*/ 2746 h 9069"/>
                <a:gd name="T48" fmla="*/ 862 w 4300"/>
                <a:gd name="T49" fmla="*/ 8676 h 9069"/>
                <a:gd name="T50" fmla="*/ 1261 w 4300"/>
                <a:gd name="T51" fmla="*/ 9069 h 9069"/>
                <a:gd name="T52" fmla="*/ 1651 w 4300"/>
                <a:gd name="T53" fmla="*/ 8676 h 9069"/>
                <a:gd name="T54" fmla="*/ 1651 w 4300"/>
                <a:gd name="T55" fmla="*/ 5182 h 9069"/>
                <a:gd name="T56" fmla="*/ 1895 w 4300"/>
                <a:gd name="T57" fmla="*/ 5182 h 9069"/>
                <a:gd name="T58" fmla="*/ 1895 w 4300"/>
                <a:gd name="T59" fmla="*/ 8676 h 9069"/>
                <a:gd name="T60" fmla="*/ 2285 w 4300"/>
                <a:gd name="T61" fmla="*/ 9069 h 9069"/>
                <a:gd name="T62" fmla="*/ 2676 w 4300"/>
                <a:gd name="T63" fmla="*/ 8676 h 9069"/>
                <a:gd name="T64" fmla="*/ 2676 w 4300"/>
                <a:gd name="T65" fmla="*/ 4902 h 9069"/>
                <a:gd name="T66" fmla="*/ 2676 w 4300"/>
                <a:gd name="T67" fmla="*/ 2261 h 9069"/>
                <a:gd name="T68" fmla="*/ 2676 w 4300"/>
                <a:gd name="T69" fmla="*/ 2149 h 9069"/>
                <a:gd name="T70" fmla="*/ 4135 w 4300"/>
                <a:gd name="T71" fmla="*/ 2149 h 9069"/>
                <a:gd name="T72" fmla="*/ 4135 w 4300"/>
                <a:gd name="T73" fmla="*/ 2149 h 9069"/>
                <a:gd name="T74" fmla="*/ 4300 w 4300"/>
                <a:gd name="T75" fmla="*/ 2149 h 9069"/>
                <a:gd name="T76" fmla="*/ 4300 w 4300"/>
                <a:gd name="T77" fmla="*/ 22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0" h="9069">
                  <a:moveTo>
                    <a:pt x="4300" y="221"/>
                  </a:moveTo>
                  <a:cubicBezTo>
                    <a:pt x="4268" y="93"/>
                    <a:pt x="4155" y="0"/>
                    <a:pt x="4025" y="0"/>
                  </a:cubicBezTo>
                  <a:cubicBezTo>
                    <a:pt x="3862" y="0"/>
                    <a:pt x="3732" y="131"/>
                    <a:pt x="3732" y="295"/>
                  </a:cubicBezTo>
                  <a:cubicBezTo>
                    <a:pt x="3732" y="558"/>
                    <a:pt x="3732" y="1041"/>
                    <a:pt x="3732" y="1581"/>
                  </a:cubicBezTo>
                  <a:cubicBezTo>
                    <a:pt x="3038" y="1581"/>
                    <a:pt x="2356" y="1581"/>
                    <a:pt x="2274" y="1581"/>
                  </a:cubicBezTo>
                  <a:cubicBezTo>
                    <a:pt x="2270" y="1648"/>
                    <a:pt x="2250" y="1893"/>
                    <a:pt x="2197" y="2150"/>
                  </a:cubicBezTo>
                  <a:cubicBezTo>
                    <a:pt x="2167" y="2297"/>
                    <a:pt x="2028" y="2716"/>
                    <a:pt x="2028" y="2716"/>
                  </a:cubicBezTo>
                  <a:cubicBezTo>
                    <a:pt x="2028" y="2716"/>
                    <a:pt x="1952" y="2396"/>
                    <a:pt x="1926" y="2297"/>
                  </a:cubicBezTo>
                  <a:cubicBezTo>
                    <a:pt x="1907" y="2226"/>
                    <a:pt x="1839" y="2070"/>
                    <a:pt x="1839" y="2070"/>
                  </a:cubicBezTo>
                  <a:cubicBezTo>
                    <a:pt x="1987" y="1925"/>
                    <a:pt x="1987" y="1925"/>
                    <a:pt x="1987" y="1925"/>
                  </a:cubicBezTo>
                  <a:cubicBezTo>
                    <a:pt x="1769" y="1715"/>
                    <a:pt x="1769" y="1715"/>
                    <a:pt x="1769" y="1715"/>
                  </a:cubicBezTo>
                  <a:cubicBezTo>
                    <a:pt x="1551" y="1925"/>
                    <a:pt x="1551" y="1925"/>
                    <a:pt x="1551" y="1925"/>
                  </a:cubicBezTo>
                  <a:cubicBezTo>
                    <a:pt x="1699" y="2070"/>
                    <a:pt x="1699" y="2070"/>
                    <a:pt x="1699" y="2070"/>
                  </a:cubicBezTo>
                  <a:cubicBezTo>
                    <a:pt x="1699" y="2070"/>
                    <a:pt x="1631" y="2226"/>
                    <a:pt x="1612" y="2297"/>
                  </a:cubicBezTo>
                  <a:cubicBezTo>
                    <a:pt x="1586" y="2396"/>
                    <a:pt x="1510" y="2716"/>
                    <a:pt x="1510" y="2716"/>
                  </a:cubicBezTo>
                  <a:cubicBezTo>
                    <a:pt x="1510" y="2716"/>
                    <a:pt x="1371" y="2297"/>
                    <a:pt x="1340" y="2150"/>
                  </a:cubicBezTo>
                  <a:cubicBezTo>
                    <a:pt x="1288" y="1893"/>
                    <a:pt x="1268" y="1648"/>
                    <a:pt x="1264" y="1581"/>
                  </a:cubicBezTo>
                  <a:cubicBezTo>
                    <a:pt x="724" y="1581"/>
                    <a:pt x="724" y="1581"/>
                    <a:pt x="724" y="1581"/>
                  </a:cubicBezTo>
                  <a:cubicBezTo>
                    <a:pt x="326" y="1581"/>
                    <a:pt x="0" y="1910"/>
                    <a:pt x="0" y="2311"/>
                  </a:cubicBezTo>
                  <a:cubicBezTo>
                    <a:pt x="0" y="2623"/>
                    <a:pt x="0" y="4936"/>
                    <a:pt x="0" y="4936"/>
                  </a:cubicBezTo>
                  <a:cubicBezTo>
                    <a:pt x="0" y="5100"/>
                    <a:pt x="130" y="5231"/>
                    <a:pt x="293" y="5231"/>
                  </a:cubicBezTo>
                  <a:cubicBezTo>
                    <a:pt x="447" y="5231"/>
                    <a:pt x="578" y="5100"/>
                    <a:pt x="578" y="4936"/>
                  </a:cubicBezTo>
                  <a:cubicBezTo>
                    <a:pt x="578" y="4690"/>
                    <a:pt x="578" y="2746"/>
                    <a:pt x="578" y="2746"/>
                  </a:cubicBezTo>
                  <a:cubicBezTo>
                    <a:pt x="862" y="2746"/>
                    <a:pt x="862" y="2746"/>
                    <a:pt x="862" y="2746"/>
                  </a:cubicBezTo>
                  <a:cubicBezTo>
                    <a:pt x="862" y="4600"/>
                    <a:pt x="862" y="8676"/>
                    <a:pt x="862" y="8676"/>
                  </a:cubicBezTo>
                  <a:cubicBezTo>
                    <a:pt x="862" y="8897"/>
                    <a:pt x="1041" y="9069"/>
                    <a:pt x="1261" y="9069"/>
                  </a:cubicBezTo>
                  <a:cubicBezTo>
                    <a:pt x="1472" y="9069"/>
                    <a:pt x="1651" y="8897"/>
                    <a:pt x="1651" y="8676"/>
                  </a:cubicBezTo>
                  <a:cubicBezTo>
                    <a:pt x="1651" y="5182"/>
                    <a:pt x="1651" y="5182"/>
                    <a:pt x="1651" y="5182"/>
                  </a:cubicBezTo>
                  <a:cubicBezTo>
                    <a:pt x="1895" y="5182"/>
                    <a:pt x="1895" y="5182"/>
                    <a:pt x="1895" y="5182"/>
                  </a:cubicBezTo>
                  <a:cubicBezTo>
                    <a:pt x="1895" y="8676"/>
                    <a:pt x="1895" y="8676"/>
                    <a:pt x="1895" y="8676"/>
                  </a:cubicBezTo>
                  <a:cubicBezTo>
                    <a:pt x="1895" y="8897"/>
                    <a:pt x="2066" y="9069"/>
                    <a:pt x="2285" y="9069"/>
                  </a:cubicBezTo>
                  <a:cubicBezTo>
                    <a:pt x="2497" y="9069"/>
                    <a:pt x="2676" y="8897"/>
                    <a:pt x="2676" y="8676"/>
                  </a:cubicBezTo>
                  <a:cubicBezTo>
                    <a:pt x="2676" y="7185"/>
                    <a:pt x="2676" y="5912"/>
                    <a:pt x="2676" y="4902"/>
                  </a:cubicBezTo>
                  <a:cubicBezTo>
                    <a:pt x="2676" y="3213"/>
                    <a:pt x="2676" y="2261"/>
                    <a:pt x="2676" y="2261"/>
                  </a:cubicBezTo>
                  <a:cubicBezTo>
                    <a:pt x="2676" y="2149"/>
                    <a:pt x="2676" y="2149"/>
                    <a:pt x="2676" y="2149"/>
                  </a:cubicBezTo>
                  <a:cubicBezTo>
                    <a:pt x="4135" y="2149"/>
                    <a:pt x="4135" y="2149"/>
                    <a:pt x="4135" y="2149"/>
                  </a:cubicBezTo>
                  <a:cubicBezTo>
                    <a:pt x="4135" y="2149"/>
                    <a:pt x="4135" y="2149"/>
                    <a:pt x="4135" y="2149"/>
                  </a:cubicBezTo>
                  <a:cubicBezTo>
                    <a:pt x="4300" y="2149"/>
                    <a:pt x="4300" y="2149"/>
                    <a:pt x="4300" y="2149"/>
                  </a:cubicBezTo>
                  <a:lnTo>
                    <a:pt x="4300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>
            <p:custDataLst>
              <p:tags r:id="rId4"/>
            </p:custDataLst>
          </p:nvPr>
        </p:nvGrpSpPr>
        <p:grpSpPr>
          <a:xfrm>
            <a:off x="5570868" y="1680332"/>
            <a:ext cx="357790" cy="357790"/>
            <a:chOff x="5570868" y="1680332"/>
            <a:chExt cx="357790" cy="357790"/>
          </a:xfrm>
        </p:grpSpPr>
        <p:sp>
          <p:nvSpPr>
            <p:cNvPr id="44" name="Oval 43"/>
            <p:cNvSpPr/>
            <p:nvPr/>
          </p:nvSpPr>
          <p:spPr>
            <a:xfrm>
              <a:off x="5570868" y="1680332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606168" y="1761087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02</a:t>
              </a:r>
            </a:p>
          </p:txBody>
        </p:sp>
      </p:grpSp>
      <p:grpSp>
        <p:nvGrpSpPr>
          <p:cNvPr id="8" name="Group 7"/>
          <p:cNvGrpSpPr/>
          <p:nvPr>
            <p:custDataLst>
              <p:tags r:id="rId5"/>
            </p:custDataLst>
          </p:nvPr>
        </p:nvGrpSpPr>
        <p:grpSpPr>
          <a:xfrm>
            <a:off x="5570868" y="2573018"/>
            <a:ext cx="357790" cy="357790"/>
            <a:chOff x="5570868" y="2573018"/>
            <a:chExt cx="357790" cy="357790"/>
          </a:xfrm>
        </p:grpSpPr>
        <p:sp>
          <p:nvSpPr>
            <p:cNvPr id="49" name="Oval 48"/>
            <p:cNvSpPr/>
            <p:nvPr/>
          </p:nvSpPr>
          <p:spPr>
            <a:xfrm>
              <a:off x="5570868" y="2573018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06168" y="2653773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04</a:t>
              </a:r>
            </a:p>
          </p:txBody>
        </p:sp>
      </p:grpSp>
      <p:grpSp>
        <p:nvGrpSpPr>
          <p:cNvPr id="9" name="Group 8"/>
          <p:cNvGrpSpPr/>
          <p:nvPr>
            <p:custDataLst>
              <p:tags r:id="rId6"/>
            </p:custDataLst>
          </p:nvPr>
        </p:nvGrpSpPr>
        <p:grpSpPr>
          <a:xfrm>
            <a:off x="5570868" y="3445891"/>
            <a:ext cx="357790" cy="357790"/>
            <a:chOff x="5570868" y="3445891"/>
            <a:chExt cx="357790" cy="357790"/>
          </a:xfrm>
        </p:grpSpPr>
        <p:sp>
          <p:nvSpPr>
            <p:cNvPr id="59" name="Oval 58"/>
            <p:cNvSpPr/>
            <p:nvPr/>
          </p:nvSpPr>
          <p:spPr>
            <a:xfrm>
              <a:off x="5570868" y="3445891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606168" y="3526646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06</a:t>
              </a:r>
            </a:p>
          </p:txBody>
        </p:sp>
      </p:grpSp>
      <p:sp>
        <p:nvSpPr>
          <p:cNvPr id="64" name="TextBox 63"/>
          <p:cNvSpPr txBox="1"/>
          <p:nvPr>
            <p:custDataLst>
              <p:tags r:id="rId7"/>
            </p:custDataLst>
          </p:nvPr>
        </p:nvSpPr>
        <p:spPr>
          <a:xfrm>
            <a:off x="595824" y="1830686"/>
            <a:ext cx="2281570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The mandatory investment is 16 132€, the rest depends on the referral program</a:t>
            </a:r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65" name="TextBox 64"/>
          <p:cNvSpPr txBox="1"/>
          <p:nvPr>
            <p:custDataLst>
              <p:tags r:id="rId8"/>
            </p:custDataLst>
          </p:nvPr>
        </p:nvSpPr>
        <p:spPr>
          <a:xfrm>
            <a:off x="593142" y="1619465"/>
            <a:ext cx="2286481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Low investment</a:t>
            </a:r>
          </a:p>
        </p:txBody>
      </p:sp>
      <p:sp>
        <p:nvSpPr>
          <p:cNvPr id="66" name="TextBox 65"/>
          <p:cNvSpPr txBox="1"/>
          <p:nvPr>
            <p:custDataLst>
              <p:tags r:id="rId9"/>
            </p:custDataLst>
          </p:nvPr>
        </p:nvSpPr>
        <p:spPr>
          <a:xfrm>
            <a:off x="595824" y="2723372"/>
            <a:ext cx="2281570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Only the weekdays are analysed as there is no clear schedule in the weekend</a:t>
            </a:r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67" name="TextBox 66"/>
          <p:cNvSpPr txBox="1"/>
          <p:nvPr>
            <p:custDataLst>
              <p:tags r:id="rId10"/>
            </p:custDataLst>
          </p:nvPr>
        </p:nvSpPr>
        <p:spPr>
          <a:xfrm>
            <a:off x="593142" y="2512151"/>
            <a:ext cx="2286481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Weekends ?</a:t>
            </a:r>
          </a:p>
        </p:txBody>
      </p:sp>
      <p:sp>
        <p:nvSpPr>
          <p:cNvPr id="68" name="TextBox 67"/>
          <p:cNvSpPr txBox="1"/>
          <p:nvPr>
            <p:custDataLst>
              <p:tags r:id="rId11"/>
            </p:custDataLst>
          </p:nvPr>
        </p:nvSpPr>
        <p:spPr>
          <a:xfrm>
            <a:off x="595824" y="3596245"/>
            <a:ext cx="2281570" cy="315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The most desired emplacement can be interesting to establish new commerce or parking lots</a:t>
            </a:r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69" name="TextBox 68"/>
          <p:cNvSpPr txBox="1"/>
          <p:nvPr>
            <p:custDataLst>
              <p:tags r:id="rId12"/>
            </p:custDataLst>
          </p:nvPr>
        </p:nvSpPr>
        <p:spPr>
          <a:xfrm>
            <a:off x="593142" y="3385024"/>
            <a:ext cx="2286481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selling data</a:t>
            </a:r>
          </a:p>
        </p:txBody>
      </p:sp>
      <p:grpSp>
        <p:nvGrpSpPr>
          <p:cNvPr id="4" name="Group 3"/>
          <p:cNvGrpSpPr/>
          <p:nvPr>
            <p:custDataLst>
              <p:tags r:id="rId13"/>
            </p:custDataLst>
          </p:nvPr>
        </p:nvGrpSpPr>
        <p:grpSpPr>
          <a:xfrm>
            <a:off x="3209231" y="1680332"/>
            <a:ext cx="357790" cy="357790"/>
            <a:chOff x="3209231" y="1680332"/>
            <a:chExt cx="357790" cy="357790"/>
          </a:xfrm>
        </p:grpSpPr>
        <p:sp>
          <p:nvSpPr>
            <p:cNvPr id="70" name="Oval 69"/>
            <p:cNvSpPr/>
            <p:nvPr/>
          </p:nvSpPr>
          <p:spPr>
            <a:xfrm>
              <a:off x="3209231" y="1680332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44531" y="1761087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01</a:t>
              </a:r>
            </a:p>
          </p:txBody>
        </p:sp>
      </p:grpSp>
      <p:grpSp>
        <p:nvGrpSpPr>
          <p:cNvPr id="5" name="Group 4"/>
          <p:cNvGrpSpPr/>
          <p:nvPr>
            <p:custDataLst>
              <p:tags r:id="rId14"/>
            </p:custDataLst>
          </p:nvPr>
        </p:nvGrpSpPr>
        <p:grpSpPr>
          <a:xfrm>
            <a:off x="3209231" y="2573018"/>
            <a:ext cx="357790" cy="357790"/>
            <a:chOff x="3209231" y="2573018"/>
            <a:chExt cx="357790" cy="357790"/>
          </a:xfrm>
        </p:grpSpPr>
        <p:sp>
          <p:nvSpPr>
            <p:cNvPr id="72" name="Oval 71"/>
            <p:cNvSpPr/>
            <p:nvPr/>
          </p:nvSpPr>
          <p:spPr>
            <a:xfrm>
              <a:off x="3209231" y="2573018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244531" y="2653773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03</a:t>
              </a:r>
            </a:p>
          </p:txBody>
        </p:sp>
      </p:grpSp>
      <p:grpSp>
        <p:nvGrpSpPr>
          <p:cNvPr id="6" name="Group 5"/>
          <p:cNvGrpSpPr/>
          <p:nvPr>
            <p:custDataLst>
              <p:tags r:id="rId15"/>
            </p:custDataLst>
          </p:nvPr>
        </p:nvGrpSpPr>
        <p:grpSpPr>
          <a:xfrm>
            <a:off x="3209231" y="3445891"/>
            <a:ext cx="357790" cy="357790"/>
            <a:chOff x="3209231" y="3445891"/>
            <a:chExt cx="357790" cy="357790"/>
          </a:xfrm>
        </p:grpSpPr>
        <p:sp>
          <p:nvSpPr>
            <p:cNvPr id="74" name="Oval 73"/>
            <p:cNvSpPr/>
            <p:nvPr/>
          </p:nvSpPr>
          <p:spPr>
            <a:xfrm>
              <a:off x="3209231" y="3445891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4531" y="3526646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05</a:t>
              </a:r>
            </a:p>
          </p:txBody>
        </p:sp>
      </p:grpSp>
      <p:sp>
        <p:nvSpPr>
          <p:cNvPr id="115" name="TextBox 114"/>
          <p:cNvSpPr txBox="1"/>
          <p:nvPr>
            <p:custDataLst>
              <p:tags r:id="rId16"/>
            </p:custDataLst>
          </p:nvPr>
        </p:nvSpPr>
        <p:spPr>
          <a:xfrm>
            <a:off x="6270727" y="1830686"/>
            <a:ext cx="2281570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If reached infrastructure costs are expected to rise, Dan Martens would join the company full-time</a:t>
            </a:r>
          </a:p>
        </p:txBody>
      </p:sp>
      <p:sp>
        <p:nvSpPr>
          <p:cNvPr id="116" name="TextBox 115"/>
          <p:cNvSpPr txBox="1"/>
          <p:nvPr>
            <p:custDataLst>
              <p:tags r:id="rId17"/>
            </p:custDataLst>
          </p:nvPr>
        </p:nvSpPr>
        <p:spPr>
          <a:xfrm>
            <a:off x="6268045" y="1619465"/>
            <a:ext cx="2286481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Total market</a:t>
            </a:r>
          </a:p>
        </p:txBody>
      </p:sp>
      <p:sp>
        <p:nvSpPr>
          <p:cNvPr id="117" name="TextBox 116"/>
          <p:cNvSpPr txBox="1"/>
          <p:nvPr>
            <p:custDataLst>
              <p:tags r:id="rId18"/>
            </p:custDataLst>
          </p:nvPr>
        </p:nvSpPr>
        <p:spPr>
          <a:xfrm>
            <a:off x="6270727" y="2723372"/>
            <a:ext cx="2281570" cy="481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GB" sz="800" dirty="0">
                <a:solidFill>
                  <a:schemeClr val="accent4"/>
                </a:solidFill>
                <a:latin typeface="Lato" panose="020F0502020204030203" pitchFamily="34" charset="0"/>
              </a:rPr>
              <a:t>Once break even happened, Simon will slowly increase his salary to match what he could obtain elsewhere</a:t>
            </a:r>
            <a:endParaRPr lang="en-US" sz="8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118" name="TextBox 117"/>
          <p:cNvSpPr txBox="1"/>
          <p:nvPr>
            <p:custDataLst>
              <p:tags r:id="rId19"/>
            </p:custDataLst>
          </p:nvPr>
        </p:nvSpPr>
        <p:spPr>
          <a:xfrm>
            <a:off x="6268045" y="2512151"/>
            <a:ext cx="2286481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Wage increase</a:t>
            </a:r>
          </a:p>
        </p:txBody>
      </p:sp>
      <p:sp>
        <p:nvSpPr>
          <p:cNvPr id="119" name="TextBox 118"/>
          <p:cNvSpPr txBox="1"/>
          <p:nvPr>
            <p:custDataLst>
              <p:tags r:id="rId20"/>
            </p:custDataLst>
          </p:nvPr>
        </p:nvSpPr>
        <p:spPr>
          <a:xfrm>
            <a:off x="6270727" y="3596245"/>
            <a:ext cx="2281570" cy="1483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800" dirty="0">
                <a:solidFill>
                  <a:schemeClr val="accent4"/>
                </a:solidFill>
                <a:latin typeface="Lato" panose="020F0502020204030203" pitchFamily="34" charset="0"/>
              </a:rPr>
              <a:t>New cities or collaborations</a:t>
            </a:r>
          </a:p>
        </p:txBody>
      </p:sp>
      <p:sp>
        <p:nvSpPr>
          <p:cNvPr id="120" name="TextBox 119"/>
          <p:cNvSpPr txBox="1"/>
          <p:nvPr>
            <p:custDataLst>
              <p:tags r:id="rId21"/>
            </p:custDataLst>
          </p:nvPr>
        </p:nvSpPr>
        <p:spPr>
          <a:xfrm>
            <a:off x="6268045" y="3385024"/>
            <a:ext cx="2286481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expansion</a:t>
            </a:r>
          </a:p>
        </p:txBody>
      </p:sp>
      <p:sp>
        <p:nvSpPr>
          <p:cNvPr id="55" name="Freeform 129">
            <a:extLst>
              <a:ext uri="{FF2B5EF4-FFF2-40B4-BE49-F238E27FC236}">
                <a16:creationId xmlns:a16="http://schemas.microsoft.com/office/drawing/2014/main" id="{074F9E77-5BC6-48F7-9F54-7CF15721AB6A}"/>
              </a:ext>
            </a:extLst>
          </p:cNvPr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4314412" y="1659953"/>
            <a:ext cx="492954" cy="469698"/>
          </a:xfrm>
          <a:custGeom>
            <a:avLst/>
            <a:gdLst>
              <a:gd name="T0" fmla="*/ 159 w 159"/>
              <a:gd name="T1" fmla="*/ 103 h 151"/>
              <a:gd name="T2" fmla="*/ 154 w 159"/>
              <a:gd name="T3" fmla="*/ 109 h 151"/>
              <a:gd name="T4" fmla="*/ 148 w 159"/>
              <a:gd name="T5" fmla="*/ 114 h 151"/>
              <a:gd name="T6" fmla="*/ 145 w 159"/>
              <a:gd name="T7" fmla="*/ 113 h 151"/>
              <a:gd name="T8" fmla="*/ 142 w 159"/>
              <a:gd name="T9" fmla="*/ 109 h 151"/>
              <a:gd name="T10" fmla="*/ 138 w 159"/>
              <a:gd name="T11" fmla="*/ 106 h 151"/>
              <a:gd name="T12" fmla="*/ 136 w 159"/>
              <a:gd name="T13" fmla="*/ 103 h 151"/>
              <a:gd name="T14" fmla="*/ 127 w 159"/>
              <a:gd name="T15" fmla="*/ 112 h 151"/>
              <a:gd name="T16" fmla="*/ 147 w 159"/>
              <a:gd name="T17" fmla="*/ 133 h 151"/>
              <a:gd name="T18" fmla="*/ 150 w 159"/>
              <a:gd name="T19" fmla="*/ 140 h 151"/>
              <a:gd name="T20" fmla="*/ 146 w 159"/>
              <a:gd name="T21" fmla="*/ 147 h 151"/>
              <a:gd name="T22" fmla="*/ 139 w 159"/>
              <a:gd name="T23" fmla="*/ 151 h 151"/>
              <a:gd name="T24" fmla="*/ 132 w 159"/>
              <a:gd name="T25" fmla="*/ 148 h 151"/>
              <a:gd name="T26" fmla="*/ 69 w 159"/>
              <a:gd name="T27" fmla="*/ 85 h 151"/>
              <a:gd name="T28" fmla="*/ 34 w 159"/>
              <a:gd name="T29" fmla="*/ 97 h 151"/>
              <a:gd name="T30" fmla="*/ 9 w 159"/>
              <a:gd name="T31" fmla="*/ 87 h 151"/>
              <a:gd name="T32" fmla="*/ 0 w 159"/>
              <a:gd name="T33" fmla="*/ 62 h 151"/>
              <a:gd name="T34" fmla="*/ 9 w 159"/>
              <a:gd name="T35" fmla="*/ 33 h 151"/>
              <a:gd name="T36" fmla="*/ 32 w 159"/>
              <a:gd name="T37" fmla="*/ 9 h 151"/>
              <a:gd name="T38" fmla="*/ 62 w 159"/>
              <a:gd name="T39" fmla="*/ 0 h 151"/>
              <a:gd name="T40" fmla="*/ 87 w 159"/>
              <a:gd name="T41" fmla="*/ 10 h 151"/>
              <a:gd name="T42" fmla="*/ 96 w 159"/>
              <a:gd name="T43" fmla="*/ 35 h 151"/>
              <a:gd name="T44" fmla="*/ 84 w 159"/>
              <a:gd name="T45" fmla="*/ 70 h 151"/>
              <a:gd name="T46" fmla="*/ 118 w 159"/>
              <a:gd name="T47" fmla="*/ 103 h 151"/>
              <a:gd name="T48" fmla="*/ 127 w 159"/>
              <a:gd name="T49" fmla="*/ 94 h 151"/>
              <a:gd name="T50" fmla="*/ 124 w 159"/>
              <a:gd name="T51" fmla="*/ 92 h 151"/>
              <a:gd name="T52" fmla="*/ 120 w 159"/>
              <a:gd name="T53" fmla="*/ 88 h 151"/>
              <a:gd name="T54" fmla="*/ 117 w 159"/>
              <a:gd name="T55" fmla="*/ 85 h 151"/>
              <a:gd name="T56" fmla="*/ 116 w 159"/>
              <a:gd name="T57" fmla="*/ 82 h 151"/>
              <a:gd name="T58" fmla="*/ 120 w 159"/>
              <a:gd name="T59" fmla="*/ 76 h 151"/>
              <a:gd name="T60" fmla="*/ 127 w 159"/>
              <a:gd name="T61" fmla="*/ 71 h 151"/>
              <a:gd name="T62" fmla="*/ 129 w 159"/>
              <a:gd name="T63" fmla="*/ 72 h 151"/>
              <a:gd name="T64" fmla="*/ 133 w 159"/>
              <a:gd name="T65" fmla="*/ 76 h 151"/>
              <a:gd name="T66" fmla="*/ 141 w 159"/>
              <a:gd name="T67" fmla="*/ 84 h 151"/>
              <a:gd name="T68" fmla="*/ 149 w 159"/>
              <a:gd name="T69" fmla="*/ 92 h 151"/>
              <a:gd name="T70" fmla="*/ 156 w 159"/>
              <a:gd name="T71" fmla="*/ 99 h 151"/>
              <a:gd name="T72" fmla="*/ 159 w 159"/>
              <a:gd name="T73" fmla="*/ 103 h 151"/>
              <a:gd name="T74" fmla="*/ 73 w 159"/>
              <a:gd name="T75" fmla="*/ 49 h 151"/>
              <a:gd name="T76" fmla="*/ 78 w 159"/>
              <a:gd name="T77" fmla="*/ 37 h 151"/>
              <a:gd name="T78" fmla="*/ 73 w 159"/>
              <a:gd name="T79" fmla="*/ 24 h 151"/>
              <a:gd name="T80" fmla="*/ 60 w 159"/>
              <a:gd name="T81" fmla="*/ 18 h 151"/>
              <a:gd name="T82" fmla="*/ 47 w 159"/>
              <a:gd name="T83" fmla="*/ 24 h 151"/>
              <a:gd name="T84" fmla="*/ 42 w 159"/>
              <a:gd name="T85" fmla="*/ 37 h 151"/>
              <a:gd name="T86" fmla="*/ 44 w 159"/>
              <a:gd name="T87" fmla="*/ 44 h 151"/>
              <a:gd name="T88" fmla="*/ 36 w 159"/>
              <a:gd name="T89" fmla="*/ 43 h 151"/>
              <a:gd name="T90" fmla="*/ 23 w 159"/>
              <a:gd name="T91" fmla="*/ 48 h 151"/>
              <a:gd name="T92" fmla="*/ 18 w 159"/>
              <a:gd name="T93" fmla="*/ 61 h 151"/>
              <a:gd name="T94" fmla="*/ 23 w 159"/>
              <a:gd name="T95" fmla="*/ 74 h 151"/>
              <a:gd name="T96" fmla="*/ 36 w 159"/>
              <a:gd name="T97" fmla="*/ 79 h 151"/>
              <a:gd name="T98" fmla="*/ 49 w 159"/>
              <a:gd name="T99" fmla="*/ 74 h 151"/>
              <a:gd name="T100" fmla="*/ 54 w 159"/>
              <a:gd name="T101" fmla="*/ 61 h 151"/>
              <a:gd name="T102" fmla="*/ 52 w 159"/>
              <a:gd name="T103" fmla="*/ 53 h 151"/>
              <a:gd name="T104" fmla="*/ 60 w 159"/>
              <a:gd name="T105" fmla="*/ 55 h 151"/>
              <a:gd name="T106" fmla="*/ 73 w 159"/>
              <a:gd name="T107" fmla="*/ 4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9" h="151">
                <a:moveTo>
                  <a:pt x="159" y="103"/>
                </a:moveTo>
                <a:cubicBezTo>
                  <a:pt x="159" y="104"/>
                  <a:pt x="157" y="106"/>
                  <a:pt x="154" y="109"/>
                </a:cubicBezTo>
                <a:cubicBezTo>
                  <a:pt x="151" y="113"/>
                  <a:pt x="149" y="114"/>
                  <a:pt x="148" y="114"/>
                </a:cubicBezTo>
                <a:cubicBezTo>
                  <a:pt x="147" y="114"/>
                  <a:pt x="146" y="114"/>
                  <a:pt x="145" y="113"/>
                </a:cubicBezTo>
                <a:cubicBezTo>
                  <a:pt x="144" y="112"/>
                  <a:pt x="143" y="111"/>
                  <a:pt x="142" y="109"/>
                </a:cubicBezTo>
                <a:cubicBezTo>
                  <a:pt x="141" y="108"/>
                  <a:pt x="139" y="107"/>
                  <a:pt x="138" y="106"/>
                </a:cubicBezTo>
                <a:cubicBezTo>
                  <a:pt x="137" y="104"/>
                  <a:pt x="136" y="103"/>
                  <a:pt x="136" y="103"/>
                </a:cubicBezTo>
                <a:cubicBezTo>
                  <a:pt x="127" y="112"/>
                  <a:pt x="127" y="112"/>
                  <a:pt x="127" y="112"/>
                </a:cubicBezTo>
                <a:cubicBezTo>
                  <a:pt x="147" y="133"/>
                  <a:pt x="147" y="133"/>
                  <a:pt x="147" y="133"/>
                </a:cubicBezTo>
                <a:cubicBezTo>
                  <a:pt x="149" y="135"/>
                  <a:pt x="150" y="137"/>
                  <a:pt x="150" y="140"/>
                </a:cubicBezTo>
                <a:cubicBezTo>
                  <a:pt x="150" y="142"/>
                  <a:pt x="149" y="145"/>
                  <a:pt x="146" y="147"/>
                </a:cubicBezTo>
                <a:cubicBezTo>
                  <a:pt x="144" y="150"/>
                  <a:pt x="141" y="151"/>
                  <a:pt x="139" y="151"/>
                </a:cubicBezTo>
                <a:cubicBezTo>
                  <a:pt x="136" y="151"/>
                  <a:pt x="134" y="150"/>
                  <a:pt x="132" y="148"/>
                </a:cubicBezTo>
                <a:cubicBezTo>
                  <a:pt x="69" y="85"/>
                  <a:pt x="69" y="85"/>
                  <a:pt x="69" y="85"/>
                </a:cubicBezTo>
                <a:cubicBezTo>
                  <a:pt x="58" y="93"/>
                  <a:pt x="46" y="97"/>
                  <a:pt x="34" y="97"/>
                </a:cubicBezTo>
                <a:cubicBezTo>
                  <a:pt x="24" y="97"/>
                  <a:pt x="16" y="94"/>
                  <a:pt x="9" y="87"/>
                </a:cubicBezTo>
                <a:cubicBezTo>
                  <a:pt x="3" y="81"/>
                  <a:pt x="0" y="73"/>
                  <a:pt x="0" y="62"/>
                </a:cubicBezTo>
                <a:cubicBezTo>
                  <a:pt x="0" y="52"/>
                  <a:pt x="3" y="42"/>
                  <a:pt x="9" y="33"/>
                </a:cubicBezTo>
                <a:cubicBezTo>
                  <a:pt x="15" y="23"/>
                  <a:pt x="22" y="15"/>
                  <a:pt x="32" y="9"/>
                </a:cubicBezTo>
                <a:cubicBezTo>
                  <a:pt x="42" y="3"/>
                  <a:pt x="52" y="0"/>
                  <a:pt x="62" y="0"/>
                </a:cubicBezTo>
                <a:cubicBezTo>
                  <a:pt x="72" y="0"/>
                  <a:pt x="80" y="4"/>
                  <a:pt x="87" y="10"/>
                </a:cubicBezTo>
                <a:cubicBezTo>
                  <a:pt x="93" y="16"/>
                  <a:pt x="96" y="25"/>
                  <a:pt x="96" y="35"/>
                </a:cubicBezTo>
                <a:cubicBezTo>
                  <a:pt x="96" y="47"/>
                  <a:pt x="92" y="59"/>
                  <a:pt x="84" y="70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6" y="94"/>
                  <a:pt x="126" y="93"/>
                  <a:pt x="124" y="92"/>
                </a:cubicBezTo>
                <a:cubicBezTo>
                  <a:pt x="123" y="90"/>
                  <a:pt x="122" y="89"/>
                  <a:pt x="120" y="88"/>
                </a:cubicBezTo>
                <a:cubicBezTo>
                  <a:pt x="119" y="87"/>
                  <a:pt x="118" y="86"/>
                  <a:pt x="117" y="85"/>
                </a:cubicBezTo>
                <a:cubicBezTo>
                  <a:pt x="116" y="83"/>
                  <a:pt x="116" y="83"/>
                  <a:pt x="116" y="82"/>
                </a:cubicBezTo>
                <a:cubicBezTo>
                  <a:pt x="116" y="81"/>
                  <a:pt x="117" y="79"/>
                  <a:pt x="120" y="76"/>
                </a:cubicBezTo>
                <a:cubicBezTo>
                  <a:pt x="124" y="73"/>
                  <a:pt x="126" y="71"/>
                  <a:pt x="127" y="71"/>
                </a:cubicBezTo>
                <a:cubicBezTo>
                  <a:pt x="127" y="71"/>
                  <a:pt x="128" y="71"/>
                  <a:pt x="129" y="72"/>
                </a:cubicBezTo>
                <a:cubicBezTo>
                  <a:pt x="129" y="72"/>
                  <a:pt x="131" y="74"/>
                  <a:pt x="133" y="76"/>
                </a:cubicBezTo>
                <a:cubicBezTo>
                  <a:pt x="136" y="79"/>
                  <a:pt x="138" y="81"/>
                  <a:pt x="141" y="84"/>
                </a:cubicBezTo>
                <a:cubicBezTo>
                  <a:pt x="144" y="86"/>
                  <a:pt x="146" y="89"/>
                  <a:pt x="149" y="92"/>
                </a:cubicBezTo>
                <a:cubicBezTo>
                  <a:pt x="152" y="95"/>
                  <a:pt x="154" y="97"/>
                  <a:pt x="156" y="99"/>
                </a:cubicBezTo>
                <a:cubicBezTo>
                  <a:pt x="158" y="101"/>
                  <a:pt x="159" y="103"/>
                  <a:pt x="159" y="103"/>
                </a:cubicBezTo>
                <a:close/>
                <a:moveTo>
                  <a:pt x="73" y="49"/>
                </a:moveTo>
                <a:cubicBezTo>
                  <a:pt x="77" y="46"/>
                  <a:pt x="78" y="42"/>
                  <a:pt x="78" y="37"/>
                </a:cubicBezTo>
                <a:cubicBezTo>
                  <a:pt x="78" y="32"/>
                  <a:pt x="77" y="27"/>
                  <a:pt x="73" y="24"/>
                </a:cubicBezTo>
                <a:cubicBezTo>
                  <a:pt x="69" y="20"/>
                  <a:pt x="65" y="18"/>
                  <a:pt x="60" y="18"/>
                </a:cubicBezTo>
                <a:cubicBezTo>
                  <a:pt x="55" y="18"/>
                  <a:pt x="51" y="20"/>
                  <a:pt x="47" y="24"/>
                </a:cubicBezTo>
                <a:cubicBezTo>
                  <a:pt x="44" y="27"/>
                  <a:pt x="42" y="32"/>
                  <a:pt x="42" y="37"/>
                </a:cubicBezTo>
                <a:cubicBezTo>
                  <a:pt x="42" y="39"/>
                  <a:pt x="43" y="42"/>
                  <a:pt x="44" y="44"/>
                </a:cubicBezTo>
                <a:cubicBezTo>
                  <a:pt x="41" y="43"/>
                  <a:pt x="39" y="43"/>
                  <a:pt x="36" y="43"/>
                </a:cubicBezTo>
                <a:cubicBezTo>
                  <a:pt x="31" y="43"/>
                  <a:pt x="27" y="44"/>
                  <a:pt x="23" y="48"/>
                </a:cubicBezTo>
                <a:cubicBezTo>
                  <a:pt x="20" y="52"/>
                  <a:pt x="18" y="56"/>
                  <a:pt x="18" y="61"/>
                </a:cubicBezTo>
                <a:cubicBezTo>
                  <a:pt x="18" y="66"/>
                  <a:pt x="20" y="70"/>
                  <a:pt x="23" y="74"/>
                </a:cubicBezTo>
                <a:cubicBezTo>
                  <a:pt x="27" y="77"/>
                  <a:pt x="31" y="79"/>
                  <a:pt x="36" y="79"/>
                </a:cubicBezTo>
                <a:cubicBezTo>
                  <a:pt x="41" y="79"/>
                  <a:pt x="45" y="77"/>
                  <a:pt x="49" y="74"/>
                </a:cubicBezTo>
                <a:cubicBezTo>
                  <a:pt x="52" y="70"/>
                  <a:pt x="54" y="66"/>
                  <a:pt x="54" y="61"/>
                </a:cubicBezTo>
                <a:cubicBezTo>
                  <a:pt x="54" y="58"/>
                  <a:pt x="53" y="56"/>
                  <a:pt x="52" y="53"/>
                </a:cubicBezTo>
                <a:cubicBezTo>
                  <a:pt x="55" y="54"/>
                  <a:pt x="57" y="55"/>
                  <a:pt x="60" y="55"/>
                </a:cubicBezTo>
                <a:cubicBezTo>
                  <a:pt x="65" y="55"/>
                  <a:pt x="69" y="53"/>
                  <a:pt x="73" y="4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1F06E-E23A-4C65-9E91-52B14B21F0A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75B6C8-6C93-4CE5-BDAE-842D32B685C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67643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115" grpId="0"/>
      <p:bldP spid="116" grpId="0"/>
      <p:bldP spid="117" grpId="0"/>
      <p:bldP spid="118" grpId="0"/>
      <p:bldP spid="119" grpId="0"/>
      <p:bldP spid="1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594360" y="2017752"/>
            <a:ext cx="7955280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400" cap="all" dirty="0">
                <a:solidFill>
                  <a:schemeClr val="accent1"/>
                </a:solidFill>
                <a:latin typeface="Lato Black" panose="020F0A02020204030203" pitchFamily="34" charset="0"/>
              </a:rPr>
              <a:t>THANKS FOR </a:t>
            </a:r>
            <a:r>
              <a:rPr lang="en-US" sz="3400" cap="all" dirty="0">
                <a:solidFill>
                  <a:schemeClr val="bg1"/>
                </a:solidFill>
                <a:latin typeface="Lato Black" panose="020F0A02020204030203" pitchFamily="34" charset="0"/>
              </a:rPr>
              <a:t>your attention!</a:t>
            </a:r>
          </a:p>
        </p:txBody>
      </p:sp>
      <p:cxnSp>
        <p:nvCxnSpPr>
          <p:cNvPr id="3" name="Straight Connector 2"/>
          <p:cNvCxnSpPr/>
          <p:nvPr>
            <p:custDataLst>
              <p:tags r:id="rId2"/>
            </p:custDataLst>
          </p:nvPr>
        </p:nvCxnSpPr>
        <p:spPr>
          <a:xfrm>
            <a:off x="606680" y="1941618"/>
            <a:ext cx="914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94360" y="2858086"/>
            <a:ext cx="7955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</a:rPr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81799712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Advantaging </a:t>
            </a:r>
            <a:r>
              <a:rPr lang="en-US" dirty="0">
                <a:solidFill>
                  <a:schemeClr val="accent2"/>
                </a:solidFill>
              </a:rPr>
              <a:t>driveway owners</a:t>
            </a:r>
          </a:p>
        </p:txBody>
      </p:sp>
      <p:sp>
        <p:nvSpPr>
          <p:cNvPr id="7" name="Freeform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93725" y="2701887"/>
            <a:ext cx="3213100" cy="941388"/>
          </a:xfrm>
          <a:custGeom>
            <a:avLst/>
            <a:gdLst>
              <a:gd name="T0" fmla="*/ 5123 w 5292"/>
              <a:gd name="T1" fmla="*/ 605 h 1548"/>
              <a:gd name="T2" fmla="*/ 1810 w 5292"/>
              <a:gd name="T3" fmla="*/ 605 h 1548"/>
              <a:gd name="T4" fmla="*/ 1695 w 5292"/>
              <a:gd name="T5" fmla="*/ 492 h 1548"/>
              <a:gd name="T6" fmla="*/ 1495 w 5292"/>
              <a:gd name="T7" fmla="*/ 492 h 1548"/>
              <a:gd name="T8" fmla="*/ 775 w 5292"/>
              <a:gd name="T9" fmla="*/ 0 h 1548"/>
              <a:gd name="T10" fmla="*/ 0 w 5292"/>
              <a:gd name="T11" fmla="*/ 774 h 1548"/>
              <a:gd name="T12" fmla="*/ 775 w 5292"/>
              <a:gd name="T13" fmla="*/ 1548 h 1548"/>
              <a:gd name="T14" fmla="*/ 1495 w 5292"/>
              <a:gd name="T15" fmla="*/ 1057 h 1548"/>
              <a:gd name="T16" fmla="*/ 1695 w 5292"/>
              <a:gd name="T17" fmla="*/ 1057 h 1548"/>
              <a:gd name="T18" fmla="*/ 1810 w 5292"/>
              <a:gd name="T19" fmla="*/ 944 h 1548"/>
              <a:gd name="T20" fmla="*/ 5123 w 5292"/>
              <a:gd name="T21" fmla="*/ 944 h 1548"/>
              <a:gd name="T22" fmla="*/ 5292 w 5292"/>
              <a:gd name="T23" fmla="*/ 774 h 1548"/>
              <a:gd name="T24" fmla="*/ 5123 w 5292"/>
              <a:gd name="T25" fmla="*/ 605 h 1548"/>
              <a:gd name="T26" fmla="*/ 461 w 5292"/>
              <a:gd name="T27" fmla="*/ 970 h 1548"/>
              <a:gd name="T28" fmla="*/ 266 w 5292"/>
              <a:gd name="T29" fmla="*/ 774 h 1548"/>
              <a:gd name="T30" fmla="*/ 461 w 5292"/>
              <a:gd name="T31" fmla="*/ 579 h 1548"/>
              <a:gd name="T32" fmla="*/ 657 w 5292"/>
              <a:gd name="T33" fmla="*/ 774 h 1548"/>
              <a:gd name="T34" fmla="*/ 461 w 5292"/>
              <a:gd name="T35" fmla="*/ 970 h 1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92" h="1548">
                <a:moveTo>
                  <a:pt x="5123" y="605"/>
                </a:moveTo>
                <a:cubicBezTo>
                  <a:pt x="1810" y="605"/>
                  <a:pt x="1810" y="605"/>
                  <a:pt x="1810" y="605"/>
                </a:cubicBezTo>
                <a:cubicBezTo>
                  <a:pt x="1809" y="542"/>
                  <a:pt x="1758" y="492"/>
                  <a:pt x="1695" y="492"/>
                </a:cubicBezTo>
                <a:cubicBezTo>
                  <a:pt x="1495" y="492"/>
                  <a:pt x="1495" y="492"/>
                  <a:pt x="1495" y="492"/>
                </a:cubicBezTo>
                <a:cubicBezTo>
                  <a:pt x="1383" y="204"/>
                  <a:pt x="1102" y="0"/>
                  <a:pt x="775" y="0"/>
                </a:cubicBezTo>
                <a:cubicBezTo>
                  <a:pt x="347" y="0"/>
                  <a:pt x="0" y="347"/>
                  <a:pt x="0" y="774"/>
                </a:cubicBezTo>
                <a:cubicBezTo>
                  <a:pt x="0" y="1202"/>
                  <a:pt x="347" y="1548"/>
                  <a:pt x="775" y="1548"/>
                </a:cubicBezTo>
                <a:cubicBezTo>
                  <a:pt x="1102" y="1548"/>
                  <a:pt x="1383" y="1345"/>
                  <a:pt x="1495" y="1057"/>
                </a:cubicBezTo>
                <a:cubicBezTo>
                  <a:pt x="1695" y="1057"/>
                  <a:pt x="1695" y="1057"/>
                  <a:pt x="1695" y="1057"/>
                </a:cubicBezTo>
                <a:cubicBezTo>
                  <a:pt x="1758" y="1057"/>
                  <a:pt x="1809" y="1006"/>
                  <a:pt x="1810" y="944"/>
                </a:cubicBezTo>
                <a:cubicBezTo>
                  <a:pt x="5123" y="944"/>
                  <a:pt x="5123" y="944"/>
                  <a:pt x="5123" y="944"/>
                </a:cubicBezTo>
                <a:cubicBezTo>
                  <a:pt x="5217" y="944"/>
                  <a:pt x="5292" y="868"/>
                  <a:pt x="5292" y="774"/>
                </a:cubicBezTo>
                <a:cubicBezTo>
                  <a:pt x="5292" y="681"/>
                  <a:pt x="5217" y="605"/>
                  <a:pt x="5123" y="605"/>
                </a:cubicBezTo>
                <a:close/>
                <a:moveTo>
                  <a:pt x="461" y="970"/>
                </a:moveTo>
                <a:cubicBezTo>
                  <a:pt x="353" y="970"/>
                  <a:pt x="266" y="882"/>
                  <a:pt x="266" y="774"/>
                </a:cubicBezTo>
                <a:cubicBezTo>
                  <a:pt x="266" y="666"/>
                  <a:pt x="353" y="579"/>
                  <a:pt x="461" y="579"/>
                </a:cubicBezTo>
                <a:cubicBezTo>
                  <a:pt x="569" y="579"/>
                  <a:pt x="657" y="666"/>
                  <a:pt x="657" y="774"/>
                </a:cubicBezTo>
                <a:cubicBezTo>
                  <a:pt x="657" y="882"/>
                  <a:pt x="569" y="970"/>
                  <a:pt x="461" y="97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" name="Straight Connector 21"/>
          <p:cNvCxnSpPr/>
          <p:nvPr>
            <p:custDataLst>
              <p:tags r:id="rId3"/>
            </p:custDataLst>
          </p:nvPr>
        </p:nvCxnSpPr>
        <p:spPr>
          <a:xfrm>
            <a:off x="4572000" y="1543050"/>
            <a:ext cx="0" cy="274320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>
          <a:xfrm>
            <a:off x="5732890" y="1751771"/>
            <a:ext cx="2811543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No driveway, no offer, no </a:t>
            </a:r>
            <a:r>
              <a:rPr lang="en-US" sz="10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endParaRPr lang="en-US" sz="10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5"/>
            </p:custDataLst>
          </p:nvPr>
        </p:nvSpPr>
        <p:spPr>
          <a:xfrm>
            <a:off x="5729504" y="1540550"/>
            <a:ext cx="2817595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Key component of </a:t>
            </a:r>
            <a:r>
              <a:rPr lang="en-US" sz="1000" b="1" cap="all" spc="20" dirty="0" err="1">
                <a:solidFill>
                  <a:schemeClr val="accent1"/>
                </a:solidFill>
                <a:latin typeface="Lato" panose="020F0502020204030203" pitchFamily="34" charset="0"/>
              </a:rPr>
              <a:t>copark</a:t>
            </a:r>
            <a:endParaRPr lang="en-US" sz="1000" b="1" cap="all" spc="20" dirty="0">
              <a:solidFill>
                <a:schemeClr val="accent1"/>
              </a:solidFill>
              <a:latin typeface="Lato" panose="020F0502020204030203" pitchFamily="34" charset="0"/>
            </a:endParaRPr>
          </a:p>
        </p:txBody>
      </p:sp>
      <p:grpSp>
        <p:nvGrpSpPr>
          <p:cNvPr id="12" name="Group 11"/>
          <p:cNvGrpSpPr/>
          <p:nvPr>
            <p:custDataLst>
              <p:tags r:id="rId6"/>
            </p:custDataLst>
          </p:nvPr>
        </p:nvGrpSpPr>
        <p:grpSpPr>
          <a:xfrm>
            <a:off x="5058963" y="1543050"/>
            <a:ext cx="357790" cy="357790"/>
            <a:chOff x="5061629" y="1546310"/>
            <a:chExt cx="357790" cy="357790"/>
          </a:xfrm>
        </p:grpSpPr>
        <p:sp>
          <p:nvSpPr>
            <p:cNvPr id="26" name="Oval 25"/>
            <p:cNvSpPr/>
            <p:nvPr/>
          </p:nvSpPr>
          <p:spPr>
            <a:xfrm>
              <a:off x="5061629" y="1546310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96929" y="1627065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01</a:t>
              </a:r>
            </a:p>
          </p:txBody>
        </p:sp>
      </p:grpSp>
      <p:sp>
        <p:nvSpPr>
          <p:cNvPr id="29" name="TextBox 28"/>
          <p:cNvSpPr txBox="1"/>
          <p:nvPr>
            <p:custDataLst>
              <p:tags r:id="rId7"/>
            </p:custDataLst>
          </p:nvPr>
        </p:nvSpPr>
        <p:spPr>
          <a:xfrm>
            <a:off x="5736276" y="2345981"/>
            <a:ext cx="2811543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The goal is sustainability and further personal use of </a:t>
            </a:r>
            <a:r>
              <a:rPr lang="en-US" sz="1000" dirty="0" err="1">
                <a:solidFill>
                  <a:schemeClr val="accent4"/>
                </a:solidFill>
                <a:latin typeface="Lato" panose="020F0502020204030203" pitchFamily="34" charset="0"/>
              </a:rPr>
              <a:t>CoPark</a:t>
            </a:r>
            <a:endParaRPr lang="en-US" sz="10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0" name="TextBox 29"/>
          <p:cNvSpPr txBox="1"/>
          <p:nvPr>
            <p:custDataLst>
              <p:tags r:id="rId8"/>
            </p:custDataLst>
          </p:nvPr>
        </p:nvSpPr>
        <p:spPr>
          <a:xfrm>
            <a:off x="5732890" y="2134760"/>
            <a:ext cx="2817595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Willingness to use the service</a:t>
            </a:r>
          </a:p>
        </p:txBody>
      </p:sp>
      <p:grpSp>
        <p:nvGrpSpPr>
          <p:cNvPr id="11" name="Group 10"/>
          <p:cNvGrpSpPr/>
          <p:nvPr>
            <p:custDataLst>
              <p:tags r:id="rId9"/>
            </p:custDataLst>
          </p:nvPr>
        </p:nvGrpSpPr>
        <p:grpSpPr>
          <a:xfrm>
            <a:off x="5058963" y="2136501"/>
            <a:ext cx="357790" cy="357790"/>
            <a:chOff x="5061629" y="2310027"/>
            <a:chExt cx="357790" cy="357790"/>
          </a:xfrm>
        </p:grpSpPr>
        <p:sp>
          <p:nvSpPr>
            <p:cNvPr id="31" name="Oval 30"/>
            <p:cNvSpPr/>
            <p:nvPr/>
          </p:nvSpPr>
          <p:spPr>
            <a:xfrm>
              <a:off x="5061629" y="2310027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6929" y="2390782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02</a:t>
              </a:r>
            </a:p>
          </p:txBody>
        </p:sp>
      </p:grpSp>
      <p:sp>
        <p:nvSpPr>
          <p:cNvPr id="34" name="TextBox 33"/>
          <p:cNvSpPr txBox="1"/>
          <p:nvPr>
            <p:custDataLst>
              <p:tags r:id="rId10"/>
            </p:custDataLst>
          </p:nvPr>
        </p:nvSpPr>
        <p:spPr>
          <a:xfrm>
            <a:off x="5739662" y="3534401"/>
            <a:ext cx="2811543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accent4"/>
                </a:solidFill>
                <a:latin typeface="Lato" panose="020F0502020204030203" pitchFamily="34" charset="0"/>
              </a:rPr>
              <a:t>It is unlikely that all the spots will be rented all the time</a:t>
            </a:r>
            <a:endParaRPr lang="en-US" sz="10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5" name="TextBox 34"/>
          <p:cNvSpPr txBox="1"/>
          <p:nvPr>
            <p:custDataLst>
              <p:tags r:id="rId11"/>
            </p:custDataLst>
          </p:nvPr>
        </p:nvSpPr>
        <p:spPr>
          <a:xfrm>
            <a:off x="5736276" y="3323180"/>
            <a:ext cx="2817595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Designed for short stay</a:t>
            </a:r>
          </a:p>
        </p:txBody>
      </p:sp>
      <p:grpSp>
        <p:nvGrpSpPr>
          <p:cNvPr id="9" name="Group 8"/>
          <p:cNvGrpSpPr/>
          <p:nvPr>
            <p:custDataLst>
              <p:tags r:id="rId12"/>
            </p:custDataLst>
          </p:nvPr>
        </p:nvGrpSpPr>
        <p:grpSpPr>
          <a:xfrm>
            <a:off x="5058963" y="3323403"/>
            <a:ext cx="357790" cy="357790"/>
            <a:chOff x="5061629" y="3837460"/>
            <a:chExt cx="357790" cy="357790"/>
          </a:xfrm>
        </p:grpSpPr>
        <p:sp>
          <p:nvSpPr>
            <p:cNvPr id="36" name="Oval 35"/>
            <p:cNvSpPr/>
            <p:nvPr/>
          </p:nvSpPr>
          <p:spPr>
            <a:xfrm>
              <a:off x="5061629" y="3837460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96929" y="3918215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04</a:t>
              </a:r>
            </a:p>
          </p:txBody>
        </p:sp>
      </p:grpSp>
      <p:sp>
        <p:nvSpPr>
          <p:cNvPr id="39" name="TextBox 38"/>
          <p:cNvSpPr txBox="1"/>
          <p:nvPr>
            <p:custDataLst>
              <p:tags r:id="rId13"/>
            </p:custDataLst>
          </p:nvPr>
        </p:nvSpPr>
        <p:spPr>
          <a:xfrm>
            <a:off x="5739662" y="2940191"/>
            <a:ext cx="2811543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An issue </a:t>
            </a:r>
            <a:r>
              <a:rPr lang="en-GB" sz="1000" dirty="0">
                <a:solidFill>
                  <a:schemeClr val="accent4"/>
                </a:solidFill>
                <a:latin typeface="Lato" panose="020F0502020204030203" pitchFamily="34" charset="0"/>
              </a:rPr>
              <a:t>could happen if there is way more users who do not offer driveway than actual leasers</a:t>
            </a:r>
            <a:endParaRPr lang="en-US" sz="10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>
            <p:custDataLst>
              <p:tags r:id="rId14"/>
            </p:custDataLst>
          </p:nvPr>
        </p:nvSpPr>
        <p:spPr>
          <a:xfrm>
            <a:off x="5736276" y="2728970"/>
            <a:ext cx="2817595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Over usage need to be prevented</a:t>
            </a:r>
          </a:p>
        </p:txBody>
      </p:sp>
      <p:grpSp>
        <p:nvGrpSpPr>
          <p:cNvPr id="10" name="Group 9"/>
          <p:cNvGrpSpPr/>
          <p:nvPr>
            <p:custDataLst>
              <p:tags r:id="rId15"/>
            </p:custDataLst>
          </p:nvPr>
        </p:nvGrpSpPr>
        <p:grpSpPr>
          <a:xfrm>
            <a:off x="5058963" y="2729952"/>
            <a:ext cx="357790" cy="357790"/>
            <a:chOff x="5061629" y="3073744"/>
            <a:chExt cx="357790" cy="357790"/>
          </a:xfrm>
        </p:grpSpPr>
        <p:sp>
          <p:nvSpPr>
            <p:cNvPr id="41" name="Oval 40"/>
            <p:cNvSpPr/>
            <p:nvPr/>
          </p:nvSpPr>
          <p:spPr>
            <a:xfrm>
              <a:off x="5061629" y="3073744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96929" y="3154499"/>
              <a:ext cx="280805" cy="183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03</a:t>
              </a:r>
            </a:p>
          </p:txBody>
        </p:sp>
      </p:grpSp>
      <p:sp>
        <p:nvSpPr>
          <p:cNvPr id="43" name="Freeform 26">
            <a:extLst>
              <a:ext uri="{FF2B5EF4-FFF2-40B4-BE49-F238E27FC236}">
                <a16:creationId xmlns:a16="http://schemas.microsoft.com/office/drawing/2014/main" id="{35A09D08-EECD-478C-97EB-3B65CDCF65B8}"/>
              </a:ext>
            </a:extLst>
          </p:cNvPr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1561234" y="1627065"/>
            <a:ext cx="2113583" cy="1446679"/>
          </a:xfrm>
          <a:custGeom>
            <a:avLst/>
            <a:gdLst>
              <a:gd name="T0" fmla="*/ 206 w 206"/>
              <a:gd name="T1" fmla="*/ 30 h 141"/>
              <a:gd name="T2" fmla="*/ 206 w 206"/>
              <a:gd name="T3" fmla="*/ 46 h 141"/>
              <a:gd name="T4" fmla="*/ 0 w 206"/>
              <a:gd name="T5" fmla="*/ 46 h 141"/>
              <a:gd name="T6" fmla="*/ 0 w 206"/>
              <a:gd name="T7" fmla="*/ 30 h 141"/>
              <a:gd name="T8" fmla="*/ 97 w 206"/>
              <a:gd name="T9" fmla="*/ 30 h 141"/>
              <a:gd name="T10" fmla="*/ 97 w 206"/>
              <a:gd name="T11" fmla="*/ 0 h 141"/>
              <a:gd name="T12" fmla="*/ 157 w 206"/>
              <a:gd name="T13" fmla="*/ 0 h 141"/>
              <a:gd name="T14" fmla="*/ 157 w 206"/>
              <a:gd name="T15" fmla="*/ 30 h 141"/>
              <a:gd name="T16" fmla="*/ 206 w 206"/>
              <a:gd name="T17" fmla="*/ 30 h 141"/>
              <a:gd name="T18" fmla="*/ 187 w 206"/>
              <a:gd name="T19" fmla="*/ 54 h 141"/>
              <a:gd name="T20" fmla="*/ 187 w 206"/>
              <a:gd name="T21" fmla="*/ 141 h 141"/>
              <a:gd name="T22" fmla="*/ 86 w 206"/>
              <a:gd name="T23" fmla="*/ 141 h 141"/>
              <a:gd name="T24" fmla="*/ 86 w 206"/>
              <a:gd name="T25" fmla="*/ 88 h 141"/>
              <a:gd name="T26" fmla="*/ 56 w 206"/>
              <a:gd name="T27" fmla="*/ 88 h 141"/>
              <a:gd name="T28" fmla="*/ 56 w 206"/>
              <a:gd name="T29" fmla="*/ 141 h 141"/>
              <a:gd name="T30" fmla="*/ 19 w 206"/>
              <a:gd name="T31" fmla="*/ 141 h 141"/>
              <a:gd name="T32" fmla="*/ 19 w 206"/>
              <a:gd name="T33" fmla="*/ 54 h 141"/>
              <a:gd name="T34" fmla="*/ 187 w 206"/>
              <a:gd name="T35" fmla="*/ 54 h 141"/>
              <a:gd name="T36" fmla="*/ 139 w 206"/>
              <a:gd name="T37" fmla="*/ 66 h 141"/>
              <a:gd name="T38" fmla="*/ 112 w 206"/>
              <a:gd name="T39" fmla="*/ 66 h 141"/>
              <a:gd name="T40" fmla="*/ 112 w 206"/>
              <a:gd name="T41" fmla="*/ 98 h 141"/>
              <a:gd name="T42" fmla="*/ 139 w 206"/>
              <a:gd name="T43" fmla="*/ 98 h 141"/>
              <a:gd name="T44" fmla="*/ 139 w 206"/>
              <a:gd name="T45" fmla="*/ 66 h 141"/>
              <a:gd name="T46" fmla="*/ 172 w 206"/>
              <a:gd name="T47" fmla="*/ 66 h 141"/>
              <a:gd name="T48" fmla="*/ 146 w 206"/>
              <a:gd name="T49" fmla="*/ 66 h 141"/>
              <a:gd name="T50" fmla="*/ 146 w 206"/>
              <a:gd name="T51" fmla="*/ 98 h 141"/>
              <a:gd name="T52" fmla="*/ 172 w 206"/>
              <a:gd name="T53" fmla="*/ 98 h 141"/>
              <a:gd name="T54" fmla="*/ 172 w 206"/>
              <a:gd name="T55" fmla="*/ 6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6" h="141">
                <a:moveTo>
                  <a:pt x="206" y="30"/>
                </a:moveTo>
                <a:lnTo>
                  <a:pt x="206" y="46"/>
                </a:lnTo>
                <a:lnTo>
                  <a:pt x="0" y="46"/>
                </a:lnTo>
                <a:lnTo>
                  <a:pt x="0" y="30"/>
                </a:lnTo>
                <a:lnTo>
                  <a:pt x="97" y="30"/>
                </a:lnTo>
                <a:lnTo>
                  <a:pt x="97" y="0"/>
                </a:lnTo>
                <a:lnTo>
                  <a:pt x="157" y="0"/>
                </a:lnTo>
                <a:lnTo>
                  <a:pt x="157" y="30"/>
                </a:lnTo>
                <a:lnTo>
                  <a:pt x="206" y="30"/>
                </a:lnTo>
                <a:close/>
                <a:moveTo>
                  <a:pt x="187" y="54"/>
                </a:moveTo>
                <a:lnTo>
                  <a:pt x="187" y="141"/>
                </a:lnTo>
                <a:lnTo>
                  <a:pt x="86" y="141"/>
                </a:lnTo>
                <a:lnTo>
                  <a:pt x="86" y="88"/>
                </a:lnTo>
                <a:lnTo>
                  <a:pt x="56" y="88"/>
                </a:lnTo>
                <a:lnTo>
                  <a:pt x="56" y="141"/>
                </a:lnTo>
                <a:lnTo>
                  <a:pt x="19" y="141"/>
                </a:lnTo>
                <a:lnTo>
                  <a:pt x="19" y="54"/>
                </a:lnTo>
                <a:lnTo>
                  <a:pt x="187" y="54"/>
                </a:lnTo>
                <a:close/>
                <a:moveTo>
                  <a:pt x="139" y="66"/>
                </a:moveTo>
                <a:lnTo>
                  <a:pt x="112" y="66"/>
                </a:lnTo>
                <a:lnTo>
                  <a:pt x="112" y="98"/>
                </a:lnTo>
                <a:lnTo>
                  <a:pt x="139" y="98"/>
                </a:lnTo>
                <a:lnTo>
                  <a:pt x="139" y="66"/>
                </a:lnTo>
                <a:close/>
                <a:moveTo>
                  <a:pt x="172" y="66"/>
                </a:moveTo>
                <a:lnTo>
                  <a:pt x="146" y="66"/>
                </a:lnTo>
                <a:lnTo>
                  <a:pt x="146" y="98"/>
                </a:lnTo>
                <a:lnTo>
                  <a:pt x="172" y="98"/>
                </a:lnTo>
                <a:lnTo>
                  <a:pt x="172" y="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9492818-64F8-4440-AF1B-A0C0EF47BBC9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0CD6057-5148-4D95-98AC-5B6CCE5380A6}"/>
              </a:ext>
            </a:extLst>
          </p:cNvPr>
          <p:cNvGrpSpPr/>
          <p:nvPr>
            <p:custDataLst>
              <p:tags r:id="rId18"/>
            </p:custDataLst>
          </p:nvPr>
        </p:nvGrpSpPr>
        <p:grpSpPr>
          <a:xfrm>
            <a:off x="5059783" y="3916854"/>
            <a:ext cx="357790" cy="357790"/>
            <a:chOff x="5061629" y="3073744"/>
            <a:chExt cx="357790" cy="35779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6F6796-25D3-4981-8D16-D068AFA18EAB}"/>
                </a:ext>
              </a:extLst>
            </p:cNvPr>
            <p:cNvSpPr/>
            <p:nvPr/>
          </p:nvSpPr>
          <p:spPr>
            <a:xfrm>
              <a:off x="5061629" y="3073744"/>
              <a:ext cx="357790" cy="35779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0DACD1-B6DE-4E41-BE96-42931D1BA213}"/>
                </a:ext>
              </a:extLst>
            </p:cNvPr>
            <p:cNvSpPr txBox="1"/>
            <p:nvPr/>
          </p:nvSpPr>
          <p:spPr>
            <a:xfrm>
              <a:off x="5096929" y="3154499"/>
              <a:ext cx="280805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all" spc="20" dirty="0">
                  <a:solidFill>
                    <a:schemeClr val="bg1"/>
                  </a:solidFill>
                  <a:latin typeface="Lato" panose="020F0502020204030203" pitchFamily="34" charset="0"/>
                </a:rPr>
                <a:t>05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E90194-069F-44A0-A8D0-0F227B11D0EF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5723367" y="4076032"/>
            <a:ext cx="2811543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accent4"/>
                </a:solidFill>
                <a:latin typeface="Lato" panose="020F0502020204030203" pitchFamily="34" charset="0"/>
              </a:rPr>
              <a:t>allows the driveway owner to have a solid and regular parking option</a:t>
            </a:r>
            <a:endParaRPr lang="en-US" sz="10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E3ECF5-8DEC-4FCD-8A91-4671F41342D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719981" y="3864811"/>
            <a:ext cx="2817595" cy="192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24H in advance maximum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3A8047-284C-4F1D-949A-D8572B8AEAB2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ECE4ED-4D3D-4D4F-AFC9-0A162B33630E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3047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593725" y="640858"/>
            <a:ext cx="7955280" cy="8207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cap="all" spc="50" dirty="0">
                <a:solidFill>
                  <a:schemeClr val="accent1"/>
                </a:solidFill>
                <a:latin typeface="Lato Black" panose="020F0A02020204030203" pitchFamily="34" charset="0"/>
              </a:rPr>
              <a:t>PRESENTATION</a:t>
            </a:r>
          </a:p>
          <a:p>
            <a:pPr>
              <a:lnSpc>
                <a:spcPts val="3200"/>
              </a:lnSpc>
            </a:pPr>
            <a:r>
              <a:rPr lang="en-US" sz="3200" cap="all" spc="50" dirty="0">
                <a:solidFill>
                  <a:schemeClr val="accent2"/>
                </a:solidFill>
                <a:latin typeface="Lato Black" panose="020F0A02020204030203" pitchFamily="34" charset="0"/>
              </a:rPr>
              <a:t>AGENDA</a:t>
            </a:r>
          </a:p>
        </p:txBody>
      </p:sp>
      <p:grpSp>
        <p:nvGrpSpPr>
          <p:cNvPr id="3" name="Group 2"/>
          <p:cNvGrpSpPr/>
          <p:nvPr>
            <p:custDataLst>
              <p:tags r:id="rId2"/>
            </p:custDataLst>
          </p:nvPr>
        </p:nvGrpSpPr>
        <p:grpSpPr>
          <a:xfrm>
            <a:off x="4133849" y="1069258"/>
            <a:ext cx="4830097" cy="2991202"/>
            <a:chOff x="5157186" y="2254417"/>
            <a:chExt cx="3389914" cy="2256341"/>
          </a:xfrm>
        </p:grpSpPr>
        <p:sp>
          <p:nvSpPr>
            <p:cNvPr id="4" name="TextBox 3"/>
            <p:cNvSpPr txBox="1"/>
            <p:nvPr/>
          </p:nvSpPr>
          <p:spPr>
            <a:xfrm>
              <a:off x="5419728" y="2254417"/>
              <a:ext cx="3127372" cy="228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The Opportunity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19728" y="2671715"/>
              <a:ext cx="3127372" cy="228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Industry Environment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19728" y="3451937"/>
              <a:ext cx="3127372" cy="278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Marketing Plan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9728" y="3842048"/>
              <a:ext cx="3127372" cy="278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The Team and Operations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9728" y="4232161"/>
              <a:ext cx="3127372" cy="2785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Critical Risks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157186" y="3873978"/>
              <a:ext cx="85378" cy="853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3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157186" y="4264091"/>
              <a:ext cx="85378" cy="853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3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9728" y="3061826"/>
              <a:ext cx="3127372" cy="228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1" spc="20" dirty="0">
                  <a:solidFill>
                    <a:schemeClr val="accent3"/>
                  </a:solidFill>
                  <a:latin typeface="Lato" panose="020F0502020204030203" pitchFamily="34" charset="0"/>
                </a:rPr>
                <a:t>The Product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157186" y="3483867"/>
              <a:ext cx="85378" cy="853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3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157186" y="2286347"/>
              <a:ext cx="85378" cy="502676"/>
              <a:chOff x="5157186" y="2286347"/>
              <a:chExt cx="85378" cy="502676"/>
            </a:xfrm>
            <a:solidFill>
              <a:schemeClr val="accent2"/>
            </a:solidFill>
          </p:grpSpPr>
          <p:sp>
            <p:nvSpPr>
              <p:cNvPr id="14" name="Oval 13"/>
              <p:cNvSpPr/>
              <p:nvPr/>
            </p:nvSpPr>
            <p:spPr>
              <a:xfrm>
                <a:off x="5157186" y="2286347"/>
                <a:ext cx="85378" cy="853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157186" y="2703645"/>
                <a:ext cx="85378" cy="853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5157186" y="3093756"/>
              <a:ext cx="85378" cy="853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accent3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199875" y="2423385"/>
              <a:ext cx="0" cy="2286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199875" y="2827089"/>
              <a:ext cx="0" cy="2286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199875" y="3217200"/>
              <a:ext cx="0" cy="2286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199875" y="3607311"/>
              <a:ext cx="0" cy="2286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99875" y="3997423"/>
              <a:ext cx="0" cy="22860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>
            <p:custDataLst>
              <p:tags r:id="rId3"/>
            </p:custDataLst>
          </p:nvPr>
        </p:nvCxnSpPr>
        <p:spPr>
          <a:xfrm>
            <a:off x="593725" y="492067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6FF71A-D4CE-4D24-8E7F-83E03A1850C3}"/>
              </a:ext>
            </a:extLst>
          </p:cNvPr>
          <p:cNvSpPr txBox="1"/>
          <p:nvPr/>
        </p:nvSpPr>
        <p:spPr>
          <a:xfrm>
            <a:off x="4507930" y="4208295"/>
            <a:ext cx="4456016" cy="303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spc="20" dirty="0">
                <a:solidFill>
                  <a:schemeClr val="accent3"/>
                </a:solidFill>
                <a:latin typeface="Lato" panose="020F0502020204030203" pitchFamily="34" charset="0"/>
              </a:rPr>
              <a:t>Financial Plan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163ECC-BB1C-4B70-8E16-E171F3FA9AC2}"/>
              </a:ext>
            </a:extLst>
          </p:cNvPr>
          <p:cNvSpPr/>
          <p:nvPr/>
        </p:nvSpPr>
        <p:spPr>
          <a:xfrm>
            <a:off x="4133849" y="4250624"/>
            <a:ext cx="121650" cy="113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3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B86D01-B33A-4DB4-B726-BFFBF73CB3E9}"/>
              </a:ext>
            </a:extLst>
          </p:cNvPr>
          <p:cNvCxnSpPr/>
          <p:nvPr/>
        </p:nvCxnSpPr>
        <p:spPr>
          <a:xfrm>
            <a:off x="4194674" y="3897106"/>
            <a:ext cx="0" cy="303052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72942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>
            <p:custDataLst>
              <p:tags r:id="rId1"/>
            </p:custDataLst>
          </p:nvPr>
        </p:nvGrpSpPr>
        <p:grpSpPr>
          <a:xfrm>
            <a:off x="1748180" y="2435503"/>
            <a:ext cx="2819112" cy="248561"/>
            <a:chOff x="1392264" y="2127534"/>
            <a:chExt cx="2819112" cy="248561"/>
          </a:xfrm>
        </p:grpSpPr>
        <p:sp>
          <p:nvSpPr>
            <p:cNvPr id="37" name="Arc 36"/>
            <p:cNvSpPr/>
            <p:nvPr/>
          </p:nvSpPr>
          <p:spPr>
            <a:xfrm flipH="1">
              <a:off x="1392264" y="2127534"/>
              <a:ext cx="248561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392264" y="2245465"/>
              <a:ext cx="0" cy="5324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7" idx="0"/>
            </p:cNvCxnSpPr>
            <p:nvPr/>
          </p:nvCxnSpPr>
          <p:spPr>
            <a:xfrm>
              <a:off x="1516545" y="2127534"/>
              <a:ext cx="2694831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Connector 85"/>
          <p:cNvCxnSpPr>
            <a:endCxn id="69" idx="4"/>
          </p:cNvCxnSpPr>
          <p:nvPr>
            <p:custDataLst>
              <p:tags r:id="rId2"/>
            </p:custDataLst>
          </p:nvPr>
        </p:nvCxnSpPr>
        <p:spPr>
          <a:xfrm flipV="1">
            <a:off x="4572000" y="2301240"/>
            <a:ext cx="0" cy="1342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>
            <p:custDataLst>
              <p:tags r:id="rId3"/>
            </p:custDataLst>
          </p:nvPr>
        </p:nvGrpSpPr>
        <p:grpSpPr>
          <a:xfrm flipH="1">
            <a:off x="4562127" y="2435503"/>
            <a:ext cx="2815930" cy="248561"/>
            <a:chOff x="1392264" y="2127534"/>
            <a:chExt cx="2819112" cy="248561"/>
          </a:xfrm>
        </p:grpSpPr>
        <p:sp>
          <p:nvSpPr>
            <p:cNvPr id="52" name="Arc 51"/>
            <p:cNvSpPr/>
            <p:nvPr/>
          </p:nvSpPr>
          <p:spPr>
            <a:xfrm flipH="1">
              <a:off x="1392264" y="2127534"/>
              <a:ext cx="248561" cy="248561"/>
            </a:xfrm>
            <a:prstGeom prst="arc">
              <a:avLst/>
            </a:prstGeom>
            <a:ln w="12700" cmpd="sng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  <a:prstDash val="solid"/>
                </a:ln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1392264" y="2245465"/>
              <a:ext cx="0" cy="5324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52" idx="0"/>
            </p:cNvCxnSpPr>
            <p:nvPr/>
          </p:nvCxnSpPr>
          <p:spPr>
            <a:xfrm>
              <a:off x="1516545" y="2127534"/>
              <a:ext cx="2694831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ounded Rectangle 115"/>
          <p:cNvSpPr/>
          <p:nvPr>
            <p:custDataLst>
              <p:tags r:id="rId4"/>
            </p:custDataLst>
          </p:nvPr>
        </p:nvSpPr>
        <p:spPr>
          <a:xfrm>
            <a:off x="3413089" y="2895600"/>
            <a:ext cx="2317823" cy="1390650"/>
          </a:xfrm>
          <a:prstGeom prst="roundRect">
            <a:avLst>
              <a:gd name="adj" fmla="val 4989"/>
            </a:avLst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>
            <p:custDataLst>
              <p:tags r:id="rId5"/>
            </p:custDataLst>
          </p:nvPr>
        </p:nvSpPr>
        <p:spPr>
          <a:xfrm>
            <a:off x="6219753" y="2895600"/>
            <a:ext cx="2317823" cy="1390650"/>
          </a:xfrm>
          <a:prstGeom prst="roundRect">
            <a:avLst>
              <a:gd name="adj" fmla="val 4989"/>
            </a:avLst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dirty="0"/>
              <a:t>PARKING</a:t>
            </a:r>
            <a:r>
              <a:rPr lang="en-US" dirty="0">
                <a:solidFill>
                  <a:schemeClr val="accent2"/>
                </a:solidFill>
              </a:rPr>
              <a:t> OPTIONS</a:t>
            </a:r>
          </a:p>
        </p:txBody>
      </p:sp>
      <p:sp>
        <p:nvSpPr>
          <p:cNvPr id="75" name="Rounded Rectangle 74"/>
          <p:cNvSpPr/>
          <p:nvPr>
            <p:custDataLst>
              <p:tags r:id="rId7"/>
            </p:custDataLst>
          </p:nvPr>
        </p:nvSpPr>
        <p:spPr>
          <a:xfrm>
            <a:off x="593724" y="2895600"/>
            <a:ext cx="2317823" cy="1390650"/>
          </a:xfrm>
          <a:prstGeom prst="roundRect">
            <a:avLst>
              <a:gd name="adj" fmla="val 4989"/>
            </a:avLst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>
            <p:custDataLst>
              <p:tags r:id="rId8"/>
            </p:custDataLst>
          </p:nvPr>
        </p:nvSpPr>
        <p:spPr>
          <a:xfrm>
            <a:off x="1491650" y="2571751"/>
            <a:ext cx="521970" cy="5219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>
            <p:custDataLst>
              <p:tags r:id="rId9"/>
            </p:custDataLst>
          </p:nvPr>
        </p:nvSpPr>
        <p:spPr>
          <a:xfrm>
            <a:off x="4311016" y="2571751"/>
            <a:ext cx="521970" cy="5219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</a:p>
        </p:txBody>
      </p:sp>
      <p:sp>
        <p:nvSpPr>
          <p:cNvPr id="82" name="Oval 81"/>
          <p:cNvSpPr/>
          <p:nvPr>
            <p:custDataLst>
              <p:tags r:id="rId10"/>
            </p:custDataLst>
          </p:nvPr>
        </p:nvSpPr>
        <p:spPr>
          <a:xfrm>
            <a:off x="7117679" y="2571751"/>
            <a:ext cx="521970" cy="5219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>
            <p:custDataLst>
              <p:tags r:id="rId11"/>
            </p:custDataLst>
          </p:nvPr>
        </p:nvSpPr>
        <p:spPr>
          <a:xfrm>
            <a:off x="1050587" y="3473933"/>
            <a:ext cx="1400582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Time consuming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Time bounded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Chargeable</a:t>
            </a:r>
          </a:p>
        </p:txBody>
      </p:sp>
      <p:sp>
        <p:nvSpPr>
          <p:cNvPr id="99" name="TextBox 98"/>
          <p:cNvSpPr txBox="1"/>
          <p:nvPr>
            <p:custDataLst>
              <p:tags r:id="rId12"/>
            </p:custDataLst>
          </p:nvPr>
        </p:nvSpPr>
        <p:spPr>
          <a:xfrm>
            <a:off x="735335" y="3251070"/>
            <a:ext cx="2031933" cy="19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In street</a:t>
            </a:r>
          </a:p>
        </p:txBody>
      </p:sp>
      <p:sp>
        <p:nvSpPr>
          <p:cNvPr id="120" name="TextBox 119"/>
          <p:cNvSpPr txBox="1"/>
          <p:nvPr>
            <p:custDataLst>
              <p:tags r:id="rId13"/>
            </p:custDataLst>
          </p:nvPr>
        </p:nvSpPr>
        <p:spPr>
          <a:xfrm>
            <a:off x="3554699" y="3251070"/>
            <a:ext cx="2031933" cy="19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Parking lot</a:t>
            </a:r>
          </a:p>
        </p:txBody>
      </p:sp>
      <p:sp>
        <p:nvSpPr>
          <p:cNvPr id="122" name="TextBox 121"/>
          <p:cNvSpPr txBox="1"/>
          <p:nvPr>
            <p:custDataLst>
              <p:tags r:id="rId14"/>
            </p:custDataLst>
          </p:nvPr>
        </p:nvSpPr>
        <p:spPr>
          <a:xfrm>
            <a:off x="6361364" y="3251070"/>
            <a:ext cx="2031933" cy="1908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Private parking</a:t>
            </a:r>
          </a:p>
        </p:txBody>
      </p:sp>
      <p:sp>
        <p:nvSpPr>
          <p:cNvPr id="123" name="TextBox 122"/>
          <p:cNvSpPr txBox="1"/>
          <p:nvPr>
            <p:custDataLst>
              <p:tags r:id="rId15"/>
            </p:custDataLst>
          </p:nvPr>
        </p:nvSpPr>
        <p:spPr>
          <a:xfrm>
            <a:off x="3861810" y="3473933"/>
            <a:ext cx="139815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Scarce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Expensive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Slow</a:t>
            </a:r>
          </a:p>
        </p:txBody>
      </p:sp>
      <p:sp>
        <p:nvSpPr>
          <p:cNvPr id="124" name="TextBox 123"/>
          <p:cNvSpPr txBox="1"/>
          <p:nvPr>
            <p:custDataLst>
              <p:tags r:id="rId16"/>
            </p:custDataLst>
          </p:nvPr>
        </p:nvSpPr>
        <p:spPr>
          <a:xfrm>
            <a:off x="6680434" y="3473933"/>
            <a:ext cx="139815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Fixed location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Inefficient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Lato" panose="020F0502020204030203" pitchFamily="34" charset="0"/>
              </a:rPr>
              <a:t>Scarce</a:t>
            </a:r>
          </a:p>
        </p:txBody>
      </p:sp>
      <p:sp>
        <p:nvSpPr>
          <p:cNvPr id="69" name="Oval 68"/>
          <p:cNvSpPr/>
          <p:nvPr>
            <p:custDataLst>
              <p:tags r:id="rId17"/>
            </p:custDataLst>
          </p:nvPr>
        </p:nvSpPr>
        <p:spPr>
          <a:xfrm>
            <a:off x="4192905" y="1543050"/>
            <a:ext cx="758190" cy="75819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cxnSpLocks/>
            <a:stCxn id="80" idx="0"/>
          </p:cNvCxnSpPr>
          <p:nvPr>
            <p:custDataLst>
              <p:tags r:id="rId18"/>
            </p:custDataLst>
          </p:nvPr>
        </p:nvCxnSpPr>
        <p:spPr>
          <a:xfrm flipH="1" flipV="1">
            <a:off x="4572000" y="2435504"/>
            <a:ext cx="1" cy="13624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">
            <a:extLst>
              <a:ext uri="{FF2B5EF4-FFF2-40B4-BE49-F238E27FC236}">
                <a16:creationId xmlns:a16="http://schemas.microsoft.com/office/drawing/2014/main" id="{1938FBF9-EEB8-449E-A9BF-2CE615ED9458}"/>
              </a:ext>
            </a:extLst>
          </p:cNvPr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1576490" y="2718164"/>
            <a:ext cx="343380" cy="243980"/>
          </a:xfrm>
          <a:custGeom>
            <a:avLst/>
            <a:gdLst>
              <a:gd name="T0" fmla="*/ 172 w 172"/>
              <a:gd name="T1" fmla="*/ 115 h 121"/>
              <a:gd name="T2" fmla="*/ 167 w 172"/>
              <a:gd name="T3" fmla="*/ 121 h 121"/>
              <a:gd name="T4" fmla="*/ 101 w 172"/>
              <a:gd name="T5" fmla="*/ 121 h 121"/>
              <a:gd name="T6" fmla="*/ 103 w 172"/>
              <a:gd name="T7" fmla="*/ 121 h 121"/>
              <a:gd name="T8" fmla="*/ 104 w 172"/>
              <a:gd name="T9" fmla="*/ 118 h 121"/>
              <a:gd name="T10" fmla="*/ 102 w 172"/>
              <a:gd name="T11" fmla="*/ 94 h 121"/>
              <a:gd name="T12" fmla="*/ 101 w 172"/>
              <a:gd name="T13" fmla="*/ 92 h 121"/>
              <a:gd name="T14" fmla="*/ 98 w 172"/>
              <a:gd name="T15" fmla="*/ 91 h 121"/>
              <a:gd name="T16" fmla="*/ 73 w 172"/>
              <a:gd name="T17" fmla="*/ 91 h 121"/>
              <a:gd name="T18" fmla="*/ 71 w 172"/>
              <a:gd name="T19" fmla="*/ 92 h 121"/>
              <a:gd name="T20" fmla="*/ 69 w 172"/>
              <a:gd name="T21" fmla="*/ 94 h 121"/>
              <a:gd name="T22" fmla="*/ 68 w 172"/>
              <a:gd name="T23" fmla="*/ 118 h 121"/>
              <a:gd name="T24" fmla="*/ 68 w 172"/>
              <a:gd name="T25" fmla="*/ 121 h 121"/>
              <a:gd name="T26" fmla="*/ 70 w 172"/>
              <a:gd name="T27" fmla="*/ 121 h 121"/>
              <a:gd name="T28" fmla="*/ 4 w 172"/>
              <a:gd name="T29" fmla="*/ 121 h 121"/>
              <a:gd name="T30" fmla="*/ 0 w 172"/>
              <a:gd name="T31" fmla="*/ 115 h 121"/>
              <a:gd name="T32" fmla="*/ 2 w 172"/>
              <a:gd name="T33" fmla="*/ 104 h 121"/>
              <a:gd name="T34" fmla="*/ 41 w 172"/>
              <a:gd name="T35" fmla="*/ 5 h 121"/>
              <a:gd name="T36" fmla="*/ 44 w 172"/>
              <a:gd name="T37" fmla="*/ 2 h 121"/>
              <a:gd name="T38" fmla="*/ 47 w 172"/>
              <a:gd name="T39" fmla="*/ 0 h 121"/>
              <a:gd name="T40" fmla="*/ 80 w 172"/>
              <a:gd name="T41" fmla="*/ 0 h 121"/>
              <a:gd name="T42" fmla="*/ 77 w 172"/>
              <a:gd name="T43" fmla="*/ 1 h 121"/>
              <a:gd name="T44" fmla="*/ 76 w 172"/>
              <a:gd name="T45" fmla="*/ 3 h 121"/>
              <a:gd name="T46" fmla="*/ 75 w 172"/>
              <a:gd name="T47" fmla="*/ 22 h 121"/>
              <a:gd name="T48" fmla="*/ 76 w 172"/>
              <a:gd name="T49" fmla="*/ 24 h 121"/>
              <a:gd name="T50" fmla="*/ 78 w 172"/>
              <a:gd name="T51" fmla="*/ 25 h 121"/>
              <a:gd name="T52" fmla="*/ 93 w 172"/>
              <a:gd name="T53" fmla="*/ 25 h 121"/>
              <a:gd name="T54" fmla="*/ 96 w 172"/>
              <a:gd name="T55" fmla="*/ 24 h 121"/>
              <a:gd name="T56" fmla="*/ 96 w 172"/>
              <a:gd name="T57" fmla="*/ 22 h 121"/>
              <a:gd name="T58" fmla="*/ 95 w 172"/>
              <a:gd name="T59" fmla="*/ 3 h 121"/>
              <a:gd name="T60" fmla="*/ 94 w 172"/>
              <a:gd name="T61" fmla="*/ 1 h 121"/>
              <a:gd name="T62" fmla="*/ 92 w 172"/>
              <a:gd name="T63" fmla="*/ 0 h 121"/>
              <a:gd name="T64" fmla="*/ 124 w 172"/>
              <a:gd name="T65" fmla="*/ 0 h 121"/>
              <a:gd name="T66" fmla="*/ 127 w 172"/>
              <a:gd name="T67" fmla="*/ 2 h 121"/>
              <a:gd name="T68" fmla="*/ 130 w 172"/>
              <a:gd name="T69" fmla="*/ 5 h 121"/>
              <a:gd name="T70" fmla="*/ 169 w 172"/>
              <a:gd name="T71" fmla="*/ 104 h 121"/>
              <a:gd name="T72" fmla="*/ 172 w 172"/>
              <a:gd name="T73" fmla="*/ 115 h 121"/>
              <a:gd name="T74" fmla="*/ 100 w 172"/>
              <a:gd name="T75" fmla="*/ 70 h 121"/>
              <a:gd name="T76" fmla="*/ 100 w 172"/>
              <a:gd name="T77" fmla="*/ 70 h 121"/>
              <a:gd name="T78" fmla="*/ 98 w 172"/>
              <a:gd name="T79" fmla="*/ 40 h 121"/>
              <a:gd name="T80" fmla="*/ 97 w 172"/>
              <a:gd name="T81" fmla="*/ 38 h 121"/>
              <a:gd name="T82" fmla="*/ 94 w 172"/>
              <a:gd name="T83" fmla="*/ 37 h 121"/>
              <a:gd name="T84" fmla="*/ 77 w 172"/>
              <a:gd name="T85" fmla="*/ 37 h 121"/>
              <a:gd name="T86" fmla="*/ 75 w 172"/>
              <a:gd name="T87" fmla="*/ 38 h 121"/>
              <a:gd name="T88" fmla="*/ 74 w 172"/>
              <a:gd name="T89" fmla="*/ 40 h 121"/>
              <a:gd name="T90" fmla="*/ 71 w 172"/>
              <a:gd name="T91" fmla="*/ 70 h 121"/>
              <a:gd name="T92" fmla="*/ 71 w 172"/>
              <a:gd name="T93" fmla="*/ 70 h 121"/>
              <a:gd name="T94" fmla="*/ 72 w 172"/>
              <a:gd name="T95" fmla="*/ 72 h 121"/>
              <a:gd name="T96" fmla="*/ 74 w 172"/>
              <a:gd name="T97" fmla="*/ 73 h 121"/>
              <a:gd name="T98" fmla="*/ 97 w 172"/>
              <a:gd name="T99" fmla="*/ 73 h 121"/>
              <a:gd name="T100" fmla="*/ 99 w 172"/>
              <a:gd name="T101" fmla="*/ 72 h 121"/>
              <a:gd name="T102" fmla="*/ 100 w 172"/>
              <a:gd name="T103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2" h="121">
                <a:moveTo>
                  <a:pt x="172" y="115"/>
                </a:moveTo>
                <a:cubicBezTo>
                  <a:pt x="172" y="119"/>
                  <a:pt x="170" y="121"/>
                  <a:pt x="167" y="121"/>
                </a:cubicBezTo>
                <a:cubicBezTo>
                  <a:pt x="101" y="121"/>
                  <a:pt x="101" y="121"/>
                  <a:pt x="101" y="121"/>
                </a:cubicBezTo>
                <a:cubicBezTo>
                  <a:pt x="102" y="121"/>
                  <a:pt x="102" y="121"/>
                  <a:pt x="103" y="121"/>
                </a:cubicBezTo>
                <a:cubicBezTo>
                  <a:pt x="103" y="120"/>
                  <a:pt x="104" y="119"/>
                  <a:pt x="104" y="118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2" y="93"/>
                  <a:pt x="101" y="93"/>
                  <a:pt x="101" y="92"/>
                </a:cubicBezTo>
                <a:cubicBezTo>
                  <a:pt x="100" y="92"/>
                  <a:pt x="99" y="91"/>
                  <a:pt x="98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2" y="91"/>
                  <a:pt x="71" y="92"/>
                  <a:pt x="71" y="92"/>
                </a:cubicBezTo>
                <a:cubicBezTo>
                  <a:pt x="70" y="93"/>
                  <a:pt x="70" y="93"/>
                  <a:pt x="69" y="94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68" y="119"/>
                  <a:pt x="68" y="120"/>
                  <a:pt x="68" y="121"/>
                </a:cubicBezTo>
                <a:cubicBezTo>
                  <a:pt x="69" y="121"/>
                  <a:pt x="70" y="121"/>
                  <a:pt x="70" y="121"/>
                </a:cubicBezTo>
                <a:cubicBezTo>
                  <a:pt x="4" y="121"/>
                  <a:pt x="4" y="121"/>
                  <a:pt x="4" y="121"/>
                </a:cubicBezTo>
                <a:cubicBezTo>
                  <a:pt x="1" y="121"/>
                  <a:pt x="0" y="119"/>
                  <a:pt x="0" y="115"/>
                </a:cubicBezTo>
                <a:cubicBezTo>
                  <a:pt x="0" y="111"/>
                  <a:pt x="0" y="108"/>
                  <a:pt x="2" y="104"/>
                </a:cubicBezTo>
                <a:cubicBezTo>
                  <a:pt x="41" y="5"/>
                  <a:pt x="41" y="5"/>
                  <a:pt x="41" y="5"/>
                </a:cubicBezTo>
                <a:cubicBezTo>
                  <a:pt x="42" y="4"/>
                  <a:pt x="43" y="3"/>
                  <a:pt x="44" y="2"/>
                </a:cubicBezTo>
                <a:cubicBezTo>
                  <a:pt x="45" y="1"/>
                  <a:pt x="46" y="0"/>
                  <a:pt x="4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9" y="0"/>
                  <a:pt x="78" y="1"/>
                  <a:pt x="77" y="1"/>
                </a:cubicBezTo>
                <a:cubicBezTo>
                  <a:pt x="77" y="2"/>
                  <a:pt x="76" y="3"/>
                  <a:pt x="76" y="3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3"/>
                  <a:pt x="75" y="23"/>
                  <a:pt x="76" y="24"/>
                </a:cubicBezTo>
                <a:cubicBezTo>
                  <a:pt x="76" y="24"/>
                  <a:pt x="77" y="25"/>
                  <a:pt x="78" y="25"/>
                </a:cubicBezTo>
                <a:cubicBezTo>
                  <a:pt x="93" y="25"/>
                  <a:pt x="93" y="25"/>
                  <a:pt x="93" y="25"/>
                </a:cubicBezTo>
                <a:cubicBezTo>
                  <a:pt x="94" y="25"/>
                  <a:pt x="95" y="24"/>
                  <a:pt x="96" y="24"/>
                </a:cubicBezTo>
                <a:cubicBezTo>
                  <a:pt x="96" y="23"/>
                  <a:pt x="96" y="23"/>
                  <a:pt x="96" y="22"/>
                </a:cubicBezTo>
                <a:cubicBezTo>
                  <a:pt x="95" y="3"/>
                  <a:pt x="95" y="3"/>
                  <a:pt x="95" y="3"/>
                </a:cubicBezTo>
                <a:cubicBezTo>
                  <a:pt x="95" y="3"/>
                  <a:pt x="94" y="2"/>
                  <a:pt x="94" y="1"/>
                </a:cubicBezTo>
                <a:cubicBezTo>
                  <a:pt x="93" y="1"/>
                  <a:pt x="92" y="0"/>
                  <a:pt x="9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5" y="0"/>
                  <a:pt x="126" y="1"/>
                  <a:pt x="127" y="2"/>
                </a:cubicBezTo>
                <a:cubicBezTo>
                  <a:pt x="128" y="3"/>
                  <a:pt x="129" y="4"/>
                  <a:pt x="130" y="5"/>
                </a:cubicBezTo>
                <a:cubicBezTo>
                  <a:pt x="169" y="104"/>
                  <a:pt x="169" y="104"/>
                  <a:pt x="169" y="104"/>
                </a:cubicBezTo>
                <a:cubicBezTo>
                  <a:pt x="171" y="108"/>
                  <a:pt x="172" y="111"/>
                  <a:pt x="172" y="115"/>
                </a:cubicBezTo>
                <a:close/>
                <a:moveTo>
                  <a:pt x="100" y="70"/>
                </a:moveTo>
                <a:cubicBezTo>
                  <a:pt x="100" y="70"/>
                  <a:pt x="100" y="70"/>
                  <a:pt x="100" y="70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9"/>
                  <a:pt x="97" y="38"/>
                  <a:pt x="97" y="38"/>
                </a:cubicBezTo>
                <a:cubicBezTo>
                  <a:pt x="96" y="37"/>
                  <a:pt x="95" y="37"/>
                  <a:pt x="94" y="37"/>
                </a:cubicBezTo>
                <a:cubicBezTo>
                  <a:pt x="77" y="37"/>
                  <a:pt x="77" y="37"/>
                  <a:pt x="77" y="37"/>
                </a:cubicBezTo>
                <a:cubicBezTo>
                  <a:pt x="76" y="37"/>
                  <a:pt x="75" y="37"/>
                  <a:pt x="75" y="38"/>
                </a:cubicBezTo>
                <a:cubicBezTo>
                  <a:pt x="74" y="38"/>
                  <a:pt x="74" y="39"/>
                  <a:pt x="74" y="4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0"/>
                  <a:pt x="71" y="70"/>
                  <a:pt x="71" y="70"/>
                </a:cubicBezTo>
                <a:cubicBezTo>
                  <a:pt x="71" y="71"/>
                  <a:pt x="71" y="72"/>
                  <a:pt x="72" y="72"/>
                </a:cubicBezTo>
                <a:cubicBezTo>
                  <a:pt x="73" y="73"/>
                  <a:pt x="73" y="73"/>
                  <a:pt x="74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8" y="73"/>
                  <a:pt x="99" y="73"/>
                  <a:pt x="99" y="72"/>
                </a:cubicBezTo>
                <a:cubicBezTo>
                  <a:pt x="100" y="72"/>
                  <a:pt x="100" y="71"/>
                  <a:pt x="100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18CAC629-72D4-4A0C-825D-C07601BEBC0F}"/>
              </a:ext>
            </a:extLst>
          </p:cNvPr>
          <p:cNvSpPr>
            <a:spLocks noEditPoints="1"/>
          </p:cNvSpPr>
          <p:nvPr>
            <p:custDataLst>
              <p:tags r:id="rId20"/>
            </p:custDataLst>
          </p:nvPr>
        </p:nvSpPr>
        <p:spPr bwMode="auto">
          <a:xfrm>
            <a:off x="4301598" y="1827375"/>
            <a:ext cx="531388" cy="189540"/>
          </a:xfrm>
          <a:custGeom>
            <a:avLst/>
            <a:gdLst>
              <a:gd name="T0" fmla="*/ 1 w 238"/>
              <a:gd name="T1" fmla="*/ 40 h 86"/>
              <a:gd name="T2" fmla="*/ 3 w 238"/>
              <a:gd name="T3" fmla="*/ 30 h 86"/>
              <a:gd name="T4" fmla="*/ 5 w 238"/>
              <a:gd name="T5" fmla="*/ 26 h 86"/>
              <a:gd name="T6" fmla="*/ 35 w 238"/>
              <a:gd name="T7" fmla="*/ 21 h 86"/>
              <a:gd name="T8" fmla="*/ 59 w 238"/>
              <a:gd name="T9" fmla="*/ 6 h 86"/>
              <a:gd name="T10" fmla="*/ 77 w 238"/>
              <a:gd name="T11" fmla="*/ 0 h 86"/>
              <a:gd name="T12" fmla="*/ 130 w 238"/>
              <a:gd name="T13" fmla="*/ 0 h 86"/>
              <a:gd name="T14" fmla="*/ 141 w 238"/>
              <a:gd name="T15" fmla="*/ 5 h 86"/>
              <a:gd name="T16" fmla="*/ 166 w 238"/>
              <a:gd name="T17" fmla="*/ 25 h 86"/>
              <a:gd name="T18" fmla="*/ 191 w 238"/>
              <a:gd name="T19" fmla="*/ 29 h 86"/>
              <a:gd name="T20" fmla="*/ 222 w 238"/>
              <a:gd name="T21" fmla="*/ 38 h 86"/>
              <a:gd name="T22" fmla="*/ 233 w 238"/>
              <a:gd name="T23" fmla="*/ 44 h 86"/>
              <a:gd name="T24" fmla="*/ 237 w 238"/>
              <a:gd name="T25" fmla="*/ 48 h 86"/>
              <a:gd name="T26" fmla="*/ 238 w 238"/>
              <a:gd name="T27" fmla="*/ 57 h 86"/>
              <a:gd name="T28" fmla="*/ 231 w 238"/>
              <a:gd name="T29" fmla="*/ 71 h 86"/>
              <a:gd name="T30" fmla="*/ 222 w 238"/>
              <a:gd name="T31" fmla="*/ 73 h 86"/>
              <a:gd name="T32" fmla="*/ 219 w 238"/>
              <a:gd name="T33" fmla="*/ 70 h 86"/>
              <a:gd name="T34" fmla="*/ 214 w 238"/>
              <a:gd name="T35" fmla="*/ 53 h 86"/>
              <a:gd name="T36" fmla="*/ 184 w 238"/>
              <a:gd name="T37" fmla="*/ 53 h 86"/>
              <a:gd name="T38" fmla="*/ 179 w 238"/>
              <a:gd name="T39" fmla="*/ 73 h 86"/>
              <a:gd name="T40" fmla="*/ 79 w 238"/>
              <a:gd name="T41" fmla="*/ 70 h 86"/>
              <a:gd name="T42" fmla="*/ 73 w 238"/>
              <a:gd name="T43" fmla="*/ 53 h 86"/>
              <a:gd name="T44" fmla="*/ 43 w 238"/>
              <a:gd name="T45" fmla="*/ 53 h 86"/>
              <a:gd name="T46" fmla="*/ 38 w 238"/>
              <a:gd name="T47" fmla="*/ 70 h 86"/>
              <a:gd name="T48" fmla="*/ 35 w 238"/>
              <a:gd name="T49" fmla="*/ 73 h 86"/>
              <a:gd name="T50" fmla="*/ 4 w 238"/>
              <a:gd name="T51" fmla="*/ 62 h 86"/>
              <a:gd name="T52" fmla="*/ 43 w 238"/>
              <a:gd name="T53" fmla="*/ 70 h 86"/>
              <a:gd name="T54" fmla="*/ 58 w 238"/>
              <a:gd name="T55" fmla="*/ 55 h 86"/>
              <a:gd name="T56" fmla="*/ 74 w 238"/>
              <a:gd name="T57" fmla="*/ 70 h 86"/>
              <a:gd name="T58" fmla="*/ 58 w 238"/>
              <a:gd name="T59" fmla="*/ 86 h 86"/>
              <a:gd name="T60" fmla="*/ 43 w 238"/>
              <a:gd name="T61" fmla="*/ 70 h 86"/>
              <a:gd name="T62" fmla="*/ 188 w 238"/>
              <a:gd name="T63" fmla="*/ 59 h 86"/>
              <a:gd name="T64" fmla="*/ 210 w 238"/>
              <a:gd name="T65" fmla="*/ 59 h 86"/>
              <a:gd name="T66" fmla="*/ 210 w 238"/>
              <a:gd name="T67" fmla="*/ 81 h 86"/>
              <a:gd name="T68" fmla="*/ 188 w 238"/>
              <a:gd name="T69" fmla="*/ 8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38" h="86">
                <a:moveTo>
                  <a:pt x="0" y="46"/>
                </a:moveTo>
                <a:cubicBezTo>
                  <a:pt x="0" y="44"/>
                  <a:pt x="1" y="42"/>
                  <a:pt x="1" y="40"/>
                </a:cubicBezTo>
                <a:cubicBezTo>
                  <a:pt x="1" y="38"/>
                  <a:pt x="1" y="36"/>
                  <a:pt x="1" y="34"/>
                </a:cubicBezTo>
                <a:cubicBezTo>
                  <a:pt x="2" y="33"/>
                  <a:pt x="2" y="31"/>
                  <a:pt x="3" y="30"/>
                </a:cubicBezTo>
                <a:cubicBezTo>
                  <a:pt x="3" y="29"/>
                  <a:pt x="4" y="28"/>
                  <a:pt x="4" y="27"/>
                </a:cubicBezTo>
                <a:cubicBezTo>
                  <a:pt x="4" y="27"/>
                  <a:pt x="4" y="26"/>
                  <a:pt x="5" y="26"/>
                </a:cubicBezTo>
                <a:cubicBezTo>
                  <a:pt x="5" y="25"/>
                  <a:pt x="8" y="24"/>
                  <a:pt x="13" y="23"/>
                </a:cubicBezTo>
                <a:cubicBezTo>
                  <a:pt x="19" y="22"/>
                  <a:pt x="26" y="21"/>
                  <a:pt x="35" y="21"/>
                </a:cubicBezTo>
                <a:cubicBezTo>
                  <a:pt x="40" y="18"/>
                  <a:pt x="44" y="15"/>
                  <a:pt x="48" y="13"/>
                </a:cubicBezTo>
                <a:cubicBezTo>
                  <a:pt x="52" y="10"/>
                  <a:pt x="56" y="8"/>
                  <a:pt x="59" y="6"/>
                </a:cubicBezTo>
                <a:cubicBezTo>
                  <a:pt x="66" y="3"/>
                  <a:pt x="71" y="1"/>
                  <a:pt x="73" y="1"/>
                </a:cubicBezTo>
                <a:cubicBezTo>
                  <a:pt x="77" y="0"/>
                  <a:pt x="77" y="0"/>
                  <a:pt x="77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29" y="0"/>
                  <a:pt x="129" y="0"/>
                  <a:pt x="130" y="0"/>
                </a:cubicBezTo>
                <a:cubicBezTo>
                  <a:pt x="131" y="0"/>
                  <a:pt x="132" y="1"/>
                  <a:pt x="134" y="2"/>
                </a:cubicBezTo>
                <a:cubicBezTo>
                  <a:pt x="136" y="3"/>
                  <a:pt x="139" y="4"/>
                  <a:pt x="141" y="5"/>
                </a:cubicBezTo>
                <a:cubicBezTo>
                  <a:pt x="144" y="7"/>
                  <a:pt x="147" y="9"/>
                  <a:pt x="152" y="13"/>
                </a:cubicBezTo>
                <a:cubicBezTo>
                  <a:pt x="156" y="16"/>
                  <a:pt x="161" y="20"/>
                  <a:pt x="166" y="25"/>
                </a:cubicBezTo>
                <a:cubicBezTo>
                  <a:pt x="171" y="26"/>
                  <a:pt x="175" y="26"/>
                  <a:pt x="179" y="27"/>
                </a:cubicBezTo>
                <a:cubicBezTo>
                  <a:pt x="183" y="28"/>
                  <a:pt x="187" y="28"/>
                  <a:pt x="191" y="29"/>
                </a:cubicBezTo>
                <a:cubicBezTo>
                  <a:pt x="198" y="31"/>
                  <a:pt x="205" y="32"/>
                  <a:pt x="209" y="34"/>
                </a:cubicBezTo>
                <a:cubicBezTo>
                  <a:pt x="214" y="35"/>
                  <a:pt x="218" y="37"/>
                  <a:pt x="222" y="38"/>
                </a:cubicBezTo>
                <a:cubicBezTo>
                  <a:pt x="224" y="39"/>
                  <a:pt x="227" y="40"/>
                  <a:pt x="228" y="41"/>
                </a:cubicBezTo>
                <a:cubicBezTo>
                  <a:pt x="230" y="42"/>
                  <a:pt x="231" y="43"/>
                  <a:pt x="233" y="44"/>
                </a:cubicBezTo>
                <a:cubicBezTo>
                  <a:pt x="234" y="45"/>
                  <a:pt x="235" y="46"/>
                  <a:pt x="235" y="46"/>
                </a:cubicBezTo>
                <a:cubicBezTo>
                  <a:pt x="236" y="47"/>
                  <a:pt x="236" y="48"/>
                  <a:pt x="237" y="48"/>
                </a:cubicBezTo>
                <a:cubicBezTo>
                  <a:pt x="237" y="49"/>
                  <a:pt x="237" y="49"/>
                  <a:pt x="237" y="49"/>
                </a:cubicBezTo>
                <a:cubicBezTo>
                  <a:pt x="237" y="51"/>
                  <a:pt x="238" y="53"/>
                  <a:pt x="238" y="57"/>
                </a:cubicBezTo>
                <a:cubicBezTo>
                  <a:pt x="238" y="60"/>
                  <a:pt x="237" y="63"/>
                  <a:pt x="237" y="67"/>
                </a:cubicBezTo>
                <a:cubicBezTo>
                  <a:pt x="235" y="68"/>
                  <a:pt x="233" y="70"/>
                  <a:pt x="231" y="71"/>
                </a:cubicBezTo>
                <a:cubicBezTo>
                  <a:pt x="228" y="72"/>
                  <a:pt x="226" y="73"/>
                  <a:pt x="225" y="73"/>
                </a:cubicBezTo>
                <a:cubicBezTo>
                  <a:pt x="222" y="73"/>
                  <a:pt x="222" y="73"/>
                  <a:pt x="222" y="73"/>
                </a:cubicBezTo>
                <a:cubicBezTo>
                  <a:pt x="219" y="73"/>
                  <a:pt x="219" y="73"/>
                  <a:pt x="219" y="73"/>
                </a:cubicBezTo>
                <a:cubicBezTo>
                  <a:pt x="219" y="72"/>
                  <a:pt x="219" y="71"/>
                  <a:pt x="219" y="70"/>
                </a:cubicBezTo>
                <a:cubicBezTo>
                  <a:pt x="220" y="69"/>
                  <a:pt x="220" y="69"/>
                  <a:pt x="220" y="68"/>
                </a:cubicBezTo>
                <a:cubicBezTo>
                  <a:pt x="220" y="62"/>
                  <a:pt x="218" y="58"/>
                  <a:pt x="214" y="53"/>
                </a:cubicBezTo>
                <a:cubicBezTo>
                  <a:pt x="209" y="49"/>
                  <a:pt x="205" y="47"/>
                  <a:pt x="199" y="47"/>
                </a:cubicBezTo>
                <a:cubicBezTo>
                  <a:pt x="193" y="47"/>
                  <a:pt x="188" y="49"/>
                  <a:pt x="184" y="53"/>
                </a:cubicBezTo>
                <a:cubicBezTo>
                  <a:pt x="180" y="58"/>
                  <a:pt x="178" y="62"/>
                  <a:pt x="178" y="68"/>
                </a:cubicBezTo>
                <a:cubicBezTo>
                  <a:pt x="178" y="70"/>
                  <a:pt x="178" y="72"/>
                  <a:pt x="179" y="73"/>
                </a:cubicBezTo>
                <a:cubicBezTo>
                  <a:pt x="79" y="73"/>
                  <a:pt x="79" y="73"/>
                  <a:pt x="79" y="73"/>
                </a:cubicBezTo>
                <a:cubicBezTo>
                  <a:pt x="79" y="72"/>
                  <a:pt x="79" y="71"/>
                  <a:pt x="79" y="70"/>
                </a:cubicBezTo>
                <a:cubicBezTo>
                  <a:pt x="79" y="69"/>
                  <a:pt x="79" y="69"/>
                  <a:pt x="79" y="68"/>
                </a:cubicBezTo>
                <a:cubicBezTo>
                  <a:pt x="79" y="62"/>
                  <a:pt x="77" y="58"/>
                  <a:pt x="73" y="53"/>
                </a:cubicBezTo>
                <a:cubicBezTo>
                  <a:pt x="69" y="49"/>
                  <a:pt x="64" y="47"/>
                  <a:pt x="58" y="47"/>
                </a:cubicBezTo>
                <a:cubicBezTo>
                  <a:pt x="53" y="47"/>
                  <a:pt x="48" y="49"/>
                  <a:pt x="43" y="53"/>
                </a:cubicBezTo>
                <a:cubicBezTo>
                  <a:pt x="39" y="58"/>
                  <a:pt x="37" y="62"/>
                  <a:pt x="37" y="68"/>
                </a:cubicBezTo>
                <a:cubicBezTo>
                  <a:pt x="37" y="68"/>
                  <a:pt x="37" y="69"/>
                  <a:pt x="38" y="70"/>
                </a:cubicBezTo>
                <a:cubicBezTo>
                  <a:pt x="38" y="71"/>
                  <a:pt x="38" y="72"/>
                  <a:pt x="38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5" y="71"/>
                  <a:pt x="17" y="69"/>
                </a:cubicBezTo>
                <a:cubicBezTo>
                  <a:pt x="9" y="66"/>
                  <a:pt x="5" y="64"/>
                  <a:pt x="4" y="62"/>
                </a:cubicBezTo>
                <a:cubicBezTo>
                  <a:pt x="2" y="60"/>
                  <a:pt x="0" y="55"/>
                  <a:pt x="0" y="46"/>
                </a:cubicBezTo>
                <a:close/>
                <a:moveTo>
                  <a:pt x="43" y="70"/>
                </a:moveTo>
                <a:cubicBezTo>
                  <a:pt x="43" y="66"/>
                  <a:pt x="44" y="62"/>
                  <a:pt x="47" y="59"/>
                </a:cubicBezTo>
                <a:cubicBezTo>
                  <a:pt x="50" y="56"/>
                  <a:pt x="54" y="55"/>
                  <a:pt x="58" y="55"/>
                </a:cubicBezTo>
                <a:cubicBezTo>
                  <a:pt x="63" y="55"/>
                  <a:pt x="66" y="56"/>
                  <a:pt x="69" y="59"/>
                </a:cubicBezTo>
                <a:cubicBezTo>
                  <a:pt x="72" y="62"/>
                  <a:pt x="74" y="66"/>
                  <a:pt x="74" y="70"/>
                </a:cubicBezTo>
                <a:cubicBezTo>
                  <a:pt x="74" y="75"/>
                  <a:pt x="72" y="78"/>
                  <a:pt x="69" y="81"/>
                </a:cubicBezTo>
                <a:cubicBezTo>
                  <a:pt x="66" y="84"/>
                  <a:pt x="63" y="86"/>
                  <a:pt x="58" y="86"/>
                </a:cubicBezTo>
                <a:cubicBezTo>
                  <a:pt x="54" y="86"/>
                  <a:pt x="50" y="84"/>
                  <a:pt x="47" y="81"/>
                </a:cubicBezTo>
                <a:cubicBezTo>
                  <a:pt x="44" y="78"/>
                  <a:pt x="43" y="75"/>
                  <a:pt x="43" y="70"/>
                </a:cubicBezTo>
                <a:close/>
                <a:moveTo>
                  <a:pt x="183" y="70"/>
                </a:moveTo>
                <a:cubicBezTo>
                  <a:pt x="183" y="66"/>
                  <a:pt x="185" y="62"/>
                  <a:pt x="188" y="59"/>
                </a:cubicBezTo>
                <a:cubicBezTo>
                  <a:pt x="191" y="56"/>
                  <a:pt x="195" y="55"/>
                  <a:pt x="199" y="55"/>
                </a:cubicBezTo>
                <a:cubicBezTo>
                  <a:pt x="203" y="55"/>
                  <a:pt x="207" y="56"/>
                  <a:pt x="210" y="59"/>
                </a:cubicBezTo>
                <a:cubicBezTo>
                  <a:pt x="213" y="62"/>
                  <a:pt x="214" y="66"/>
                  <a:pt x="214" y="70"/>
                </a:cubicBezTo>
                <a:cubicBezTo>
                  <a:pt x="214" y="75"/>
                  <a:pt x="213" y="78"/>
                  <a:pt x="210" y="81"/>
                </a:cubicBezTo>
                <a:cubicBezTo>
                  <a:pt x="207" y="84"/>
                  <a:pt x="203" y="86"/>
                  <a:pt x="199" y="86"/>
                </a:cubicBezTo>
                <a:cubicBezTo>
                  <a:pt x="195" y="86"/>
                  <a:pt x="191" y="84"/>
                  <a:pt x="188" y="81"/>
                </a:cubicBezTo>
                <a:cubicBezTo>
                  <a:pt x="185" y="78"/>
                  <a:pt x="183" y="75"/>
                  <a:pt x="183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749E5D81-447E-447D-B20D-C7DD4A574482}"/>
              </a:ext>
            </a:extLst>
          </p:cNvPr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7204510" y="2703231"/>
            <a:ext cx="345640" cy="277196"/>
          </a:xfrm>
          <a:custGeom>
            <a:avLst/>
            <a:gdLst>
              <a:gd name="T0" fmla="*/ 151 w 152"/>
              <a:gd name="T1" fmla="*/ 64 h 121"/>
              <a:gd name="T2" fmla="*/ 145 w 152"/>
              <a:gd name="T3" fmla="*/ 71 h 121"/>
              <a:gd name="T4" fmla="*/ 144 w 152"/>
              <a:gd name="T5" fmla="*/ 72 h 121"/>
              <a:gd name="T6" fmla="*/ 143 w 152"/>
              <a:gd name="T7" fmla="*/ 72 h 121"/>
              <a:gd name="T8" fmla="*/ 141 w 152"/>
              <a:gd name="T9" fmla="*/ 71 h 121"/>
              <a:gd name="T10" fmla="*/ 76 w 152"/>
              <a:gd name="T11" fmla="*/ 16 h 121"/>
              <a:gd name="T12" fmla="*/ 10 w 152"/>
              <a:gd name="T13" fmla="*/ 71 h 121"/>
              <a:gd name="T14" fmla="*/ 8 w 152"/>
              <a:gd name="T15" fmla="*/ 72 h 121"/>
              <a:gd name="T16" fmla="*/ 6 w 152"/>
              <a:gd name="T17" fmla="*/ 71 h 121"/>
              <a:gd name="T18" fmla="*/ 0 w 152"/>
              <a:gd name="T19" fmla="*/ 64 h 121"/>
              <a:gd name="T20" fmla="*/ 0 w 152"/>
              <a:gd name="T21" fmla="*/ 61 h 121"/>
              <a:gd name="T22" fmla="*/ 1 w 152"/>
              <a:gd name="T23" fmla="*/ 59 h 121"/>
              <a:gd name="T24" fmla="*/ 69 w 152"/>
              <a:gd name="T25" fmla="*/ 3 h 121"/>
              <a:gd name="T26" fmla="*/ 76 w 152"/>
              <a:gd name="T27" fmla="*/ 0 h 121"/>
              <a:gd name="T28" fmla="*/ 83 w 152"/>
              <a:gd name="T29" fmla="*/ 3 h 121"/>
              <a:gd name="T30" fmla="*/ 106 w 152"/>
              <a:gd name="T31" fmla="*/ 22 h 121"/>
              <a:gd name="T32" fmla="*/ 106 w 152"/>
              <a:gd name="T33" fmla="*/ 3 h 121"/>
              <a:gd name="T34" fmla="*/ 107 w 152"/>
              <a:gd name="T35" fmla="*/ 1 h 121"/>
              <a:gd name="T36" fmla="*/ 109 w 152"/>
              <a:gd name="T37" fmla="*/ 0 h 121"/>
              <a:gd name="T38" fmla="*/ 127 w 152"/>
              <a:gd name="T39" fmla="*/ 0 h 121"/>
              <a:gd name="T40" fmla="*/ 129 w 152"/>
              <a:gd name="T41" fmla="*/ 1 h 121"/>
              <a:gd name="T42" fmla="*/ 130 w 152"/>
              <a:gd name="T43" fmla="*/ 3 h 121"/>
              <a:gd name="T44" fmla="*/ 130 w 152"/>
              <a:gd name="T45" fmla="*/ 42 h 121"/>
              <a:gd name="T46" fmla="*/ 151 w 152"/>
              <a:gd name="T47" fmla="*/ 59 h 121"/>
              <a:gd name="T48" fmla="*/ 152 w 152"/>
              <a:gd name="T49" fmla="*/ 61 h 121"/>
              <a:gd name="T50" fmla="*/ 151 w 152"/>
              <a:gd name="T51" fmla="*/ 64 h 121"/>
              <a:gd name="T52" fmla="*/ 130 w 152"/>
              <a:gd name="T53" fmla="*/ 70 h 121"/>
              <a:gd name="T54" fmla="*/ 130 w 152"/>
              <a:gd name="T55" fmla="*/ 115 h 121"/>
              <a:gd name="T56" fmla="*/ 128 w 152"/>
              <a:gd name="T57" fmla="*/ 120 h 121"/>
              <a:gd name="T58" fmla="*/ 124 w 152"/>
              <a:gd name="T59" fmla="*/ 121 h 121"/>
              <a:gd name="T60" fmla="*/ 88 w 152"/>
              <a:gd name="T61" fmla="*/ 121 h 121"/>
              <a:gd name="T62" fmla="*/ 88 w 152"/>
              <a:gd name="T63" fmla="*/ 85 h 121"/>
              <a:gd name="T64" fmla="*/ 64 w 152"/>
              <a:gd name="T65" fmla="*/ 85 h 121"/>
              <a:gd name="T66" fmla="*/ 64 w 152"/>
              <a:gd name="T67" fmla="*/ 121 h 121"/>
              <a:gd name="T68" fmla="*/ 27 w 152"/>
              <a:gd name="T69" fmla="*/ 121 h 121"/>
              <a:gd name="T70" fmla="*/ 23 w 152"/>
              <a:gd name="T71" fmla="*/ 120 h 121"/>
              <a:gd name="T72" fmla="*/ 21 w 152"/>
              <a:gd name="T73" fmla="*/ 115 h 121"/>
              <a:gd name="T74" fmla="*/ 21 w 152"/>
              <a:gd name="T75" fmla="*/ 70 h 121"/>
              <a:gd name="T76" fmla="*/ 21 w 152"/>
              <a:gd name="T77" fmla="*/ 70 h 121"/>
              <a:gd name="T78" fmla="*/ 21 w 152"/>
              <a:gd name="T79" fmla="*/ 69 h 121"/>
              <a:gd name="T80" fmla="*/ 76 w 152"/>
              <a:gd name="T81" fmla="*/ 25 h 121"/>
              <a:gd name="T82" fmla="*/ 130 w 152"/>
              <a:gd name="T83" fmla="*/ 69 h 121"/>
              <a:gd name="T84" fmla="*/ 130 w 152"/>
              <a:gd name="T85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2" h="121">
                <a:moveTo>
                  <a:pt x="151" y="64"/>
                </a:move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4" y="71"/>
                  <a:pt x="144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2" y="72"/>
                  <a:pt x="142" y="71"/>
                  <a:pt x="141" y="71"/>
                </a:cubicBezTo>
                <a:cubicBezTo>
                  <a:pt x="76" y="16"/>
                  <a:pt x="76" y="16"/>
                  <a:pt x="76" y="16"/>
                </a:cubicBezTo>
                <a:cubicBezTo>
                  <a:pt x="10" y="71"/>
                  <a:pt x="10" y="71"/>
                  <a:pt x="10" y="71"/>
                </a:cubicBezTo>
                <a:cubicBezTo>
                  <a:pt x="10" y="71"/>
                  <a:pt x="9" y="72"/>
                  <a:pt x="8" y="72"/>
                </a:cubicBezTo>
                <a:cubicBezTo>
                  <a:pt x="7" y="71"/>
                  <a:pt x="7" y="71"/>
                  <a:pt x="6" y="7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3"/>
                  <a:pt x="0" y="62"/>
                  <a:pt x="0" y="61"/>
                </a:cubicBezTo>
                <a:cubicBezTo>
                  <a:pt x="0" y="60"/>
                  <a:pt x="0" y="60"/>
                  <a:pt x="1" y="59"/>
                </a:cubicBezTo>
                <a:cubicBezTo>
                  <a:pt x="69" y="3"/>
                  <a:pt x="69" y="3"/>
                  <a:pt x="69" y="3"/>
                </a:cubicBezTo>
                <a:cubicBezTo>
                  <a:pt x="71" y="1"/>
                  <a:pt x="73" y="0"/>
                  <a:pt x="76" y="0"/>
                </a:cubicBezTo>
                <a:cubicBezTo>
                  <a:pt x="79" y="0"/>
                  <a:pt x="81" y="1"/>
                  <a:pt x="83" y="3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6" y="3"/>
                  <a:pt x="106" y="3"/>
                  <a:pt x="106" y="3"/>
                </a:cubicBezTo>
                <a:cubicBezTo>
                  <a:pt x="106" y="3"/>
                  <a:pt x="106" y="2"/>
                  <a:pt x="107" y="1"/>
                </a:cubicBezTo>
                <a:cubicBezTo>
                  <a:pt x="107" y="1"/>
                  <a:pt x="108" y="0"/>
                  <a:pt x="109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8" y="0"/>
                  <a:pt x="129" y="1"/>
                  <a:pt x="129" y="1"/>
                </a:cubicBezTo>
                <a:cubicBezTo>
                  <a:pt x="130" y="2"/>
                  <a:pt x="130" y="3"/>
                  <a:pt x="130" y="3"/>
                </a:cubicBezTo>
                <a:cubicBezTo>
                  <a:pt x="130" y="42"/>
                  <a:pt x="130" y="42"/>
                  <a:pt x="130" y="42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2" y="60"/>
                  <a:pt x="152" y="60"/>
                  <a:pt x="152" y="61"/>
                </a:cubicBezTo>
                <a:cubicBezTo>
                  <a:pt x="152" y="62"/>
                  <a:pt x="152" y="63"/>
                  <a:pt x="151" y="64"/>
                </a:cubicBezTo>
                <a:close/>
                <a:moveTo>
                  <a:pt x="130" y="70"/>
                </a:moveTo>
                <a:cubicBezTo>
                  <a:pt x="130" y="115"/>
                  <a:pt x="130" y="115"/>
                  <a:pt x="130" y="115"/>
                </a:cubicBezTo>
                <a:cubicBezTo>
                  <a:pt x="130" y="117"/>
                  <a:pt x="130" y="118"/>
                  <a:pt x="128" y="120"/>
                </a:cubicBezTo>
                <a:cubicBezTo>
                  <a:pt x="127" y="121"/>
                  <a:pt x="126" y="121"/>
                  <a:pt x="124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8" y="85"/>
                  <a:pt x="88" y="85"/>
                  <a:pt x="88" y="85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27" y="121"/>
                  <a:pt x="27" y="121"/>
                  <a:pt x="27" y="121"/>
                </a:cubicBezTo>
                <a:cubicBezTo>
                  <a:pt x="26" y="121"/>
                  <a:pt x="24" y="121"/>
                  <a:pt x="23" y="120"/>
                </a:cubicBezTo>
                <a:cubicBezTo>
                  <a:pt x="22" y="118"/>
                  <a:pt x="21" y="117"/>
                  <a:pt x="21" y="115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70"/>
                </a:cubicBezTo>
                <a:cubicBezTo>
                  <a:pt x="21" y="70"/>
                  <a:pt x="21" y="70"/>
                  <a:pt x="21" y="69"/>
                </a:cubicBezTo>
                <a:cubicBezTo>
                  <a:pt x="76" y="25"/>
                  <a:pt x="76" y="25"/>
                  <a:pt x="76" y="25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0"/>
                  <a:pt x="130" y="70"/>
                  <a:pt x="130" y="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89838-4D1E-440A-B84F-C6619849BD40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446800-ED17-4B88-8143-DEC6BC8174ED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E2F88-5CD6-499A-A415-A173A0B22193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46118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3" grpId="0" animBg="1"/>
      <p:bldP spid="75" grpId="0" animBg="1"/>
      <p:bldP spid="32" grpId="0" animBg="1"/>
      <p:bldP spid="80" grpId="0" animBg="1"/>
      <p:bldP spid="82" grpId="0" animBg="1"/>
      <p:bldP spid="98" grpId="0"/>
      <p:bldP spid="99" grpId="0"/>
      <p:bldP spid="120" grpId="0"/>
      <p:bldP spid="122" grpId="0"/>
      <p:bldP spid="123" grpId="0"/>
      <p:bldP spid="124" grpId="0"/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Facts </a:t>
            </a:r>
            <a:r>
              <a:rPr lang="en-US" dirty="0">
                <a:solidFill>
                  <a:schemeClr val="accent2"/>
                </a:solidFill>
              </a:rPr>
              <a:t>observation</a:t>
            </a:r>
          </a:p>
        </p:txBody>
      </p:sp>
      <p:graphicFrame>
        <p:nvGraphicFramePr>
          <p:cNvPr id="4" name="Chart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592866"/>
              </p:ext>
            </p:extLst>
          </p:nvPr>
        </p:nvGraphicFramePr>
        <p:xfrm>
          <a:off x="4875408" y="1253066"/>
          <a:ext cx="3560568" cy="304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5" name="TextBox 14"/>
          <p:cNvSpPr txBox="1"/>
          <p:nvPr>
            <p:custDataLst>
              <p:tags r:id="rId3"/>
            </p:custDataLst>
          </p:nvPr>
        </p:nvSpPr>
        <p:spPr>
          <a:xfrm>
            <a:off x="6102265" y="2353676"/>
            <a:ext cx="1106854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sz="1000" b="1" u="sng" cap="all" dirty="0">
                <a:solidFill>
                  <a:schemeClr val="accent4"/>
                </a:solidFill>
                <a:latin typeface="Lato" panose="020F0502020204030203" pitchFamily="34" charset="0"/>
              </a:rPr>
              <a:t>Struggle</a:t>
            </a:r>
          </a:p>
          <a:p>
            <a:pPr algn="ctr">
              <a:lnSpc>
                <a:spcPts val="1700"/>
              </a:lnSpc>
            </a:pPr>
            <a:r>
              <a:rPr lang="en-US" sz="1000" b="1" u="sng" cap="all" dirty="0">
                <a:solidFill>
                  <a:schemeClr val="accent4"/>
                </a:solidFill>
                <a:latin typeface="Lato" panose="020F0502020204030203" pitchFamily="34" charset="0"/>
              </a:rPr>
              <a:t>To PARK</a:t>
            </a:r>
          </a:p>
        </p:txBody>
      </p:sp>
      <p:sp>
        <p:nvSpPr>
          <p:cNvPr id="16" name="TextBox 15"/>
          <p:cNvSpPr txBox="1"/>
          <p:nvPr>
            <p:custDataLst>
              <p:tags r:id="rId4"/>
            </p:custDataLst>
          </p:nvPr>
        </p:nvSpPr>
        <p:spPr>
          <a:xfrm>
            <a:off x="593725" y="3919463"/>
            <a:ext cx="4031615" cy="338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accent4"/>
                </a:solidFill>
                <a:latin typeface="Lato" panose="020F0502020204030203" pitchFamily="34" charset="0"/>
              </a:rPr>
              <a:t>Working from 9 AM to 5 PM leave an empty parking spot for 8 hours !</a:t>
            </a:r>
          </a:p>
        </p:txBody>
      </p:sp>
      <p:cxnSp>
        <p:nvCxnSpPr>
          <p:cNvPr id="6" name="Straight Connector 5"/>
          <p:cNvCxnSpPr/>
          <p:nvPr>
            <p:custDataLst>
              <p:tags r:id="rId5"/>
            </p:custDataLst>
          </p:nvPr>
        </p:nvCxnSpPr>
        <p:spPr>
          <a:xfrm>
            <a:off x="584202" y="3816350"/>
            <a:ext cx="4043412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15F1FD-6F56-4645-9DFD-E86D1D45A22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128927" y="1483705"/>
            <a:ext cx="784364" cy="1992920"/>
            <a:chOff x="2209800" y="2146300"/>
            <a:chExt cx="622300" cy="1581150"/>
          </a:xfrm>
          <a:solidFill>
            <a:schemeClr val="accent2"/>
          </a:solidFill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507EC512-9959-4CA8-BF53-E4935F5B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2146300"/>
              <a:ext cx="242888" cy="2460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52576BF-EDDD-4E2D-9B3C-B619C28F7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2416175"/>
              <a:ext cx="622300" cy="1311275"/>
            </a:xfrm>
            <a:custGeom>
              <a:avLst/>
              <a:gdLst>
                <a:gd name="T0" fmla="*/ 728 w 916"/>
                <a:gd name="T1" fmla="*/ 0 h 1939"/>
                <a:gd name="T2" fmla="*/ 589 w 916"/>
                <a:gd name="T3" fmla="*/ 0 h 1939"/>
                <a:gd name="T4" fmla="*/ 569 w 916"/>
                <a:gd name="T5" fmla="*/ 148 h 1939"/>
                <a:gd name="T6" fmla="*/ 525 w 916"/>
                <a:gd name="T7" fmla="*/ 294 h 1939"/>
                <a:gd name="T8" fmla="*/ 498 w 916"/>
                <a:gd name="T9" fmla="*/ 186 h 1939"/>
                <a:gd name="T10" fmla="*/ 476 w 916"/>
                <a:gd name="T11" fmla="*/ 127 h 1939"/>
                <a:gd name="T12" fmla="*/ 504 w 916"/>
                <a:gd name="T13" fmla="*/ 90 h 1939"/>
                <a:gd name="T14" fmla="*/ 458 w 916"/>
                <a:gd name="T15" fmla="*/ 46 h 1939"/>
                <a:gd name="T16" fmla="*/ 412 w 916"/>
                <a:gd name="T17" fmla="*/ 90 h 1939"/>
                <a:gd name="T18" fmla="*/ 440 w 916"/>
                <a:gd name="T19" fmla="*/ 127 h 1939"/>
                <a:gd name="T20" fmla="*/ 417 w 916"/>
                <a:gd name="T21" fmla="*/ 186 h 1939"/>
                <a:gd name="T22" fmla="*/ 391 w 916"/>
                <a:gd name="T23" fmla="*/ 294 h 1939"/>
                <a:gd name="T24" fmla="*/ 347 w 916"/>
                <a:gd name="T25" fmla="*/ 148 h 1939"/>
                <a:gd name="T26" fmla="*/ 327 w 916"/>
                <a:gd name="T27" fmla="*/ 0 h 1939"/>
                <a:gd name="T28" fmla="*/ 187 w 916"/>
                <a:gd name="T29" fmla="*/ 0 h 1939"/>
                <a:gd name="T30" fmla="*/ 0 w 916"/>
                <a:gd name="T31" fmla="*/ 189 h 1939"/>
                <a:gd name="T32" fmla="*/ 0 w 916"/>
                <a:gd name="T33" fmla="*/ 869 h 1939"/>
                <a:gd name="T34" fmla="*/ 76 w 916"/>
                <a:gd name="T35" fmla="*/ 945 h 1939"/>
                <a:gd name="T36" fmla="*/ 149 w 916"/>
                <a:gd name="T37" fmla="*/ 869 h 1939"/>
                <a:gd name="T38" fmla="*/ 149 w 916"/>
                <a:gd name="T39" fmla="*/ 302 h 1939"/>
                <a:gd name="T40" fmla="*/ 223 w 916"/>
                <a:gd name="T41" fmla="*/ 302 h 1939"/>
                <a:gd name="T42" fmla="*/ 223 w 916"/>
                <a:gd name="T43" fmla="*/ 1837 h 1939"/>
                <a:gd name="T44" fmla="*/ 326 w 916"/>
                <a:gd name="T45" fmla="*/ 1939 h 1939"/>
                <a:gd name="T46" fmla="*/ 427 w 916"/>
                <a:gd name="T47" fmla="*/ 1837 h 1939"/>
                <a:gd name="T48" fmla="*/ 427 w 916"/>
                <a:gd name="T49" fmla="*/ 932 h 1939"/>
                <a:gd name="T50" fmla="*/ 490 w 916"/>
                <a:gd name="T51" fmla="*/ 932 h 1939"/>
                <a:gd name="T52" fmla="*/ 490 w 916"/>
                <a:gd name="T53" fmla="*/ 1837 h 1939"/>
                <a:gd name="T54" fmla="*/ 591 w 916"/>
                <a:gd name="T55" fmla="*/ 1939 h 1939"/>
                <a:gd name="T56" fmla="*/ 693 w 916"/>
                <a:gd name="T57" fmla="*/ 1837 h 1939"/>
                <a:gd name="T58" fmla="*/ 693 w 916"/>
                <a:gd name="T59" fmla="*/ 302 h 1939"/>
                <a:gd name="T60" fmla="*/ 766 w 916"/>
                <a:gd name="T61" fmla="*/ 302 h 1939"/>
                <a:gd name="T62" fmla="*/ 766 w 916"/>
                <a:gd name="T63" fmla="*/ 869 h 1939"/>
                <a:gd name="T64" fmla="*/ 840 w 916"/>
                <a:gd name="T65" fmla="*/ 945 h 1939"/>
                <a:gd name="T66" fmla="*/ 916 w 916"/>
                <a:gd name="T67" fmla="*/ 869 h 1939"/>
                <a:gd name="T68" fmla="*/ 916 w 916"/>
                <a:gd name="T69" fmla="*/ 189 h 1939"/>
                <a:gd name="T70" fmla="*/ 728 w 916"/>
                <a:gd name="T71" fmla="*/ 0 h 1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6" h="1939">
                  <a:moveTo>
                    <a:pt x="728" y="0"/>
                  </a:moveTo>
                  <a:cubicBezTo>
                    <a:pt x="677" y="0"/>
                    <a:pt x="631" y="0"/>
                    <a:pt x="589" y="0"/>
                  </a:cubicBezTo>
                  <a:cubicBezTo>
                    <a:pt x="587" y="18"/>
                    <a:pt x="582" y="81"/>
                    <a:pt x="569" y="148"/>
                  </a:cubicBezTo>
                  <a:cubicBezTo>
                    <a:pt x="561" y="186"/>
                    <a:pt x="525" y="294"/>
                    <a:pt x="525" y="294"/>
                  </a:cubicBezTo>
                  <a:cubicBezTo>
                    <a:pt x="525" y="294"/>
                    <a:pt x="505" y="211"/>
                    <a:pt x="498" y="186"/>
                  </a:cubicBezTo>
                  <a:cubicBezTo>
                    <a:pt x="494" y="167"/>
                    <a:pt x="476" y="127"/>
                    <a:pt x="476" y="127"/>
                  </a:cubicBezTo>
                  <a:cubicBezTo>
                    <a:pt x="504" y="90"/>
                    <a:pt x="504" y="90"/>
                    <a:pt x="504" y="90"/>
                  </a:cubicBezTo>
                  <a:cubicBezTo>
                    <a:pt x="458" y="46"/>
                    <a:pt x="458" y="46"/>
                    <a:pt x="458" y="46"/>
                  </a:cubicBezTo>
                  <a:cubicBezTo>
                    <a:pt x="412" y="90"/>
                    <a:pt x="412" y="90"/>
                    <a:pt x="412" y="90"/>
                  </a:cubicBezTo>
                  <a:cubicBezTo>
                    <a:pt x="440" y="127"/>
                    <a:pt x="440" y="127"/>
                    <a:pt x="440" y="127"/>
                  </a:cubicBezTo>
                  <a:cubicBezTo>
                    <a:pt x="440" y="127"/>
                    <a:pt x="422" y="167"/>
                    <a:pt x="417" y="186"/>
                  </a:cubicBezTo>
                  <a:cubicBezTo>
                    <a:pt x="410" y="211"/>
                    <a:pt x="391" y="294"/>
                    <a:pt x="391" y="294"/>
                  </a:cubicBezTo>
                  <a:cubicBezTo>
                    <a:pt x="391" y="294"/>
                    <a:pt x="355" y="186"/>
                    <a:pt x="347" y="148"/>
                  </a:cubicBezTo>
                  <a:cubicBezTo>
                    <a:pt x="333" y="81"/>
                    <a:pt x="328" y="18"/>
                    <a:pt x="327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84" y="0"/>
                    <a:pt x="0" y="85"/>
                    <a:pt x="0" y="189"/>
                  </a:cubicBezTo>
                  <a:cubicBezTo>
                    <a:pt x="0" y="270"/>
                    <a:pt x="0" y="869"/>
                    <a:pt x="0" y="869"/>
                  </a:cubicBezTo>
                  <a:cubicBezTo>
                    <a:pt x="0" y="911"/>
                    <a:pt x="34" y="945"/>
                    <a:pt x="76" y="945"/>
                  </a:cubicBezTo>
                  <a:cubicBezTo>
                    <a:pt x="116" y="945"/>
                    <a:pt x="149" y="911"/>
                    <a:pt x="149" y="869"/>
                  </a:cubicBezTo>
                  <a:cubicBezTo>
                    <a:pt x="149" y="805"/>
                    <a:pt x="149" y="302"/>
                    <a:pt x="149" y="302"/>
                  </a:cubicBezTo>
                  <a:cubicBezTo>
                    <a:pt x="223" y="302"/>
                    <a:pt x="223" y="302"/>
                    <a:pt x="223" y="302"/>
                  </a:cubicBezTo>
                  <a:cubicBezTo>
                    <a:pt x="223" y="782"/>
                    <a:pt x="223" y="1837"/>
                    <a:pt x="223" y="1837"/>
                  </a:cubicBezTo>
                  <a:cubicBezTo>
                    <a:pt x="223" y="1894"/>
                    <a:pt x="269" y="1939"/>
                    <a:pt x="326" y="1939"/>
                  </a:cubicBezTo>
                  <a:cubicBezTo>
                    <a:pt x="381" y="1939"/>
                    <a:pt x="427" y="1894"/>
                    <a:pt x="427" y="1837"/>
                  </a:cubicBezTo>
                  <a:cubicBezTo>
                    <a:pt x="427" y="932"/>
                    <a:pt x="427" y="932"/>
                    <a:pt x="427" y="932"/>
                  </a:cubicBezTo>
                  <a:cubicBezTo>
                    <a:pt x="490" y="932"/>
                    <a:pt x="490" y="932"/>
                    <a:pt x="490" y="932"/>
                  </a:cubicBezTo>
                  <a:cubicBezTo>
                    <a:pt x="490" y="1837"/>
                    <a:pt x="490" y="1837"/>
                    <a:pt x="490" y="1837"/>
                  </a:cubicBezTo>
                  <a:cubicBezTo>
                    <a:pt x="490" y="1894"/>
                    <a:pt x="535" y="1939"/>
                    <a:pt x="591" y="1939"/>
                  </a:cubicBezTo>
                  <a:cubicBezTo>
                    <a:pt x="646" y="1939"/>
                    <a:pt x="693" y="1894"/>
                    <a:pt x="693" y="1837"/>
                  </a:cubicBezTo>
                  <a:cubicBezTo>
                    <a:pt x="693" y="805"/>
                    <a:pt x="693" y="302"/>
                    <a:pt x="693" y="302"/>
                  </a:cubicBezTo>
                  <a:cubicBezTo>
                    <a:pt x="766" y="302"/>
                    <a:pt x="766" y="302"/>
                    <a:pt x="766" y="302"/>
                  </a:cubicBezTo>
                  <a:cubicBezTo>
                    <a:pt x="766" y="777"/>
                    <a:pt x="766" y="869"/>
                    <a:pt x="766" y="869"/>
                  </a:cubicBezTo>
                  <a:cubicBezTo>
                    <a:pt x="766" y="911"/>
                    <a:pt x="800" y="945"/>
                    <a:pt x="840" y="945"/>
                  </a:cubicBezTo>
                  <a:cubicBezTo>
                    <a:pt x="882" y="945"/>
                    <a:pt x="916" y="911"/>
                    <a:pt x="916" y="869"/>
                  </a:cubicBezTo>
                  <a:cubicBezTo>
                    <a:pt x="916" y="593"/>
                    <a:pt x="916" y="189"/>
                    <a:pt x="916" y="189"/>
                  </a:cubicBezTo>
                  <a:cubicBezTo>
                    <a:pt x="916" y="85"/>
                    <a:pt x="831" y="0"/>
                    <a:pt x="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Freeform 25">
            <a:extLst>
              <a:ext uri="{FF2B5EF4-FFF2-40B4-BE49-F238E27FC236}">
                <a16:creationId xmlns:a16="http://schemas.microsoft.com/office/drawing/2014/main" id="{0DFC43D3-3788-40C4-9BCD-2121F02B61D9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2385152" y="1668017"/>
            <a:ext cx="1778286" cy="1558878"/>
          </a:xfrm>
          <a:custGeom>
            <a:avLst/>
            <a:gdLst>
              <a:gd name="T0" fmla="*/ 287 w 298"/>
              <a:gd name="T1" fmla="*/ 174 h 262"/>
              <a:gd name="T2" fmla="*/ 287 w 298"/>
              <a:gd name="T3" fmla="*/ 241 h 262"/>
              <a:gd name="T4" fmla="*/ 266 w 298"/>
              <a:gd name="T5" fmla="*/ 262 h 262"/>
              <a:gd name="T6" fmla="*/ 21 w 298"/>
              <a:gd name="T7" fmla="*/ 262 h 262"/>
              <a:gd name="T8" fmla="*/ 0 w 298"/>
              <a:gd name="T9" fmla="*/ 241 h 262"/>
              <a:gd name="T10" fmla="*/ 0 w 298"/>
              <a:gd name="T11" fmla="*/ 68 h 262"/>
              <a:gd name="T12" fmla="*/ 21 w 298"/>
              <a:gd name="T13" fmla="*/ 47 h 262"/>
              <a:gd name="T14" fmla="*/ 100 w 298"/>
              <a:gd name="T15" fmla="*/ 47 h 262"/>
              <a:gd name="T16" fmla="*/ 100 w 298"/>
              <a:gd name="T17" fmla="*/ 78 h 262"/>
              <a:gd name="T18" fmla="*/ 31 w 298"/>
              <a:gd name="T19" fmla="*/ 78 h 262"/>
              <a:gd name="T20" fmla="*/ 31 w 298"/>
              <a:gd name="T21" fmla="*/ 230 h 262"/>
              <a:gd name="T22" fmla="*/ 256 w 298"/>
              <a:gd name="T23" fmla="*/ 230 h 262"/>
              <a:gd name="T24" fmla="*/ 256 w 298"/>
              <a:gd name="T25" fmla="*/ 174 h 262"/>
              <a:gd name="T26" fmla="*/ 287 w 298"/>
              <a:gd name="T27" fmla="*/ 174 h 262"/>
              <a:gd name="T28" fmla="*/ 196 w 298"/>
              <a:gd name="T29" fmla="*/ 51 h 262"/>
              <a:gd name="T30" fmla="*/ 184 w 298"/>
              <a:gd name="T31" fmla="*/ 0 h 262"/>
              <a:gd name="T32" fmla="*/ 298 w 298"/>
              <a:gd name="T33" fmla="*/ 80 h 262"/>
              <a:gd name="T34" fmla="*/ 184 w 298"/>
              <a:gd name="T35" fmla="*/ 162 h 262"/>
              <a:gd name="T36" fmla="*/ 197 w 298"/>
              <a:gd name="T37" fmla="*/ 104 h 262"/>
              <a:gd name="T38" fmla="*/ 111 w 298"/>
              <a:gd name="T39" fmla="*/ 184 h 262"/>
              <a:gd name="T40" fmla="*/ 98 w 298"/>
              <a:gd name="T41" fmla="*/ 184 h 262"/>
              <a:gd name="T42" fmla="*/ 196 w 298"/>
              <a:gd name="T43" fmla="*/ 5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8" h="262">
                <a:moveTo>
                  <a:pt x="287" y="174"/>
                </a:moveTo>
                <a:cubicBezTo>
                  <a:pt x="287" y="241"/>
                  <a:pt x="287" y="241"/>
                  <a:pt x="287" y="241"/>
                </a:cubicBezTo>
                <a:cubicBezTo>
                  <a:pt x="287" y="252"/>
                  <a:pt x="278" y="262"/>
                  <a:pt x="266" y="262"/>
                </a:cubicBezTo>
                <a:cubicBezTo>
                  <a:pt x="21" y="262"/>
                  <a:pt x="21" y="262"/>
                  <a:pt x="21" y="262"/>
                </a:cubicBezTo>
                <a:cubicBezTo>
                  <a:pt x="10" y="262"/>
                  <a:pt x="0" y="252"/>
                  <a:pt x="0" y="241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56"/>
                  <a:pt x="10" y="47"/>
                  <a:pt x="21" y="47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100" y="78"/>
                  <a:pt x="100" y="78"/>
                  <a:pt x="100" y="78"/>
                </a:cubicBezTo>
                <a:cubicBezTo>
                  <a:pt x="31" y="78"/>
                  <a:pt x="31" y="78"/>
                  <a:pt x="31" y="78"/>
                </a:cubicBezTo>
                <a:cubicBezTo>
                  <a:pt x="31" y="230"/>
                  <a:pt x="31" y="230"/>
                  <a:pt x="31" y="230"/>
                </a:cubicBezTo>
                <a:cubicBezTo>
                  <a:pt x="256" y="230"/>
                  <a:pt x="256" y="230"/>
                  <a:pt x="256" y="230"/>
                </a:cubicBezTo>
                <a:cubicBezTo>
                  <a:pt x="256" y="174"/>
                  <a:pt x="256" y="174"/>
                  <a:pt x="256" y="174"/>
                </a:cubicBezTo>
                <a:lnTo>
                  <a:pt x="287" y="174"/>
                </a:lnTo>
                <a:close/>
                <a:moveTo>
                  <a:pt x="196" y="51"/>
                </a:moveTo>
                <a:cubicBezTo>
                  <a:pt x="184" y="0"/>
                  <a:pt x="184" y="0"/>
                  <a:pt x="184" y="0"/>
                </a:cubicBezTo>
                <a:cubicBezTo>
                  <a:pt x="298" y="80"/>
                  <a:pt x="298" y="80"/>
                  <a:pt x="298" y="80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97" y="104"/>
                  <a:pt x="197" y="104"/>
                  <a:pt x="197" y="104"/>
                </a:cubicBezTo>
                <a:cubicBezTo>
                  <a:pt x="197" y="104"/>
                  <a:pt x="111" y="105"/>
                  <a:pt x="111" y="184"/>
                </a:cubicBezTo>
                <a:cubicBezTo>
                  <a:pt x="111" y="184"/>
                  <a:pt x="102" y="184"/>
                  <a:pt x="98" y="184"/>
                </a:cubicBezTo>
                <a:cubicBezTo>
                  <a:pt x="98" y="184"/>
                  <a:pt x="98" y="51"/>
                  <a:pt x="196" y="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C714FA-D5CA-4001-99EA-4676A58AD848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A79480-55B9-4DD3-8D31-6E4C871E489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D4CBD-D1CB-4729-BB3B-1D3A5AA29ED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0223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REALITY </a:t>
            </a:r>
            <a:r>
              <a:rPr lang="en-US" dirty="0">
                <a:solidFill>
                  <a:schemeClr val="accent2"/>
                </a:solidFill>
              </a:rPr>
              <a:t>CHECK </a:t>
            </a: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3801533" y="1718816"/>
            <a:ext cx="4745566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  <a:spcAft>
                <a:spcPts val="1200"/>
              </a:spcAft>
            </a:pPr>
            <a:r>
              <a:rPr lang="en-GB" sz="1200" dirty="0">
                <a:solidFill>
                  <a:schemeClr val="accent4"/>
                </a:solidFill>
                <a:latin typeface="Lato" panose="020F0502020204030203" pitchFamily="34" charset="0"/>
              </a:rPr>
              <a:t>shows how many in street access are present in a selection of streets in the west of Brussels. As one can see, the amount of unused space is large.</a:t>
            </a:r>
            <a:endParaRPr lang="en-US" sz="12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3792939" y="1531907"/>
            <a:ext cx="4764496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5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2"/>
                </a:solidFill>
                <a:latin typeface="Lato" panose="020F0502020204030203" pitchFamily="34" charset="0"/>
              </a:rPr>
              <a:t>The following figure</a:t>
            </a:r>
          </a:p>
        </p:txBody>
      </p:sp>
      <p:sp>
        <p:nvSpPr>
          <p:cNvPr id="58" name="Rectangle 57"/>
          <p:cNvSpPr/>
          <p:nvPr>
            <p:custDataLst>
              <p:tags r:id="rId4"/>
            </p:custDataLst>
          </p:nvPr>
        </p:nvSpPr>
        <p:spPr>
          <a:xfrm>
            <a:off x="593725" y="3825491"/>
            <a:ext cx="2692401" cy="460759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>
            <p:custDataLst>
              <p:tags r:id="rId5"/>
            </p:custDataLst>
          </p:nvPr>
        </p:nvSpPr>
        <p:spPr>
          <a:xfrm>
            <a:off x="746125" y="3910285"/>
            <a:ext cx="2289175" cy="2898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800" dirty="0">
                <a:solidFill>
                  <a:schemeClr val="bg1"/>
                </a:solidFill>
                <a:latin typeface="Lato" panose="020F0502020204030203" pitchFamily="34" charset="0"/>
              </a:rPr>
              <a:t>Laura is Our Communication Manager during last ten years and all are satisfied with her.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F1D8B4-1CC7-4A1E-AD55-7997C777243B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4" r="13194"/>
          <a:stretch>
            <a:fillRect/>
          </a:stretch>
        </p:blipFill>
        <p:spPr>
          <a:xfrm>
            <a:off x="593726" y="1543049"/>
            <a:ext cx="2960112" cy="2743201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F2250B-AB53-41DA-A115-CF49F6D69140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3E0A2-748C-48F9-A0E4-2E9EA7D1F79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33" y="2557741"/>
            <a:ext cx="4755902" cy="172666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BB15D7B-331C-4F18-B0C2-0D7943E4769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00EF82-1B09-461F-A094-52B09FDF850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16951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>
            <p:custDataLst>
              <p:tags r:id="rId1"/>
            </p:custDataLst>
          </p:nvPr>
        </p:nvSpPr>
        <p:spPr>
          <a:xfrm>
            <a:off x="593725" y="1543050"/>
            <a:ext cx="7943851" cy="1073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617" y="1579785"/>
            <a:ext cx="3141795" cy="381783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Private Parking </a:t>
            </a:r>
            <a:r>
              <a:rPr lang="en-US" dirty="0">
                <a:solidFill>
                  <a:schemeClr val="accent2"/>
                </a:solidFill>
              </a:rPr>
              <a:t>Short-Term Rent</a:t>
            </a:r>
          </a:p>
        </p:txBody>
      </p:sp>
      <p:sp>
        <p:nvSpPr>
          <p:cNvPr id="7" name="Rectangle 7"/>
          <p:cNvSpPr/>
          <p:nvPr>
            <p:custDataLst>
              <p:tags r:id="rId4"/>
            </p:custDataLst>
          </p:nvPr>
        </p:nvSpPr>
        <p:spPr>
          <a:xfrm>
            <a:off x="4064000" y="2021681"/>
            <a:ext cx="1139032" cy="2042320"/>
          </a:xfrm>
          <a:custGeom>
            <a:avLst/>
            <a:gdLst>
              <a:gd name="connsiteX0" fmla="*/ 0 w 3243262"/>
              <a:gd name="connsiteY0" fmla="*/ 0 h 2014537"/>
              <a:gd name="connsiteX1" fmla="*/ 3243262 w 3243262"/>
              <a:gd name="connsiteY1" fmla="*/ 0 h 2014537"/>
              <a:gd name="connsiteX2" fmla="*/ 3243262 w 3243262"/>
              <a:gd name="connsiteY2" fmla="*/ 2014537 h 2014537"/>
              <a:gd name="connsiteX3" fmla="*/ 0 w 3243262"/>
              <a:gd name="connsiteY3" fmla="*/ 2014537 h 2014537"/>
              <a:gd name="connsiteX4" fmla="*/ 0 w 3243262"/>
              <a:gd name="connsiteY4" fmla="*/ 0 h 2014537"/>
              <a:gd name="connsiteX0" fmla="*/ 0 w 3243262"/>
              <a:gd name="connsiteY0" fmla="*/ 0 h 2014537"/>
              <a:gd name="connsiteX1" fmla="*/ 3243262 w 3243262"/>
              <a:gd name="connsiteY1" fmla="*/ 0 h 2014537"/>
              <a:gd name="connsiteX2" fmla="*/ 3243262 w 3243262"/>
              <a:gd name="connsiteY2" fmla="*/ 2014537 h 2014537"/>
              <a:gd name="connsiteX3" fmla="*/ 0 w 3243262"/>
              <a:gd name="connsiteY3" fmla="*/ 0 h 201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3262" h="2014537">
                <a:moveTo>
                  <a:pt x="0" y="0"/>
                </a:moveTo>
                <a:lnTo>
                  <a:pt x="3243262" y="0"/>
                </a:lnTo>
                <a:lnTo>
                  <a:pt x="3243262" y="201453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792383" y="1744886"/>
            <a:ext cx="2566291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800" b="1" cap="all" spc="20" dirty="0">
                <a:solidFill>
                  <a:schemeClr val="bg1"/>
                </a:solidFill>
                <a:latin typeface="Lato" panose="020F0502020204030203" pitchFamily="34" charset="0"/>
              </a:rPr>
              <a:t>COPARK: </a:t>
            </a:r>
          </a:p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en-US" sz="18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MOBILE APPLICATION</a:t>
            </a:r>
          </a:p>
        </p:txBody>
      </p:sp>
      <p:sp>
        <p:nvSpPr>
          <p:cNvPr id="10" name="Isosceles Triangle 9"/>
          <p:cNvSpPr/>
          <p:nvPr>
            <p:custDataLst>
              <p:tags r:id="rId6"/>
            </p:custDataLst>
          </p:nvPr>
        </p:nvSpPr>
        <p:spPr>
          <a:xfrm rot="5400000">
            <a:off x="5766571" y="1789224"/>
            <a:ext cx="95293" cy="8214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5986176" y="1744886"/>
            <a:ext cx="2226241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A parking owner register his spot and its availability</a:t>
            </a:r>
          </a:p>
        </p:txBody>
      </p:sp>
      <p:sp>
        <p:nvSpPr>
          <p:cNvPr id="14" name="Isosceles Triangle 13"/>
          <p:cNvSpPr/>
          <p:nvPr>
            <p:custDataLst>
              <p:tags r:id="rId8"/>
            </p:custDataLst>
          </p:nvPr>
        </p:nvSpPr>
        <p:spPr>
          <a:xfrm rot="5400000">
            <a:off x="5766571" y="2246014"/>
            <a:ext cx="95293" cy="8214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5986176" y="2201676"/>
            <a:ext cx="2226241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3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  <a:latin typeface="Lato" panose="020F0502020204030203" pitchFamily="34" charset="0"/>
              </a:rPr>
              <a:t>A driver rent the spot from the application</a:t>
            </a:r>
          </a:p>
        </p:txBody>
      </p:sp>
      <p:sp>
        <p:nvSpPr>
          <p:cNvPr id="54" name="Oval 53"/>
          <p:cNvSpPr/>
          <p:nvPr>
            <p:custDataLst>
              <p:tags r:id="rId10"/>
            </p:custDataLst>
          </p:nvPr>
        </p:nvSpPr>
        <p:spPr>
          <a:xfrm>
            <a:off x="5773143" y="2884213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9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6329952" y="2945418"/>
            <a:ext cx="153678" cy="136556"/>
          </a:xfrm>
          <a:custGeom>
            <a:avLst/>
            <a:gdLst>
              <a:gd name="T0" fmla="*/ 374 w 2388"/>
              <a:gd name="T1" fmla="*/ 687 h 2123"/>
              <a:gd name="T2" fmla="*/ 700 w 2388"/>
              <a:gd name="T3" fmla="*/ 802 h 2123"/>
              <a:gd name="T4" fmla="*/ 743 w 2388"/>
              <a:gd name="T5" fmla="*/ 790 h 2123"/>
              <a:gd name="T6" fmla="*/ 924 w 2388"/>
              <a:gd name="T7" fmla="*/ 628 h 2123"/>
              <a:gd name="T8" fmla="*/ 928 w 2388"/>
              <a:gd name="T9" fmla="*/ 594 h 2123"/>
              <a:gd name="T10" fmla="*/ 840 w 2388"/>
              <a:gd name="T11" fmla="*/ 480 h 2123"/>
              <a:gd name="T12" fmla="*/ 1305 w 2388"/>
              <a:gd name="T13" fmla="*/ 5 h 2123"/>
              <a:gd name="T14" fmla="*/ 953 w 2388"/>
              <a:gd name="T15" fmla="*/ 4 h 2123"/>
              <a:gd name="T16" fmla="*/ 512 w 2388"/>
              <a:gd name="T17" fmla="*/ 230 h 2123"/>
              <a:gd name="T18" fmla="*/ 330 w 2388"/>
              <a:gd name="T19" fmla="*/ 374 h 2123"/>
              <a:gd name="T20" fmla="*/ 260 w 2388"/>
              <a:gd name="T21" fmla="*/ 534 h 2123"/>
              <a:gd name="T22" fmla="*/ 109 w 2388"/>
              <a:gd name="T23" fmla="*/ 583 h 2123"/>
              <a:gd name="T24" fmla="*/ 19 w 2388"/>
              <a:gd name="T25" fmla="*/ 656 h 2123"/>
              <a:gd name="T26" fmla="*/ 16 w 2388"/>
              <a:gd name="T27" fmla="*/ 712 h 2123"/>
              <a:gd name="T28" fmla="*/ 179 w 2388"/>
              <a:gd name="T29" fmla="*/ 893 h 2123"/>
              <a:gd name="T30" fmla="*/ 247 w 2388"/>
              <a:gd name="T31" fmla="*/ 901 h 2123"/>
              <a:gd name="T32" fmla="*/ 331 w 2388"/>
              <a:gd name="T33" fmla="*/ 827 h 2123"/>
              <a:gd name="T34" fmla="*/ 374 w 2388"/>
              <a:gd name="T35" fmla="*/ 687 h 2123"/>
              <a:gd name="T36" fmla="*/ 1053 w 2388"/>
              <a:gd name="T37" fmla="*/ 748 h 2123"/>
              <a:gd name="T38" fmla="*/ 1006 w 2388"/>
              <a:gd name="T39" fmla="*/ 745 h 2123"/>
              <a:gd name="T40" fmla="*/ 835 w 2388"/>
              <a:gd name="T41" fmla="*/ 894 h 2123"/>
              <a:gd name="T42" fmla="*/ 832 w 2388"/>
              <a:gd name="T43" fmla="*/ 942 h 2123"/>
              <a:gd name="T44" fmla="*/ 1819 w 2388"/>
              <a:gd name="T45" fmla="*/ 2065 h 2123"/>
              <a:gd name="T46" fmla="*/ 1909 w 2388"/>
              <a:gd name="T47" fmla="*/ 2072 h 2123"/>
              <a:gd name="T48" fmla="*/ 2024 w 2388"/>
              <a:gd name="T49" fmla="*/ 1975 h 2123"/>
              <a:gd name="T50" fmla="*/ 2031 w 2388"/>
              <a:gd name="T51" fmla="*/ 1885 h 2123"/>
              <a:gd name="T52" fmla="*/ 1053 w 2388"/>
              <a:gd name="T53" fmla="*/ 748 h 2123"/>
              <a:gd name="T54" fmla="*/ 2370 w 2388"/>
              <a:gd name="T55" fmla="*/ 270 h 2123"/>
              <a:gd name="T56" fmla="*/ 2315 w 2388"/>
              <a:gd name="T57" fmla="*/ 248 h 2123"/>
              <a:gd name="T58" fmla="*/ 2200 w 2388"/>
              <a:gd name="T59" fmla="*/ 428 h 2123"/>
              <a:gd name="T60" fmla="*/ 1970 w 2388"/>
              <a:gd name="T61" fmla="*/ 476 h 2123"/>
              <a:gd name="T62" fmla="*/ 1905 w 2388"/>
              <a:gd name="T63" fmla="*/ 267 h 2123"/>
              <a:gd name="T64" fmla="*/ 2012 w 2388"/>
              <a:gd name="T65" fmla="*/ 78 h 2123"/>
              <a:gd name="T66" fmla="*/ 1968 w 2388"/>
              <a:gd name="T67" fmla="*/ 35 h 2123"/>
              <a:gd name="T68" fmla="*/ 1632 w 2388"/>
              <a:gd name="T69" fmla="*/ 304 h 2123"/>
              <a:gd name="T70" fmla="*/ 1531 w 2388"/>
              <a:gd name="T71" fmla="*/ 720 h 2123"/>
              <a:gd name="T72" fmla="*/ 1371 w 2388"/>
              <a:gd name="T73" fmla="*/ 886 h 2123"/>
              <a:gd name="T74" fmla="*/ 1532 w 2388"/>
              <a:gd name="T75" fmla="*/ 1073 h 2123"/>
              <a:gd name="T76" fmla="*/ 1729 w 2388"/>
              <a:gd name="T77" fmla="*/ 886 h 2123"/>
              <a:gd name="T78" fmla="*/ 1967 w 2388"/>
              <a:gd name="T79" fmla="*/ 814 h 2123"/>
              <a:gd name="T80" fmla="*/ 2331 w 2388"/>
              <a:gd name="T81" fmla="*/ 664 h 2123"/>
              <a:gd name="T82" fmla="*/ 2370 w 2388"/>
              <a:gd name="T83" fmla="*/ 270 h 2123"/>
              <a:gd name="T84" fmla="*/ 327 w 2388"/>
              <a:gd name="T85" fmla="*/ 1897 h 2123"/>
              <a:gd name="T86" fmla="*/ 327 w 2388"/>
              <a:gd name="T87" fmla="*/ 1987 h 2123"/>
              <a:gd name="T88" fmla="*/ 440 w 2388"/>
              <a:gd name="T89" fmla="*/ 2098 h 2123"/>
              <a:gd name="T90" fmla="*/ 529 w 2388"/>
              <a:gd name="T91" fmla="*/ 2087 h 2123"/>
              <a:gd name="T92" fmla="*/ 1113 w 2388"/>
              <a:gd name="T93" fmla="*/ 1513 h 2123"/>
              <a:gd name="T94" fmla="*/ 934 w 2388"/>
              <a:gd name="T95" fmla="*/ 1309 h 2123"/>
              <a:gd name="T96" fmla="*/ 327 w 2388"/>
              <a:gd name="T97" fmla="*/ 1897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88" h="2123">
                <a:moveTo>
                  <a:pt x="374" y="687"/>
                </a:moveTo>
                <a:cubicBezTo>
                  <a:pt x="485" y="600"/>
                  <a:pt x="577" y="660"/>
                  <a:pt x="700" y="802"/>
                </a:cubicBezTo>
                <a:cubicBezTo>
                  <a:pt x="714" y="818"/>
                  <a:pt x="732" y="800"/>
                  <a:pt x="743" y="790"/>
                </a:cubicBezTo>
                <a:cubicBezTo>
                  <a:pt x="753" y="781"/>
                  <a:pt x="916" y="635"/>
                  <a:pt x="924" y="628"/>
                </a:cubicBezTo>
                <a:cubicBezTo>
                  <a:pt x="931" y="621"/>
                  <a:pt x="941" y="608"/>
                  <a:pt x="928" y="594"/>
                </a:cubicBezTo>
                <a:cubicBezTo>
                  <a:pt x="916" y="579"/>
                  <a:pt x="870" y="519"/>
                  <a:pt x="840" y="480"/>
                </a:cubicBezTo>
                <a:cubicBezTo>
                  <a:pt x="625" y="199"/>
                  <a:pt x="1429" y="8"/>
                  <a:pt x="1305" y="5"/>
                </a:cubicBezTo>
                <a:cubicBezTo>
                  <a:pt x="1243" y="3"/>
                  <a:pt x="990" y="0"/>
                  <a:pt x="953" y="4"/>
                </a:cubicBezTo>
                <a:cubicBezTo>
                  <a:pt x="800" y="20"/>
                  <a:pt x="608" y="163"/>
                  <a:pt x="512" y="230"/>
                </a:cubicBezTo>
                <a:cubicBezTo>
                  <a:pt x="385" y="316"/>
                  <a:pt x="338" y="367"/>
                  <a:pt x="330" y="374"/>
                </a:cubicBezTo>
                <a:cubicBezTo>
                  <a:pt x="295" y="405"/>
                  <a:pt x="325" y="477"/>
                  <a:pt x="260" y="534"/>
                </a:cubicBezTo>
                <a:cubicBezTo>
                  <a:pt x="191" y="594"/>
                  <a:pt x="149" y="549"/>
                  <a:pt x="109" y="583"/>
                </a:cubicBezTo>
                <a:cubicBezTo>
                  <a:pt x="89" y="601"/>
                  <a:pt x="34" y="642"/>
                  <a:pt x="19" y="656"/>
                </a:cubicBezTo>
                <a:cubicBezTo>
                  <a:pt x="3" y="669"/>
                  <a:pt x="0" y="693"/>
                  <a:pt x="16" y="712"/>
                </a:cubicBezTo>
                <a:cubicBezTo>
                  <a:pt x="16" y="712"/>
                  <a:pt x="167" y="878"/>
                  <a:pt x="179" y="893"/>
                </a:cubicBezTo>
                <a:cubicBezTo>
                  <a:pt x="192" y="907"/>
                  <a:pt x="226" y="920"/>
                  <a:pt x="247" y="901"/>
                </a:cubicBezTo>
                <a:cubicBezTo>
                  <a:pt x="268" y="882"/>
                  <a:pt x="322" y="835"/>
                  <a:pt x="331" y="827"/>
                </a:cubicBezTo>
                <a:cubicBezTo>
                  <a:pt x="340" y="819"/>
                  <a:pt x="325" y="724"/>
                  <a:pt x="374" y="687"/>
                </a:cubicBezTo>
                <a:close/>
                <a:moveTo>
                  <a:pt x="1053" y="748"/>
                </a:moveTo>
                <a:cubicBezTo>
                  <a:pt x="1039" y="732"/>
                  <a:pt x="1021" y="731"/>
                  <a:pt x="1006" y="745"/>
                </a:cubicBezTo>
                <a:cubicBezTo>
                  <a:pt x="835" y="894"/>
                  <a:pt x="835" y="894"/>
                  <a:pt x="835" y="894"/>
                </a:cubicBezTo>
                <a:cubicBezTo>
                  <a:pt x="822" y="906"/>
                  <a:pt x="820" y="928"/>
                  <a:pt x="832" y="942"/>
                </a:cubicBezTo>
                <a:cubicBezTo>
                  <a:pt x="1819" y="2065"/>
                  <a:pt x="1819" y="2065"/>
                  <a:pt x="1819" y="2065"/>
                </a:cubicBezTo>
                <a:cubicBezTo>
                  <a:pt x="1843" y="2092"/>
                  <a:pt x="1883" y="2095"/>
                  <a:pt x="1909" y="2072"/>
                </a:cubicBezTo>
                <a:cubicBezTo>
                  <a:pt x="2024" y="1975"/>
                  <a:pt x="2024" y="1975"/>
                  <a:pt x="2024" y="1975"/>
                </a:cubicBezTo>
                <a:cubicBezTo>
                  <a:pt x="2051" y="1952"/>
                  <a:pt x="2054" y="1911"/>
                  <a:pt x="2031" y="1885"/>
                </a:cubicBezTo>
                <a:lnTo>
                  <a:pt x="1053" y="748"/>
                </a:lnTo>
                <a:close/>
                <a:moveTo>
                  <a:pt x="2370" y="270"/>
                </a:moveTo>
                <a:cubicBezTo>
                  <a:pt x="2361" y="211"/>
                  <a:pt x="2331" y="223"/>
                  <a:pt x="2315" y="248"/>
                </a:cubicBezTo>
                <a:cubicBezTo>
                  <a:pt x="2299" y="273"/>
                  <a:pt x="2229" y="380"/>
                  <a:pt x="2200" y="428"/>
                </a:cubicBezTo>
                <a:cubicBezTo>
                  <a:pt x="2172" y="475"/>
                  <a:pt x="2101" y="569"/>
                  <a:pt x="1970" y="476"/>
                </a:cubicBezTo>
                <a:cubicBezTo>
                  <a:pt x="1833" y="380"/>
                  <a:pt x="1881" y="313"/>
                  <a:pt x="1905" y="267"/>
                </a:cubicBezTo>
                <a:cubicBezTo>
                  <a:pt x="1928" y="222"/>
                  <a:pt x="2002" y="94"/>
                  <a:pt x="2012" y="78"/>
                </a:cubicBezTo>
                <a:cubicBezTo>
                  <a:pt x="2023" y="62"/>
                  <a:pt x="2011" y="15"/>
                  <a:pt x="1968" y="35"/>
                </a:cubicBezTo>
                <a:cubicBezTo>
                  <a:pt x="1926" y="54"/>
                  <a:pt x="1668" y="157"/>
                  <a:pt x="1632" y="304"/>
                </a:cubicBezTo>
                <a:cubicBezTo>
                  <a:pt x="1596" y="453"/>
                  <a:pt x="1663" y="587"/>
                  <a:pt x="1531" y="720"/>
                </a:cubicBezTo>
                <a:cubicBezTo>
                  <a:pt x="1371" y="886"/>
                  <a:pt x="1371" y="886"/>
                  <a:pt x="1371" y="886"/>
                </a:cubicBezTo>
                <a:cubicBezTo>
                  <a:pt x="1532" y="1073"/>
                  <a:pt x="1532" y="1073"/>
                  <a:pt x="1532" y="1073"/>
                </a:cubicBezTo>
                <a:cubicBezTo>
                  <a:pt x="1729" y="886"/>
                  <a:pt x="1729" y="886"/>
                  <a:pt x="1729" y="886"/>
                </a:cubicBezTo>
                <a:cubicBezTo>
                  <a:pt x="1776" y="839"/>
                  <a:pt x="1876" y="793"/>
                  <a:pt x="1967" y="814"/>
                </a:cubicBezTo>
                <a:cubicBezTo>
                  <a:pt x="2161" y="858"/>
                  <a:pt x="2267" y="785"/>
                  <a:pt x="2331" y="664"/>
                </a:cubicBezTo>
                <a:cubicBezTo>
                  <a:pt x="2388" y="556"/>
                  <a:pt x="2379" y="329"/>
                  <a:pt x="2370" y="270"/>
                </a:cubicBezTo>
                <a:close/>
                <a:moveTo>
                  <a:pt x="327" y="1897"/>
                </a:moveTo>
                <a:cubicBezTo>
                  <a:pt x="302" y="1922"/>
                  <a:pt x="302" y="1962"/>
                  <a:pt x="327" y="1987"/>
                </a:cubicBezTo>
                <a:cubicBezTo>
                  <a:pt x="440" y="2098"/>
                  <a:pt x="440" y="2098"/>
                  <a:pt x="440" y="2098"/>
                </a:cubicBezTo>
                <a:cubicBezTo>
                  <a:pt x="465" y="2123"/>
                  <a:pt x="504" y="2112"/>
                  <a:pt x="529" y="2087"/>
                </a:cubicBezTo>
                <a:cubicBezTo>
                  <a:pt x="1113" y="1513"/>
                  <a:pt x="1113" y="1513"/>
                  <a:pt x="1113" y="1513"/>
                </a:cubicBezTo>
                <a:cubicBezTo>
                  <a:pt x="934" y="1309"/>
                  <a:pt x="934" y="1309"/>
                  <a:pt x="934" y="1309"/>
                </a:cubicBezTo>
                <a:lnTo>
                  <a:pt x="327" y="1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PT Sans" panose="020B0503020203020204" pitchFamily="34" charset="0"/>
            </a:endParaRPr>
          </a:p>
        </p:txBody>
      </p:sp>
      <p:sp>
        <p:nvSpPr>
          <p:cNvPr id="55" name="Oval 54"/>
          <p:cNvSpPr/>
          <p:nvPr>
            <p:custDataLst>
              <p:tags r:id="rId12"/>
            </p:custDataLst>
          </p:nvPr>
        </p:nvSpPr>
        <p:spPr>
          <a:xfrm>
            <a:off x="5773143" y="3541539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>
            <p:custDataLst>
              <p:tags r:id="rId13"/>
            </p:custDataLst>
          </p:nvPr>
        </p:nvSpPr>
        <p:spPr>
          <a:xfrm>
            <a:off x="3095948" y="2884213"/>
            <a:ext cx="262890" cy="2628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6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5836488" y="3602747"/>
            <a:ext cx="136200" cy="137134"/>
          </a:xfrm>
          <a:custGeom>
            <a:avLst/>
            <a:gdLst>
              <a:gd name="T0" fmla="*/ 0 w 221"/>
              <a:gd name="T1" fmla="*/ 83 h 222"/>
              <a:gd name="T2" fmla="*/ 11 w 221"/>
              <a:gd name="T3" fmla="*/ 54 h 222"/>
              <a:gd name="T4" fmla="*/ 43 w 221"/>
              <a:gd name="T5" fmla="*/ 62 h 222"/>
              <a:gd name="T6" fmla="*/ 51 w 221"/>
              <a:gd name="T7" fmla="*/ 52 h 222"/>
              <a:gd name="T8" fmla="*/ 60 w 221"/>
              <a:gd name="T9" fmla="*/ 44 h 222"/>
              <a:gd name="T10" fmla="*/ 52 w 221"/>
              <a:gd name="T11" fmla="*/ 13 h 222"/>
              <a:gd name="T12" fmla="*/ 80 w 221"/>
              <a:gd name="T13" fmla="*/ 1 h 222"/>
              <a:gd name="T14" fmla="*/ 97 w 221"/>
              <a:gd name="T15" fmla="*/ 29 h 222"/>
              <a:gd name="T16" fmla="*/ 103 w 221"/>
              <a:gd name="T17" fmla="*/ 28 h 222"/>
              <a:gd name="T18" fmla="*/ 110 w 221"/>
              <a:gd name="T19" fmla="*/ 28 h 222"/>
              <a:gd name="T20" fmla="*/ 122 w 221"/>
              <a:gd name="T21" fmla="*/ 29 h 222"/>
              <a:gd name="T22" fmla="*/ 138 w 221"/>
              <a:gd name="T23" fmla="*/ 0 h 222"/>
              <a:gd name="T24" fmla="*/ 167 w 221"/>
              <a:gd name="T25" fmla="*/ 12 h 222"/>
              <a:gd name="T26" fmla="*/ 159 w 221"/>
              <a:gd name="T27" fmla="*/ 44 h 222"/>
              <a:gd name="T28" fmla="*/ 169 w 221"/>
              <a:gd name="T29" fmla="*/ 52 h 222"/>
              <a:gd name="T30" fmla="*/ 177 w 221"/>
              <a:gd name="T31" fmla="*/ 61 h 222"/>
              <a:gd name="T32" fmla="*/ 209 w 221"/>
              <a:gd name="T33" fmla="*/ 53 h 222"/>
              <a:gd name="T34" fmla="*/ 221 w 221"/>
              <a:gd name="T35" fmla="*/ 81 h 222"/>
              <a:gd name="T36" fmla="*/ 192 w 221"/>
              <a:gd name="T37" fmla="*/ 98 h 222"/>
              <a:gd name="T38" fmla="*/ 193 w 221"/>
              <a:gd name="T39" fmla="*/ 104 h 222"/>
              <a:gd name="T40" fmla="*/ 193 w 221"/>
              <a:gd name="T41" fmla="*/ 111 h 222"/>
              <a:gd name="T42" fmla="*/ 193 w 221"/>
              <a:gd name="T43" fmla="*/ 123 h 222"/>
              <a:gd name="T44" fmla="*/ 221 w 221"/>
              <a:gd name="T45" fmla="*/ 139 h 222"/>
              <a:gd name="T46" fmla="*/ 210 w 221"/>
              <a:gd name="T47" fmla="*/ 168 h 222"/>
              <a:gd name="T48" fmla="*/ 178 w 221"/>
              <a:gd name="T49" fmla="*/ 160 h 222"/>
              <a:gd name="T50" fmla="*/ 169 w 221"/>
              <a:gd name="T51" fmla="*/ 170 h 222"/>
              <a:gd name="T52" fmla="*/ 160 w 221"/>
              <a:gd name="T53" fmla="*/ 178 h 222"/>
              <a:gd name="T54" fmla="*/ 169 w 221"/>
              <a:gd name="T55" fmla="*/ 209 h 222"/>
              <a:gd name="T56" fmla="*/ 141 w 221"/>
              <a:gd name="T57" fmla="*/ 221 h 222"/>
              <a:gd name="T58" fmla="*/ 124 w 221"/>
              <a:gd name="T59" fmla="*/ 193 h 222"/>
              <a:gd name="T60" fmla="*/ 117 w 221"/>
              <a:gd name="T61" fmla="*/ 194 h 222"/>
              <a:gd name="T62" fmla="*/ 110 w 221"/>
              <a:gd name="T63" fmla="*/ 194 h 222"/>
              <a:gd name="T64" fmla="*/ 99 w 221"/>
              <a:gd name="T65" fmla="*/ 193 h 222"/>
              <a:gd name="T66" fmla="*/ 82 w 221"/>
              <a:gd name="T67" fmla="*/ 222 h 222"/>
              <a:gd name="T68" fmla="*/ 54 w 221"/>
              <a:gd name="T69" fmla="*/ 210 h 222"/>
              <a:gd name="T70" fmla="*/ 62 w 221"/>
              <a:gd name="T71" fmla="*/ 178 h 222"/>
              <a:gd name="T72" fmla="*/ 52 w 221"/>
              <a:gd name="T73" fmla="*/ 170 h 222"/>
              <a:gd name="T74" fmla="*/ 44 w 221"/>
              <a:gd name="T75" fmla="*/ 161 h 222"/>
              <a:gd name="T76" fmla="*/ 12 w 221"/>
              <a:gd name="T77" fmla="*/ 169 h 222"/>
              <a:gd name="T78" fmla="*/ 0 w 221"/>
              <a:gd name="T79" fmla="*/ 141 h 222"/>
              <a:gd name="T80" fmla="*/ 28 w 221"/>
              <a:gd name="T81" fmla="*/ 124 h 222"/>
              <a:gd name="T82" fmla="*/ 27 w 221"/>
              <a:gd name="T83" fmla="*/ 118 h 222"/>
              <a:gd name="T84" fmla="*/ 27 w 221"/>
              <a:gd name="T85" fmla="*/ 111 h 222"/>
              <a:gd name="T86" fmla="*/ 28 w 221"/>
              <a:gd name="T87" fmla="*/ 99 h 222"/>
              <a:gd name="T88" fmla="*/ 0 w 221"/>
              <a:gd name="T89" fmla="*/ 83 h 222"/>
              <a:gd name="T90" fmla="*/ 69 w 221"/>
              <a:gd name="T91" fmla="*/ 111 h 222"/>
              <a:gd name="T92" fmla="*/ 72 w 221"/>
              <a:gd name="T93" fmla="*/ 126 h 222"/>
              <a:gd name="T94" fmla="*/ 80 w 221"/>
              <a:gd name="T95" fmla="*/ 140 h 222"/>
              <a:gd name="T96" fmla="*/ 93 w 221"/>
              <a:gd name="T97" fmla="*/ 149 h 222"/>
              <a:gd name="T98" fmla="*/ 110 w 221"/>
              <a:gd name="T99" fmla="*/ 153 h 222"/>
              <a:gd name="T100" fmla="*/ 125 w 221"/>
              <a:gd name="T101" fmla="*/ 150 h 222"/>
              <a:gd name="T102" fmla="*/ 139 w 221"/>
              <a:gd name="T103" fmla="*/ 141 h 222"/>
              <a:gd name="T104" fmla="*/ 148 w 221"/>
              <a:gd name="T105" fmla="*/ 128 h 222"/>
              <a:gd name="T106" fmla="*/ 152 w 221"/>
              <a:gd name="T107" fmla="*/ 111 h 222"/>
              <a:gd name="T108" fmla="*/ 149 w 221"/>
              <a:gd name="T109" fmla="*/ 96 h 222"/>
              <a:gd name="T110" fmla="*/ 141 w 221"/>
              <a:gd name="T111" fmla="*/ 82 h 222"/>
              <a:gd name="T112" fmla="*/ 127 w 221"/>
              <a:gd name="T113" fmla="*/ 73 h 222"/>
              <a:gd name="T114" fmla="*/ 110 w 221"/>
              <a:gd name="T115" fmla="*/ 69 h 222"/>
              <a:gd name="T116" fmla="*/ 95 w 221"/>
              <a:gd name="T117" fmla="*/ 72 h 222"/>
              <a:gd name="T118" fmla="*/ 82 w 221"/>
              <a:gd name="T119" fmla="*/ 81 h 222"/>
              <a:gd name="T120" fmla="*/ 72 w 221"/>
              <a:gd name="T121" fmla="*/ 94 h 222"/>
              <a:gd name="T122" fmla="*/ 69 w 221"/>
              <a:gd name="T123" fmla="*/ 11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21" h="222">
                <a:moveTo>
                  <a:pt x="0" y="83"/>
                </a:moveTo>
                <a:cubicBezTo>
                  <a:pt x="2" y="74"/>
                  <a:pt x="6" y="64"/>
                  <a:pt x="11" y="54"/>
                </a:cubicBezTo>
                <a:cubicBezTo>
                  <a:pt x="43" y="62"/>
                  <a:pt x="43" y="62"/>
                  <a:pt x="43" y="62"/>
                </a:cubicBezTo>
                <a:cubicBezTo>
                  <a:pt x="45" y="59"/>
                  <a:pt x="48" y="55"/>
                  <a:pt x="51" y="52"/>
                </a:cubicBezTo>
                <a:cubicBezTo>
                  <a:pt x="54" y="49"/>
                  <a:pt x="57" y="47"/>
                  <a:pt x="60" y="44"/>
                </a:cubicBezTo>
                <a:cubicBezTo>
                  <a:pt x="52" y="13"/>
                  <a:pt x="52" y="13"/>
                  <a:pt x="52" y="13"/>
                </a:cubicBezTo>
                <a:cubicBezTo>
                  <a:pt x="61" y="7"/>
                  <a:pt x="70" y="3"/>
                  <a:pt x="80" y="1"/>
                </a:cubicBezTo>
                <a:cubicBezTo>
                  <a:pt x="97" y="29"/>
                  <a:pt x="97" y="29"/>
                  <a:pt x="97" y="29"/>
                </a:cubicBezTo>
                <a:cubicBezTo>
                  <a:pt x="99" y="29"/>
                  <a:pt x="101" y="28"/>
                  <a:pt x="103" y="28"/>
                </a:cubicBezTo>
                <a:cubicBezTo>
                  <a:pt x="105" y="28"/>
                  <a:pt x="108" y="28"/>
                  <a:pt x="110" y="28"/>
                </a:cubicBezTo>
                <a:cubicBezTo>
                  <a:pt x="114" y="28"/>
                  <a:pt x="118" y="28"/>
                  <a:pt x="122" y="29"/>
                </a:cubicBezTo>
                <a:cubicBezTo>
                  <a:pt x="138" y="0"/>
                  <a:pt x="138" y="0"/>
                  <a:pt x="138" y="0"/>
                </a:cubicBezTo>
                <a:cubicBezTo>
                  <a:pt x="147" y="2"/>
                  <a:pt x="157" y="6"/>
                  <a:pt x="167" y="12"/>
                </a:cubicBezTo>
                <a:cubicBezTo>
                  <a:pt x="159" y="44"/>
                  <a:pt x="159" y="44"/>
                  <a:pt x="159" y="44"/>
                </a:cubicBezTo>
                <a:cubicBezTo>
                  <a:pt x="163" y="46"/>
                  <a:pt x="166" y="49"/>
                  <a:pt x="169" y="52"/>
                </a:cubicBezTo>
                <a:cubicBezTo>
                  <a:pt x="172" y="55"/>
                  <a:pt x="175" y="58"/>
                  <a:pt x="177" y="61"/>
                </a:cubicBezTo>
                <a:cubicBezTo>
                  <a:pt x="209" y="53"/>
                  <a:pt x="209" y="53"/>
                  <a:pt x="209" y="53"/>
                </a:cubicBezTo>
                <a:cubicBezTo>
                  <a:pt x="214" y="61"/>
                  <a:pt x="218" y="71"/>
                  <a:pt x="221" y="81"/>
                </a:cubicBezTo>
                <a:cubicBezTo>
                  <a:pt x="192" y="98"/>
                  <a:pt x="192" y="98"/>
                  <a:pt x="192" y="98"/>
                </a:cubicBezTo>
                <a:cubicBezTo>
                  <a:pt x="193" y="100"/>
                  <a:pt x="193" y="102"/>
                  <a:pt x="193" y="104"/>
                </a:cubicBezTo>
                <a:cubicBezTo>
                  <a:pt x="193" y="106"/>
                  <a:pt x="193" y="108"/>
                  <a:pt x="193" y="111"/>
                </a:cubicBezTo>
                <a:cubicBezTo>
                  <a:pt x="193" y="115"/>
                  <a:pt x="193" y="119"/>
                  <a:pt x="193" y="123"/>
                </a:cubicBezTo>
                <a:cubicBezTo>
                  <a:pt x="221" y="139"/>
                  <a:pt x="221" y="139"/>
                  <a:pt x="221" y="139"/>
                </a:cubicBezTo>
                <a:cubicBezTo>
                  <a:pt x="219" y="148"/>
                  <a:pt x="215" y="158"/>
                  <a:pt x="210" y="168"/>
                </a:cubicBezTo>
                <a:cubicBezTo>
                  <a:pt x="178" y="160"/>
                  <a:pt x="178" y="160"/>
                  <a:pt x="178" y="160"/>
                </a:cubicBezTo>
                <a:cubicBezTo>
                  <a:pt x="175" y="163"/>
                  <a:pt x="172" y="167"/>
                  <a:pt x="169" y="170"/>
                </a:cubicBezTo>
                <a:cubicBezTo>
                  <a:pt x="167" y="173"/>
                  <a:pt x="164" y="175"/>
                  <a:pt x="160" y="178"/>
                </a:cubicBezTo>
                <a:cubicBezTo>
                  <a:pt x="169" y="209"/>
                  <a:pt x="169" y="209"/>
                  <a:pt x="169" y="209"/>
                </a:cubicBezTo>
                <a:cubicBezTo>
                  <a:pt x="160" y="215"/>
                  <a:pt x="151" y="219"/>
                  <a:pt x="141" y="221"/>
                </a:cubicBezTo>
                <a:cubicBezTo>
                  <a:pt x="124" y="193"/>
                  <a:pt x="124" y="193"/>
                  <a:pt x="124" y="193"/>
                </a:cubicBezTo>
                <a:cubicBezTo>
                  <a:pt x="122" y="193"/>
                  <a:pt x="120" y="194"/>
                  <a:pt x="117" y="194"/>
                </a:cubicBezTo>
                <a:cubicBezTo>
                  <a:pt x="115" y="194"/>
                  <a:pt x="113" y="194"/>
                  <a:pt x="110" y="194"/>
                </a:cubicBezTo>
                <a:cubicBezTo>
                  <a:pt x="106" y="194"/>
                  <a:pt x="103" y="194"/>
                  <a:pt x="99" y="193"/>
                </a:cubicBezTo>
                <a:cubicBezTo>
                  <a:pt x="82" y="222"/>
                  <a:pt x="82" y="222"/>
                  <a:pt x="82" y="222"/>
                </a:cubicBezTo>
                <a:cubicBezTo>
                  <a:pt x="73" y="220"/>
                  <a:pt x="64" y="216"/>
                  <a:pt x="54" y="210"/>
                </a:cubicBezTo>
                <a:cubicBezTo>
                  <a:pt x="62" y="178"/>
                  <a:pt x="62" y="178"/>
                  <a:pt x="62" y="178"/>
                </a:cubicBezTo>
                <a:cubicBezTo>
                  <a:pt x="58" y="176"/>
                  <a:pt x="55" y="173"/>
                  <a:pt x="52" y="170"/>
                </a:cubicBezTo>
                <a:cubicBezTo>
                  <a:pt x="49" y="167"/>
                  <a:pt x="46" y="164"/>
                  <a:pt x="44" y="161"/>
                </a:cubicBezTo>
                <a:cubicBezTo>
                  <a:pt x="12" y="169"/>
                  <a:pt x="12" y="169"/>
                  <a:pt x="12" y="169"/>
                </a:cubicBezTo>
                <a:cubicBezTo>
                  <a:pt x="7" y="161"/>
                  <a:pt x="3" y="151"/>
                  <a:pt x="0" y="141"/>
                </a:cubicBezTo>
                <a:cubicBezTo>
                  <a:pt x="28" y="124"/>
                  <a:pt x="28" y="124"/>
                  <a:pt x="28" y="124"/>
                </a:cubicBezTo>
                <a:cubicBezTo>
                  <a:pt x="28" y="122"/>
                  <a:pt x="28" y="120"/>
                  <a:pt x="27" y="118"/>
                </a:cubicBezTo>
                <a:cubicBezTo>
                  <a:pt x="27" y="116"/>
                  <a:pt x="27" y="114"/>
                  <a:pt x="27" y="111"/>
                </a:cubicBezTo>
                <a:cubicBezTo>
                  <a:pt x="27" y="107"/>
                  <a:pt x="27" y="103"/>
                  <a:pt x="28" y="99"/>
                </a:cubicBezTo>
                <a:lnTo>
                  <a:pt x="0" y="83"/>
                </a:lnTo>
                <a:close/>
                <a:moveTo>
                  <a:pt x="69" y="111"/>
                </a:moveTo>
                <a:cubicBezTo>
                  <a:pt x="69" y="116"/>
                  <a:pt x="70" y="121"/>
                  <a:pt x="72" y="126"/>
                </a:cubicBezTo>
                <a:cubicBezTo>
                  <a:pt x="74" y="131"/>
                  <a:pt x="76" y="136"/>
                  <a:pt x="80" y="140"/>
                </a:cubicBezTo>
                <a:cubicBezTo>
                  <a:pt x="84" y="144"/>
                  <a:pt x="88" y="147"/>
                  <a:pt x="93" y="149"/>
                </a:cubicBezTo>
                <a:cubicBezTo>
                  <a:pt x="98" y="151"/>
                  <a:pt x="104" y="153"/>
                  <a:pt x="110" y="153"/>
                </a:cubicBezTo>
                <a:cubicBezTo>
                  <a:pt x="115" y="153"/>
                  <a:pt x="120" y="152"/>
                  <a:pt x="125" y="150"/>
                </a:cubicBezTo>
                <a:cubicBezTo>
                  <a:pt x="130" y="148"/>
                  <a:pt x="135" y="145"/>
                  <a:pt x="139" y="141"/>
                </a:cubicBezTo>
                <a:cubicBezTo>
                  <a:pt x="143" y="138"/>
                  <a:pt x="146" y="133"/>
                  <a:pt x="148" y="128"/>
                </a:cubicBezTo>
                <a:cubicBezTo>
                  <a:pt x="151" y="123"/>
                  <a:pt x="152" y="117"/>
                  <a:pt x="152" y="111"/>
                </a:cubicBezTo>
                <a:cubicBezTo>
                  <a:pt x="152" y="106"/>
                  <a:pt x="151" y="101"/>
                  <a:pt x="149" y="96"/>
                </a:cubicBezTo>
                <a:cubicBezTo>
                  <a:pt x="147" y="91"/>
                  <a:pt x="144" y="86"/>
                  <a:pt x="141" y="82"/>
                </a:cubicBezTo>
                <a:cubicBezTo>
                  <a:pt x="137" y="78"/>
                  <a:pt x="132" y="75"/>
                  <a:pt x="127" y="73"/>
                </a:cubicBezTo>
                <a:cubicBezTo>
                  <a:pt x="122" y="71"/>
                  <a:pt x="117" y="69"/>
                  <a:pt x="110" y="69"/>
                </a:cubicBezTo>
                <a:cubicBezTo>
                  <a:pt x="105" y="69"/>
                  <a:pt x="100" y="70"/>
                  <a:pt x="95" y="72"/>
                </a:cubicBezTo>
                <a:cubicBezTo>
                  <a:pt x="90" y="74"/>
                  <a:pt x="86" y="77"/>
                  <a:pt x="82" y="81"/>
                </a:cubicBezTo>
                <a:cubicBezTo>
                  <a:pt x="78" y="84"/>
                  <a:pt x="75" y="89"/>
                  <a:pt x="72" y="94"/>
                </a:cubicBezTo>
                <a:cubicBezTo>
                  <a:pt x="70" y="99"/>
                  <a:pt x="69" y="105"/>
                  <a:pt x="69" y="1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>
            <p:custDataLst>
              <p:tags r:id="rId15"/>
            </p:custDataLst>
          </p:nvPr>
        </p:nvGrpSpPr>
        <p:grpSpPr>
          <a:xfrm>
            <a:off x="3095948" y="3541539"/>
            <a:ext cx="262890" cy="262890"/>
            <a:chOff x="3095948" y="3541539"/>
            <a:chExt cx="262890" cy="262890"/>
          </a:xfrm>
        </p:grpSpPr>
        <p:sp>
          <p:nvSpPr>
            <p:cNvPr id="29" name="Oval 28"/>
            <p:cNvSpPr/>
            <p:nvPr/>
          </p:nvSpPr>
          <p:spPr>
            <a:xfrm>
              <a:off x="3095948" y="3541539"/>
              <a:ext cx="262890" cy="26289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98"/>
            <p:cNvSpPr>
              <a:spLocks noEditPoints="1"/>
            </p:cNvSpPr>
            <p:nvPr/>
          </p:nvSpPr>
          <p:spPr bwMode="auto">
            <a:xfrm>
              <a:off x="3159539" y="3613260"/>
              <a:ext cx="134802" cy="116108"/>
            </a:xfrm>
            <a:custGeom>
              <a:avLst/>
              <a:gdLst>
                <a:gd name="T0" fmla="*/ 37 w 208"/>
                <a:gd name="T1" fmla="*/ 79 h 179"/>
                <a:gd name="T2" fmla="*/ 63 w 208"/>
                <a:gd name="T3" fmla="*/ 82 h 179"/>
                <a:gd name="T4" fmla="*/ 76 w 208"/>
                <a:gd name="T5" fmla="*/ 64 h 179"/>
                <a:gd name="T6" fmla="*/ 138 w 208"/>
                <a:gd name="T7" fmla="*/ 75 h 179"/>
                <a:gd name="T8" fmla="*/ 156 w 208"/>
                <a:gd name="T9" fmla="*/ 85 h 179"/>
                <a:gd name="T10" fmla="*/ 177 w 208"/>
                <a:gd name="T11" fmla="*/ 64 h 179"/>
                <a:gd name="T12" fmla="*/ 205 w 208"/>
                <a:gd name="T13" fmla="*/ 67 h 179"/>
                <a:gd name="T14" fmla="*/ 207 w 208"/>
                <a:gd name="T15" fmla="*/ 79 h 179"/>
                <a:gd name="T16" fmla="*/ 202 w 208"/>
                <a:gd name="T17" fmla="*/ 84 h 179"/>
                <a:gd name="T18" fmla="*/ 177 w 208"/>
                <a:gd name="T19" fmla="*/ 168 h 179"/>
                <a:gd name="T20" fmla="*/ 171 w 208"/>
                <a:gd name="T21" fmla="*/ 177 h 179"/>
                <a:gd name="T22" fmla="*/ 42 w 208"/>
                <a:gd name="T23" fmla="*/ 179 h 179"/>
                <a:gd name="T24" fmla="*/ 34 w 208"/>
                <a:gd name="T25" fmla="*/ 174 h 179"/>
                <a:gd name="T26" fmla="*/ 11 w 208"/>
                <a:gd name="T27" fmla="*/ 85 h 179"/>
                <a:gd name="T28" fmla="*/ 3 w 208"/>
                <a:gd name="T29" fmla="*/ 82 h 179"/>
                <a:gd name="T30" fmla="*/ 0 w 208"/>
                <a:gd name="T31" fmla="*/ 75 h 179"/>
                <a:gd name="T32" fmla="*/ 11 w 208"/>
                <a:gd name="T33" fmla="*/ 64 h 179"/>
                <a:gd name="T34" fmla="*/ 42 w 208"/>
                <a:gd name="T35" fmla="*/ 64 h 179"/>
                <a:gd name="T36" fmla="*/ 43 w 208"/>
                <a:gd name="T37" fmla="*/ 59 h 179"/>
                <a:gd name="T38" fmla="*/ 78 w 208"/>
                <a:gd name="T39" fmla="*/ 1 h 179"/>
                <a:gd name="T40" fmla="*/ 87 w 208"/>
                <a:gd name="T41" fmla="*/ 1 h 179"/>
                <a:gd name="T42" fmla="*/ 93 w 208"/>
                <a:gd name="T43" fmla="*/ 6 h 179"/>
                <a:gd name="T44" fmla="*/ 92 w 208"/>
                <a:gd name="T45" fmla="*/ 16 h 179"/>
                <a:gd name="T46" fmla="*/ 52 w 208"/>
                <a:gd name="T47" fmla="*/ 75 h 179"/>
                <a:gd name="T48" fmla="*/ 42 w 208"/>
                <a:gd name="T49" fmla="*/ 64 h 179"/>
                <a:gd name="T50" fmla="*/ 54 w 208"/>
                <a:gd name="T51" fmla="*/ 156 h 179"/>
                <a:gd name="T52" fmla="*/ 61 w 208"/>
                <a:gd name="T53" fmla="*/ 156 h 179"/>
                <a:gd name="T54" fmla="*/ 62 w 208"/>
                <a:gd name="T55" fmla="*/ 111 h 179"/>
                <a:gd name="T56" fmla="*/ 57 w 208"/>
                <a:gd name="T57" fmla="*/ 106 h 179"/>
                <a:gd name="T58" fmla="*/ 52 w 208"/>
                <a:gd name="T59" fmla="*/ 111 h 179"/>
                <a:gd name="T60" fmla="*/ 83 w 208"/>
                <a:gd name="T61" fmla="*/ 153 h 179"/>
                <a:gd name="T62" fmla="*/ 88 w 208"/>
                <a:gd name="T63" fmla="*/ 158 h 179"/>
                <a:gd name="T64" fmla="*/ 94 w 208"/>
                <a:gd name="T65" fmla="*/ 153 h 179"/>
                <a:gd name="T66" fmla="*/ 92 w 208"/>
                <a:gd name="T67" fmla="*/ 107 h 179"/>
                <a:gd name="T68" fmla="*/ 85 w 208"/>
                <a:gd name="T69" fmla="*/ 107 h 179"/>
                <a:gd name="T70" fmla="*/ 83 w 208"/>
                <a:gd name="T71" fmla="*/ 153 h 179"/>
                <a:gd name="T72" fmla="*/ 115 w 208"/>
                <a:gd name="T73" fmla="*/ 6 h 179"/>
                <a:gd name="T74" fmla="*/ 121 w 208"/>
                <a:gd name="T75" fmla="*/ 1 h 179"/>
                <a:gd name="T76" fmla="*/ 130 w 208"/>
                <a:gd name="T77" fmla="*/ 1 h 179"/>
                <a:gd name="T78" fmla="*/ 165 w 208"/>
                <a:gd name="T79" fmla="*/ 59 h 179"/>
                <a:gd name="T80" fmla="*/ 167 w 208"/>
                <a:gd name="T81" fmla="*/ 64 h 179"/>
                <a:gd name="T82" fmla="*/ 156 w 208"/>
                <a:gd name="T83" fmla="*/ 75 h 179"/>
                <a:gd name="T84" fmla="*/ 116 w 208"/>
                <a:gd name="T85" fmla="*/ 16 h 179"/>
                <a:gd name="T86" fmla="*/ 115 w 208"/>
                <a:gd name="T87" fmla="*/ 153 h 179"/>
                <a:gd name="T88" fmla="*/ 120 w 208"/>
                <a:gd name="T89" fmla="*/ 158 h 179"/>
                <a:gd name="T90" fmla="*/ 125 w 208"/>
                <a:gd name="T91" fmla="*/ 153 h 179"/>
                <a:gd name="T92" fmla="*/ 123 w 208"/>
                <a:gd name="T93" fmla="*/ 107 h 179"/>
                <a:gd name="T94" fmla="*/ 116 w 208"/>
                <a:gd name="T95" fmla="*/ 107 h 179"/>
                <a:gd name="T96" fmla="*/ 115 w 208"/>
                <a:gd name="T97" fmla="*/ 153 h 179"/>
                <a:gd name="T98" fmla="*/ 147 w 208"/>
                <a:gd name="T99" fmla="*/ 156 h 179"/>
                <a:gd name="T100" fmla="*/ 155 w 208"/>
                <a:gd name="T101" fmla="*/ 156 h 179"/>
                <a:gd name="T102" fmla="*/ 156 w 208"/>
                <a:gd name="T103" fmla="*/ 111 h 179"/>
                <a:gd name="T104" fmla="*/ 151 w 208"/>
                <a:gd name="T105" fmla="*/ 106 h 179"/>
                <a:gd name="T106" fmla="*/ 146 w 208"/>
                <a:gd name="T107" fmla="*/ 111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8" h="179">
                  <a:moveTo>
                    <a:pt x="31" y="64"/>
                  </a:moveTo>
                  <a:cubicBezTo>
                    <a:pt x="31" y="70"/>
                    <a:pt x="33" y="75"/>
                    <a:pt x="37" y="79"/>
                  </a:cubicBezTo>
                  <a:cubicBezTo>
                    <a:pt x="41" y="83"/>
                    <a:pt x="46" y="85"/>
                    <a:pt x="52" y="85"/>
                  </a:cubicBezTo>
                  <a:cubicBezTo>
                    <a:pt x="56" y="85"/>
                    <a:pt x="59" y="84"/>
                    <a:pt x="63" y="82"/>
                  </a:cubicBezTo>
                  <a:cubicBezTo>
                    <a:pt x="66" y="81"/>
                    <a:pt x="68" y="78"/>
                    <a:pt x="70" y="75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140" y="78"/>
                    <a:pt x="143" y="81"/>
                    <a:pt x="146" y="82"/>
                  </a:cubicBezTo>
                  <a:cubicBezTo>
                    <a:pt x="149" y="84"/>
                    <a:pt x="152" y="85"/>
                    <a:pt x="156" y="85"/>
                  </a:cubicBezTo>
                  <a:cubicBezTo>
                    <a:pt x="162" y="85"/>
                    <a:pt x="167" y="83"/>
                    <a:pt x="171" y="79"/>
                  </a:cubicBezTo>
                  <a:cubicBezTo>
                    <a:pt x="175" y="75"/>
                    <a:pt x="177" y="70"/>
                    <a:pt x="177" y="64"/>
                  </a:cubicBezTo>
                  <a:cubicBezTo>
                    <a:pt x="198" y="64"/>
                    <a:pt x="198" y="64"/>
                    <a:pt x="198" y="64"/>
                  </a:cubicBezTo>
                  <a:cubicBezTo>
                    <a:pt x="201" y="64"/>
                    <a:pt x="203" y="65"/>
                    <a:pt x="205" y="67"/>
                  </a:cubicBezTo>
                  <a:cubicBezTo>
                    <a:pt x="207" y="69"/>
                    <a:pt x="208" y="72"/>
                    <a:pt x="208" y="75"/>
                  </a:cubicBezTo>
                  <a:cubicBezTo>
                    <a:pt x="208" y="76"/>
                    <a:pt x="208" y="77"/>
                    <a:pt x="207" y="79"/>
                  </a:cubicBezTo>
                  <a:cubicBezTo>
                    <a:pt x="207" y="80"/>
                    <a:pt x="206" y="81"/>
                    <a:pt x="205" y="82"/>
                  </a:cubicBezTo>
                  <a:cubicBezTo>
                    <a:pt x="204" y="83"/>
                    <a:pt x="203" y="84"/>
                    <a:pt x="202" y="84"/>
                  </a:cubicBezTo>
                  <a:cubicBezTo>
                    <a:pt x="201" y="85"/>
                    <a:pt x="199" y="85"/>
                    <a:pt x="198" y="85"/>
                  </a:cubicBezTo>
                  <a:cubicBezTo>
                    <a:pt x="177" y="168"/>
                    <a:pt x="177" y="168"/>
                    <a:pt x="177" y="168"/>
                  </a:cubicBezTo>
                  <a:cubicBezTo>
                    <a:pt x="176" y="171"/>
                    <a:pt x="175" y="173"/>
                    <a:pt x="174" y="174"/>
                  </a:cubicBezTo>
                  <a:cubicBezTo>
                    <a:pt x="173" y="176"/>
                    <a:pt x="172" y="177"/>
                    <a:pt x="171" y="177"/>
                  </a:cubicBezTo>
                  <a:cubicBezTo>
                    <a:pt x="169" y="178"/>
                    <a:pt x="168" y="179"/>
                    <a:pt x="167" y="179"/>
                  </a:cubicBezTo>
                  <a:cubicBezTo>
                    <a:pt x="42" y="179"/>
                    <a:pt x="42" y="179"/>
                    <a:pt x="42" y="179"/>
                  </a:cubicBezTo>
                  <a:cubicBezTo>
                    <a:pt x="40" y="179"/>
                    <a:pt x="39" y="178"/>
                    <a:pt x="37" y="177"/>
                  </a:cubicBezTo>
                  <a:cubicBezTo>
                    <a:pt x="36" y="177"/>
                    <a:pt x="35" y="176"/>
                    <a:pt x="34" y="174"/>
                  </a:cubicBezTo>
                  <a:cubicBezTo>
                    <a:pt x="33" y="173"/>
                    <a:pt x="32" y="171"/>
                    <a:pt x="31" y="168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9" y="85"/>
                    <a:pt x="8" y="85"/>
                    <a:pt x="6" y="84"/>
                  </a:cubicBezTo>
                  <a:cubicBezTo>
                    <a:pt x="5" y="84"/>
                    <a:pt x="4" y="83"/>
                    <a:pt x="3" y="82"/>
                  </a:cubicBezTo>
                  <a:cubicBezTo>
                    <a:pt x="2" y="81"/>
                    <a:pt x="1" y="80"/>
                    <a:pt x="1" y="79"/>
                  </a:cubicBezTo>
                  <a:cubicBezTo>
                    <a:pt x="0" y="77"/>
                    <a:pt x="0" y="76"/>
                    <a:pt x="0" y="75"/>
                  </a:cubicBezTo>
                  <a:cubicBezTo>
                    <a:pt x="0" y="72"/>
                    <a:pt x="1" y="69"/>
                    <a:pt x="3" y="67"/>
                  </a:cubicBezTo>
                  <a:cubicBezTo>
                    <a:pt x="5" y="65"/>
                    <a:pt x="8" y="64"/>
                    <a:pt x="11" y="64"/>
                  </a:cubicBezTo>
                  <a:lnTo>
                    <a:pt x="31" y="64"/>
                  </a:lnTo>
                  <a:close/>
                  <a:moveTo>
                    <a:pt x="42" y="64"/>
                  </a:moveTo>
                  <a:cubicBezTo>
                    <a:pt x="42" y="63"/>
                    <a:pt x="42" y="62"/>
                    <a:pt x="42" y="62"/>
                  </a:cubicBezTo>
                  <a:cubicBezTo>
                    <a:pt x="42" y="61"/>
                    <a:pt x="43" y="60"/>
                    <a:pt x="43" y="59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3"/>
                    <a:pt x="77" y="2"/>
                    <a:pt x="78" y="1"/>
                  </a:cubicBezTo>
                  <a:cubicBezTo>
                    <a:pt x="80" y="0"/>
                    <a:pt x="81" y="0"/>
                    <a:pt x="83" y="0"/>
                  </a:cubicBezTo>
                  <a:cubicBezTo>
                    <a:pt x="85" y="0"/>
                    <a:pt x="86" y="0"/>
                    <a:pt x="87" y="1"/>
                  </a:cubicBezTo>
                  <a:cubicBezTo>
                    <a:pt x="89" y="1"/>
                    <a:pt x="90" y="2"/>
                    <a:pt x="91" y="3"/>
                  </a:cubicBezTo>
                  <a:cubicBezTo>
                    <a:pt x="92" y="4"/>
                    <a:pt x="92" y="5"/>
                    <a:pt x="93" y="6"/>
                  </a:cubicBezTo>
                  <a:cubicBezTo>
                    <a:pt x="93" y="8"/>
                    <a:pt x="94" y="9"/>
                    <a:pt x="94" y="10"/>
                  </a:cubicBezTo>
                  <a:cubicBezTo>
                    <a:pt x="94" y="12"/>
                    <a:pt x="93" y="14"/>
                    <a:pt x="92" y="16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9" y="73"/>
                    <a:pt x="56" y="75"/>
                    <a:pt x="52" y="75"/>
                  </a:cubicBezTo>
                  <a:cubicBezTo>
                    <a:pt x="49" y="75"/>
                    <a:pt x="47" y="74"/>
                    <a:pt x="45" y="72"/>
                  </a:cubicBezTo>
                  <a:cubicBezTo>
                    <a:pt x="43" y="70"/>
                    <a:pt x="42" y="67"/>
                    <a:pt x="42" y="64"/>
                  </a:cubicBezTo>
                  <a:close/>
                  <a:moveTo>
                    <a:pt x="52" y="153"/>
                  </a:moveTo>
                  <a:cubicBezTo>
                    <a:pt x="52" y="154"/>
                    <a:pt x="53" y="155"/>
                    <a:pt x="54" y="156"/>
                  </a:cubicBezTo>
                  <a:cubicBezTo>
                    <a:pt x="55" y="157"/>
                    <a:pt x="56" y="158"/>
                    <a:pt x="57" y="158"/>
                  </a:cubicBezTo>
                  <a:cubicBezTo>
                    <a:pt x="59" y="158"/>
                    <a:pt x="60" y="157"/>
                    <a:pt x="61" y="156"/>
                  </a:cubicBezTo>
                  <a:cubicBezTo>
                    <a:pt x="62" y="155"/>
                    <a:pt x="62" y="154"/>
                    <a:pt x="62" y="153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0"/>
                    <a:pt x="62" y="108"/>
                    <a:pt x="61" y="107"/>
                  </a:cubicBezTo>
                  <a:cubicBezTo>
                    <a:pt x="60" y="106"/>
                    <a:pt x="59" y="106"/>
                    <a:pt x="57" y="106"/>
                  </a:cubicBezTo>
                  <a:cubicBezTo>
                    <a:pt x="56" y="106"/>
                    <a:pt x="55" y="106"/>
                    <a:pt x="54" y="107"/>
                  </a:cubicBezTo>
                  <a:cubicBezTo>
                    <a:pt x="53" y="108"/>
                    <a:pt x="52" y="110"/>
                    <a:pt x="52" y="111"/>
                  </a:cubicBezTo>
                  <a:lnTo>
                    <a:pt x="52" y="153"/>
                  </a:lnTo>
                  <a:close/>
                  <a:moveTo>
                    <a:pt x="83" y="153"/>
                  </a:moveTo>
                  <a:cubicBezTo>
                    <a:pt x="83" y="154"/>
                    <a:pt x="84" y="155"/>
                    <a:pt x="85" y="156"/>
                  </a:cubicBezTo>
                  <a:cubicBezTo>
                    <a:pt x="86" y="157"/>
                    <a:pt x="87" y="158"/>
                    <a:pt x="88" y="158"/>
                  </a:cubicBezTo>
                  <a:cubicBezTo>
                    <a:pt x="90" y="158"/>
                    <a:pt x="91" y="157"/>
                    <a:pt x="92" y="156"/>
                  </a:cubicBezTo>
                  <a:cubicBezTo>
                    <a:pt x="93" y="155"/>
                    <a:pt x="94" y="154"/>
                    <a:pt x="94" y="153"/>
                  </a:cubicBezTo>
                  <a:cubicBezTo>
                    <a:pt x="94" y="111"/>
                    <a:pt x="94" y="111"/>
                    <a:pt x="94" y="111"/>
                  </a:cubicBezTo>
                  <a:cubicBezTo>
                    <a:pt x="94" y="110"/>
                    <a:pt x="93" y="108"/>
                    <a:pt x="92" y="107"/>
                  </a:cubicBezTo>
                  <a:cubicBezTo>
                    <a:pt x="91" y="106"/>
                    <a:pt x="90" y="106"/>
                    <a:pt x="88" y="106"/>
                  </a:cubicBezTo>
                  <a:cubicBezTo>
                    <a:pt x="87" y="106"/>
                    <a:pt x="86" y="106"/>
                    <a:pt x="85" y="107"/>
                  </a:cubicBezTo>
                  <a:cubicBezTo>
                    <a:pt x="84" y="108"/>
                    <a:pt x="83" y="110"/>
                    <a:pt x="83" y="111"/>
                  </a:cubicBezTo>
                  <a:lnTo>
                    <a:pt x="83" y="153"/>
                  </a:lnTo>
                  <a:close/>
                  <a:moveTo>
                    <a:pt x="115" y="10"/>
                  </a:moveTo>
                  <a:cubicBezTo>
                    <a:pt x="115" y="9"/>
                    <a:pt x="115" y="8"/>
                    <a:pt x="115" y="6"/>
                  </a:cubicBezTo>
                  <a:cubicBezTo>
                    <a:pt x="116" y="5"/>
                    <a:pt x="117" y="4"/>
                    <a:pt x="118" y="3"/>
                  </a:cubicBezTo>
                  <a:cubicBezTo>
                    <a:pt x="118" y="2"/>
                    <a:pt x="120" y="1"/>
                    <a:pt x="121" y="1"/>
                  </a:cubicBezTo>
                  <a:cubicBezTo>
                    <a:pt x="122" y="0"/>
                    <a:pt x="123" y="0"/>
                    <a:pt x="125" y="0"/>
                  </a:cubicBezTo>
                  <a:cubicBezTo>
                    <a:pt x="127" y="0"/>
                    <a:pt x="129" y="0"/>
                    <a:pt x="130" y="1"/>
                  </a:cubicBezTo>
                  <a:cubicBezTo>
                    <a:pt x="132" y="2"/>
                    <a:pt x="133" y="3"/>
                    <a:pt x="134" y="5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5" y="60"/>
                    <a:pt x="166" y="61"/>
                    <a:pt x="166" y="62"/>
                  </a:cubicBezTo>
                  <a:cubicBezTo>
                    <a:pt x="166" y="62"/>
                    <a:pt x="167" y="63"/>
                    <a:pt x="167" y="64"/>
                  </a:cubicBezTo>
                  <a:cubicBezTo>
                    <a:pt x="167" y="67"/>
                    <a:pt x="166" y="70"/>
                    <a:pt x="164" y="72"/>
                  </a:cubicBezTo>
                  <a:cubicBezTo>
                    <a:pt x="162" y="74"/>
                    <a:pt x="159" y="75"/>
                    <a:pt x="156" y="75"/>
                  </a:cubicBezTo>
                  <a:cubicBezTo>
                    <a:pt x="152" y="75"/>
                    <a:pt x="149" y="73"/>
                    <a:pt x="147" y="70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5" y="14"/>
                    <a:pt x="115" y="12"/>
                    <a:pt x="115" y="10"/>
                  </a:cubicBezTo>
                  <a:close/>
                  <a:moveTo>
                    <a:pt x="115" y="153"/>
                  </a:moveTo>
                  <a:cubicBezTo>
                    <a:pt x="115" y="154"/>
                    <a:pt x="115" y="155"/>
                    <a:pt x="116" y="156"/>
                  </a:cubicBezTo>
                  <a:cubicBezTo>
                    <a:pt x="117" y="157"/>
                    <a:pt x="118" y="158"/>
                    <a:pt x="120" y="158"/>
                  </a:cubicBezTo>
                  <a:cubicBezTo>
                    <a:pt x="121" y="158"/>
                    <a:pt x="122" y="157"/>
                    <a:pt x="123" y="156"/>
                  </a:cubicBezTo>
                  <a:cubicBezTo>
                    <a:pt x="124" y="155"/>
                    <a:pt x="125" y="154"/>
                    <a:pt x="125" y="153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0"/>
                    <a:pt x="124" y="108"/>
                    <a:pt x="123" y="107"/>
                  </a:cubicBezTo>
                  <a:cubicBezTo>
                    <a:pt x="122" y="106"/>
                    <a:pt x="121" y="106"/>
                    <a:pt x="120" y="106"/>
                  </a:cubicBezTo>
                  <a:cubicBezTo>
                    <a:pt x="118" y="106"/>
                    <a:pt x="117" y="106"/>
                    <a:pt x="116" y="107"/>
                  </a:cubicBezTo>
                  <a:cubicBezTo>
                    <a:pt x="115" y="108"/>
                    <a:pt x="115" y="110"/>
                    <a:pt x="115" y="111"/>
                  </a:cubicBezTo>
                  <a:lnTo>
                    <a:pt x="115" y="153"/>
                  </a:lnTo>
                  <a:close/>
                  <a:moveTo>
                    <a:pt x="146" y="153"/>
                  </a:moveTo>
                  <a:cubicBezTo>
                    <a:pt x="146" y="154"/>
                    <a:pt x="146" y="155"/>
                    <a:pt x="147" y="156"/>
                  </a:cubicBezTo>
                  <a:cubicBezTo>
                    <a:pt x="148" y="157"/>
                    <a:pt x="149" y="158"/>
                    <a:pt x="151" y="158"/>
                  </a:cubicBezTo>
                  <a:cubicBezTo>
                    <a:pt x="152" y="158"/>
                    <a:pt x="154" y="157"/>
                    <a:pt x="155" y="156"/>
                  </a:cubicBezTo>
                  <a:cubicBezTo>
                    <a:pt x="156" y="155"/>
                    <a:pt x="156" y="154"/>
                    <a:pt x="156" y="153"/>
                  </a:cubicBezTo>
                  <a:cubicBezTo>
                    <a:pt x="156" y="111"/>
                    <a:pt x="156" y="111"/>
                    <a:pt x="156" y="111"/>
                  </a:cubicBezTo>
                  <a:cubicBezTo>
                    <a:pt x="156" y="110"/>
                    <a:pt x="156" y="108"/>
                    <a:pt x="155" y="107"/>
                  </a:cubicBezTo>
                  <a:cubicBezTo>
                    <a:pt x="154" y="106"/>
                    <a:pt x="152" y="106"/>
                    <a:pt x="151" y="106"/>
                  </a:cubicBezTo>
                  <a:cubicBezTo>
                    <a:pt x="149" y="106"/>
                    <a:pt x="148" y="106"/>
                    <a:pt x="147" y="107"/>
                  </a:cubicBezTo>
                  <a:cubicBezTo>
                    <a:pt x="146" y="108"/>
                    <a:pt x="146" y="110"/>
                    <a:pt x="146" y="111"/>
                  </a:cubicBezTo>
                  <a:lnTo>
                    <a:pt x="146" y="1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extBox 42"/>
          <p:cNvSpPr txBox="1"/>
          <p:nvPr>
            <p:custDataLst>
              <p:tags r:id="rId16"/>
            </p:custDataLst>
          </p:nvPr>
        </p:nvSpPr>
        <p:spPr>
          <a:xfrm>
            <a:off x="593726" y="2888589"/>
            <a:ext cx="2325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SHORT STAY</a:t>
            </a:r>
          </a:p>
        </p:txBody>
      </p:sp>
      <p:sp>
        <p:nvSpPr>
          <p:cNvPr id="45" name="TextBox 44"/>
          <p:cNvSpPr txBox="1"/>
          <p:nvPr>
            <p:custDataLst>
              <p:tags r:id="rId17"/>
            </p:custDataLst>
          </p:nvPr>
        </p:nvSpPr>
        <p:spPr>
          <a:xfrm>
            <a:off x="593726" y="3541539"/>
            <a:ext cx="2325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8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AFFORDABLE</a:t>
            </a:r>
          </a:p>
        </p:txBody>
      </p:sp>
      <p:sp>
        <p:nvSpPr>
          <p:cNvPr id="47" name="TextBox 46"/>
          <p:cNvSpPr txBox="1"/>
          <p:nvPr>
            <p:custDataLst>
              <p:tags r:id="rId18"/>
            </p:custDataLst>
          </p:nvPr>
        </p:nvSpPr>
        <p:spPr>
          <a:xfrm>
            <a:off x="6221412" y="2888589"/>
            <a:ext cx="2325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Frequent</a:t>
            </a:r>
          </a:p>
        </p:txBody>
      </p:sp>
      <p:sp>
        <p:nvSpPr>
          <p:cNvPr id="49" name="TextBox 48"/>
          <p:cNvSpPr txBox="1"/>
          <p:nvPr>
            <p:custDataLst>
              <p:tags r:id="rId19"/>
            </p:custDataLst>
          </p:nvPr>
        </p:nvSpPr>
        <p:spPr>
          <a:xfrm>
            <a:off x="6221412" y="3541539"/>
            <a:ext cx="232568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CONVENIENT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6D1A694-2040-48F3-92E3-095CD2CB5229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0" name="Freeform 27">
            <a:extLst>
              <a:ext uri="{FF2B5EF4-FFF2-40B4-BE49-F238E27FC236}">
                <a16:creationId xmlns:a16="http://schemas.microsoft.com/office/drawing/2014/main" id="{790685C2-DCDE-4A7E-AA19-1F6BDA264F46}"/>
              </a:ext>
            </a:extLst>
          </p:cNvPr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3149379" y="2940390"/>
            <a:ext cx="151447" cy="151447"/>
          </a:xfrm>
          <a:custGeom>
            <a:avLst/>
            <a:gdLst>
              <a:gd name="T0" fmla="*/ 135 w 145"/>
              <a:gd name="T1" fmla="*/ 37 h 146"/>
              <a:gd name="T2" fmla="*/ 145 w 145"/>
              <a:gd name="T3" fmla="*/ 73 h 146"/>
              <a:gd name="T4" fmla="*/ 135 w 145"/>
              <a:gd name="T5" fmla="*/ 109 h 146"/>
              <a:gd name="T6" fmla="*/ 109 w 145"/>
              <a:gd name="T7" fmla="*/ 136 h 146"/>
              <a:gd name="T8" fmla="*/ 73 w 145"/>
              <a:gd name="T9" fmla="*/ 146 h 146"/>
              <a:gd name="T10" fmla="*/ 36 w 145"/>
              <a:gd name="T11" fmla="*/ 136 h 146"/>
              <a:gd name="T12" fmla="*/ 10 w 145"/>
              <a:gd name="T13" fmla="*/ 109 h 146"/>
              <a:gd name="T14" fmla="*/ 0 w 145"/>
              <a:gd name="T15" fmla="*/ 73 h 146"/>
              <a:gd name="T16" fmla="*/ 10 w 145"/>
              <a:gd name="T17" fmla="*/ 37 h 146"/>
              <a:gd name="T18" fmla="*/ 36 w 145"/>
              <a:gd name="T19" fmla="*/ 10 h 146"/>
              <a:gd name="T20" fmla="*/ 73 w 145"/>
              <a:gd name="T21" fmla="*/ 0 h 146"/>
              <a:gd name="T22" fmla="*/ 109 w 145"/>
              <a:gd name="T23" fmla="*/ 10 h 146"/>
              <a:gd name="T24" fmla="*/ 135 w 145"/>
              <a:gd name="T25" fmla="*/ 37 h 146"/>
              <a:gd name="T26" fmla="*/ 117 w 145"/>
              <a:gd name="T27" fmla="*/ 99 h 146"/>
              <a:gd name="T28" fmla="*/ 124 w 145"/>
              <a:gd name="T29" fmla="*/ 73 h 146"/>
              <a:gd name="T30" fmla="*/ 117 w 145"/>
              <a:gd name="T31" fmla="*/ 47 h 146"/>
              <a:gd name="T32" fmla="*/ 98 w 145"/>
              <a:gd name="T33" fmla="*/ 28 h 146"/>
              <a:gd name="T34" fmla="*/ 73 w 145"/>
              <a:gd name="T35" fmla="*/ 22 h 146"/>
              <a:gd name="T36" fmla="*/ 47 w 145"/>
              <a:gd name="T37" fmla="*/ 28 h 146"/>
              <a:gd name="T38" fmla="*/ 28 w 145"/>
              <a:gd name="T39" fmla="*/ 47 h 146"/>
              <a:gd name="T40" fmla="*/ 21 w 145"/>
              <a:gd name="T41" fmla="*/ 73 h 146"/>
              <a:gd name="T42" fmla="*/ 28 w 145"/>
              <a:gd name="T43" fmla="*/ 99 h 146"/>
              <a:gd name="T44" fmla="*/ 47 w 145"/>
              <a:gd name="T45" fmla="*/ 118 h 146"/>
              <a:gd name="T46" fmla="*/ 73 w 145"/>
              <a:gd name="T47" fmla="*/ 124 h 146"/>
              <a:gd name="T48" fmla="*/ 98 w 145"/>
              <a:gd name="T49" fmla="*/ 118 h 146"/>
              <a:gd name="T50" fmla="*/ 117 w 145"/>
              <a:gd name="T51" fmla="*/ 99 h 146"/>
              <a:gd name="T52" fmla="*/ 85 w 145"/>
              <a:gd name="T53" fmla="*/ 40 h 146"/>
              <a:gd name="T54" fmla="*/ 85 w 145"/>
              <a:gd name="T55" fmla="*/ 82 h 146"/>
              <a:gd name="T56" fmla="*/ 84 w 145"/>
              <a:gd name="T57" fmla="*/ 84 h 146"/>
              <a:gd name="T58" fmla="*/ 82 w 145"/>
              <a:gd name="T59" fmla="*/ 85 h 146"/>
              <a:gd name="T60" fmla="*/ 51 w 145"/>
              <a:gd name="T61" fmla="*/ 85 h 146"/>
              <a:gd name="T62" fmla="*/ 49 w 145"/>
              <a:gd name="T63" fmla="*/ 84 h 146"/>
              <a:gd name="T64" fmla="*/ 48 w 145"/>
              <a:gd name="T65" fmla="*/ 82 h 146"/>
              <a:gd name="T66" fmla="*/ 48 w 145"/>
              <a:gd name="T67" fmla="*/ 76 h 146"/>
              <a:gd name="T68" fmla="*/ 49 w 145"/>
              <a:gd name="T69" fmla="*/ 74 h 146"/>
              <a:gd name="T70" fmla="*/ 51 w 145"/>
              <a:gd name="T71" fmla="*/ 73 h 146"/>
              <a:gd name="T72" fmla="*/ 73 w 145"/>
              <a:gd name="T73" fmla="*/ 73 h 146"/>
              <a:gd name="T74" fmla="*/ 73 w 145"/>
              <a:gd name="T75" fmla="*/ 40 h 146"/>
              <a:gd name="T76" fmla="*/ 73 w 145"/>
              <a:gd name="T77" fmla="*/ 38 h 146"/>
              <a:gd name="T78" fmla="*/ 76 w 145"/>
              <a:gd name="T79" fmla="*/ 37 h 146"/>
              <a:gd name="T80" fmla="*/ 82 w 145"/>
              <a:gd name="T81" fmla="*/ 37 h 146"/>
              <a:gd name="T82" fmla="*/ 84 w 145"/>
              <a:gd name="T83" fmla="*/ 38 h 146"/>
              <a:gd name="T84" fmla="*/ 85 w 145"/>
              <a:gd name="T85" fmla="*/ 4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5" h="146">
                <a:moveTo>
                  <a:pt x="135" y="37"/>
                </a:moveTo>
                <a:cubicBezTo>
                  <a:pt x="142" y="48"/>
                  <a:pt x="145" y="60"/>
                  <a:pt x="145" y="73"/>
                </a:cubicBezTo>
                <a:cubicBezTo>
                  <a:pt x="145" y="86"/>
                  <a:pt x="142" y="98"/>
                  <a:pt x="135" y="109"/>
                </a:cubicBezTo>
                <a:cubicBezTo>
                  <a:pt x="129" y="121"/>
                  <a:pt x="120" y="129"/>
                  <a:pt x="109" y="136"/>
                </a:cubicBezTo>
                <a:cubicBezTo>
                  <a:pt x="98" y="142"/>
                  <a:pt x="86" y="146"/>
                  <a:pt x="73" y="146"/>
                </a:cubicBezTo>
                <a:cubicBezTo>
                  <a:pt x="59" y="146"/>
                  <a:pt x="47" y="142"/>
                  <a:pt x="36" y="136"/>
                </a:cubicBezTo>
                <a:cubicBezTo>
                  <a:pt x="25" y="129"/>
                  <a:pt x="16" y="121"/>
                  <a:pt x="10" y="109"/>
                </a:cubicBezTo>
                <a:cubicBezTo>
                  <a:pt x="3" y="98"/>
                  <a:pt x="0" y="86"/>
                  <a:pt x="0" y="73"/>
                </a:cubicBezTo>
                <a:cubicBezTo>
                  <a:pt x="0" y="60"/>
                  <a:pt x="3" y="48"/>
                  <a:pt x="10" y="37"/>
                </a:cubicBezTo>
                <a:cubicBezTo>
                  <a:pt x="16" y="25"/>
                  <a:pt x="25" y="17"/>
                  <a:pt x="36" y="10"/>
                </a:cubicBezTo>
                <a:cubicBezTo>
                  <a:pt x="47" y="4"/>
                  <a:pt x="59" y="0"/>
                  <a:pt x="73" y="0"/>
                </a:cubicBezTo>
                <a:cubicBezTo>
                  <a:pt x="86" y="0"/>
                  <a:pt x="98" y="4"/>
                  <a:pt x="109" y="10"/>
                </a:cubicBezTo>
                <a:cubicBezTo>
                  <a:pt x="120" y="17"/>
                  <a:pt x="129" y="25"/>
                  <a:pt x="135" y="37"/>
                </a:cubicBezTo>
                <a:close/>
                <a:moveTo>
                  <a:pt x="117" y="99"/>
                </a:moveTo>
                <a:cubicBezTo>
                  <a:pt x="122" y="91"/>
                  <a:pt x="124" y="82"/>
                  <a:pt x="124" y="73"/>
                </a:cubicBezTo>
                <a:cubicBezTo>
                  <a:pt x="124" y="64"/>
                  <a:pt x="122" y="55"/>
                  <a:pt x="117" y="47"/>
                </a:cubicBezTo>
                <a:cubicBezTo>
                  <a:pt x="112" y="39"/>
                  <a:pt x="106" y="33"/>
                  <a:pt x="98" y="28"/>
                </a:cubicBezTo>
                <a:cubicBezTo>
                  <a:pt x="90" y="24"/>
                  <a:pt x="82" y="22"/>
                  <a:pt x="73" y="22"/>
                </a:cubicBezTo>
                <a:cubicBezTo>
                  <a:pt x="63" y="22"/>
                  <a:pt x="55" y="24"/>
                  <a:pt x="47" y="28"/>
                </a:cubicBezTo>
                <a:cubicBezTo>
                  <a:pt x="39" y="33"/>
                  <a:pt x="33" y="39"/>
                  <a:pt x="28" y="47"/>
                </a:cubicBezTo>
                <a:cubicBezTo>
                  <a:pt x="23" y="55"/>
                  <a:pt x="21" y="64"/>
                  <a:pt x="21" y="73"/>
                </a:cubicBezTo>
                <a:cubicBezTo>
                  <a:pt x="21" y="82"/>
                  <a:pt x="23" y="91"/>
                  <a:pt x="28" y="99"/>
                </a:cubicBezTo>
                <a:cubicBezTo>
                  <a:pt x="33" y="107"/>
                  <a:pt x="39" y="113"/>
                  <a:pt x="47" y="118"/>
                </a:cubicBezTo>
                <a:cubicBezTo>
                  <a:pt x="55" y="122"/>
                  <a:pt x="63" y="124"/>
                  <a:pt x="73" y="124"/>
                </a:cubicBezTo>
                <a:cubicBezTo>
                  <a:pt x="82" y="124"/>
                  <a:pt x="90" y="122"/>
                  <a:pt x="98" y="118"/>
                </a:cubicBezTo>
                <a:cubicBezTo>
                  <a:pt x="106" y="113"/>
                  <a:pt x="112" y="107"/>
                  <a:pt x="117" y="99"/>
                </a:cubicBezTo>
                <a:close/>
                <a:moveTo>
                  <a:pt x="85" y="40"/>
                </a:moveTo>
                <a:cubicBezTo>
                  <a:pt x="85" y="82"/>
                  <a:pt x="85" y="82"/>
                  <a:pt x="85" y="82"/>
                </a:cubicBezTo>
                <a:cubicBezTo>
                  <a:pt x="85" y="83"/>
                  <a:pt x="84" y="84"/>
                  <a:pt x="84" y="84"/>
                </a:cubicBezTo>
                <a:cubicBezTo>
                  <a:pt x="83" y="85"/>
                  <a:pt x="83" y="85"/>
                  <a:pt x="82" y="85"/>
                </a:cubicBezTo>
                <a:cubicBezTo>
                  <a:pt x="51" y="85"/>
                  <a:pt x="51" y="85"/>
                  <a:pt x="51" y="85"/>
                </a:cubicBezTo>
                <a:cubicBezTo>
                  <a:pt x="51" y="85"/>
                  <a:pt x="50" y="85"/>
                  <a:pt x="49" y="84"/>
                </a:cubicBezTo>
                <a:cubicBezTo>
                  <a:pt x="49" y="84"/>
                  <a:pt x="48" y="83"/>
                  <a:pt x="48" y="82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5"/>
                  <a:pt x="49" y="74"/>
                  <a:pt x="49" y="74"/>
                </a:cubicBezTo>
                <a:cubicBezTo>
                  <a:pt x="50" y="73"/>
                  <a:pt x="51" y="73"/>
                  <a:pt x="51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40"/>
                  <a:pt x="73" y="40"/>
                  <a:pt x="73" y="40"/>
                </a:cubicBezTo>
                <a:cubicBezTo>
                  <a:pt x="73" y="39"/>
                  <a:pt x="73" y="38"/>
                  <a:pt x="73" y="38"/>
                </a:cubicBezTo>
                <a:cubicBezTo>
                  <a:pt x="74" y="37"/>
                  <a:pt x="75" y="37"/>
                  <a:pt x="76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3" y="37"/>
                  <a:pt x="83" y="37"/>
                  <a:pt x="84" y="38"/>
                </a:cubicBezTo>
                <a:cubicBezTo>
                  <a:pt x="84" y="38"/>
                  <a:pt x="85" y="39"/>
                  <a:pt x="85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266EBD62-6CD3-4370-8DDA-896047A78988}"/>
              </a:ext>
            </a:extLst>
          </p:cNvPr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5824375" y="2938881"/>
            <a:ext cx="148314" cy="130086"/>
          </a:xfrm>
          <a:custGeom>
            <a:avLst/>
            <a:gdLst>
              <a:gd name="T0" fmla="*/ 25 w 170"/>
              <a:gd name="T1" fmla="*/ 143 h 146"/>
              <a:gd name="T2" fmla="*/ 22 w 170"/>
              <a:gd name="T3" fmla="*/ 146 h 146"/>
              <a:gd name="T4" fmla="*/ 1 w 170"/>
              <a:gd name="T5" fmla="*/ 145 h 146"/>
              <a:gd name="T6" fmla="*/ 0 w 170"/>
              <a:gd name="T7" fmla="*/ 124 h 146"/>
              <a:gd name="T8" fmla="*/ 3 w 170"/>
              <a:gd name="T9" fmla="*/ 121 h 146"/>
              <a:gd name="T10" fmla="*/ 24 w 170"/>
              <a:gd name="T11" fmla="*/ 122 h 146"/>
              <a:gd name="T12" fmla="*/ 61 w 170"/>
              <a:gd name="T13" fmla="*/ 112 h 146"/>
              <a:gd name="T14" fmla="*/ 60 w 170"/>
              <a:gd name="T15" fmla="*/ 145 h 146"/>
              <a:gd name="T16" fmla="*/ 40 w 170"/>
              <a:gd name="T17" fmla="*/ 146 h 146"/>
              <a:gd name="T18" fmla="*/ 37 w 170"/>
              <a:gd name="T19" fmla="*/ 143 h 146"/>
              <a:gd name="T20" fmla="*/ 38 w 170"/>
              <a:gd name="T21" fmla="*/ 110 h 146"/>
              <a:gd name="T22" fmla="*/ 58 w 170"/>
              <a:gd name="T23" fmla="*/ 109 h 146"/>
              <a:gd name="T24" fmla="*/ 61 w 170"/>
              <a:gd name="T25" fmla="*/ 112 h 146"/>
              <a:gd name="T26" fmla="*/ 97 w 170"/>
              <a:gd name="T27" fmla="*/ 143 h 146"/>
              <a:gd name="T28" fmla="*/ 94 w 170"/>
              <a:gd name="T29" fmla="*/ 146 h 146"/>
              <a:gd name="T30" fmla="*/ 74 w 170"/>
              <a:gd name="T31" fmla="*/ 145 h 146"/>
              <a:gd name="T32" fmla="*/ 73 w 170"/>
              <a:gd name="T33" fmla="*/ 88 h 146"/>
              <a:gd name="T34" fmla="*/ 76 w 170"/>
              <a:gd name="T35" fmla="*/ 85 h 146"/>
              <a:gd name="T36" fmla="*/ 96 w 170"/>
              <a:gd name="T37" fmla="*/ 86 h 146"/>
              <a:gd name="T38" fmla="*/ 134 w 170"/>
              <a:gd name="T39" fmla="*/ 52 h 146"/>
              <a:gd name="T40" fmla="*/ 133 w 170"/>
              <a:gd name="T41" fmla="*/ 145 h 146"/>
              <a:gd name="T42" fmla="*/ 112 w 170"/>
              <a:gd name="T43" fmla="*/ 146 h 146"/>
              <a:gd name="T44" fmla="*/ 109 w 170"/>
              <a:gd name="T45" fmla="*/ 143 h 146"/>
              <a:gd name="T46" fmla="*/ 110 w 170"/>
              <a:gd name="T47" fmla="*/ 50 h 146"/>
              <a:gd name="T48" fmla="*/ 131 w 170"/>
              <a:gd name="T49" fmla="*/ 49 h 146"/>
              <a:gd name="T50" fmla="*/ 134 w 170"/>
              <a:gd name="T51" fmla="*/ 52 h 146"/>
              <a:gd name="T52" fmla="*/ 170 w 170"/>
              <a:gd name="T53" fmla="*/ 143 h 146"/>
              <a:gd name="T54" fmla="*/ 167 w 170"/>
              <a:gd name="T55" fmla="*/ 146 h 146"/>
              <a:gd name="T56" fmla="*/ 147 w 170"/>
              <a:gd name="T57" fmla="*/ 145 h 146"/>
              <a:gd name="T58" fmla="*/ 146 w 170"/>
              <a:gd name="T59" fmla="*/ 3 h 146"/>
              <a:gd name="T60" fmla="*/ 149 w 170"/>
              <a:gd name="T61" fmla="*/ 0 h 146"/>
              <a:gd name="T62" fmla="*/ 169 w 170"/>
              <a:gd name="T63" fmla="*/ 1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46">
                <a:moveTo>
                  <a:pt x="25" y="124"/>
                </a:moveTo>
                <a:cubicBezTo>
                  <a:pt x="25" y="143"/>
                  <a:pt x="25" y="143"/>
                  <a:pt x="25" y="143"/>
                </a:cubicBezTo>
                <a:cubicBezTo>
                  <a:pt x="25" y="143"/>
                  <a:pt x="24" y="144"/>
                  <a:pt x="24" y="145"/>
                </a:cubicBezTo>
                <a:cubicBezTo>
                  <a:pt x="23" y="145"/>
                  <a:pt x="23" y="146"/>
                  <a:pt x="22" y="146"/>
                </a:cubicBezTo>
                <a:cubicBezTo>
                  <a:pt x="3" y="146"/>
                  <a:pt x="3" y="146"/>
                  <a:pt x="3" y="146"/>
                </a:cubicBezTo>
                <a:cubicBezTo>
                  <a:pt x="3" y="146"/>
                  <a:pt x="2" y="145"/>
                  <a:pt x="1" y="145"/>
                </a:cubicBezTo>
                <a:cubicBezTo>
                  <a:pt x="1" y="144"/>
                  <a:pt x="0" y="143"/>
                  <a:pt x="0" y="14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4"/>
                  <a:pt x="1" y="123"/>
                  <a:pt x="1" y="122"/>
                </a:cubicBezTo>
                <a:cubicBezTo>
                  <a:pt x="2" y="122"/>
                  <a:pt x="3" y="121"/>
                  <a:pt x="3" y="121"/>
                </a:cubicBezTo>
                <a:cubicBezTo>
                  <a:pt x="22" y="121"/>
                  <a:pt x="22" y="121"/>
                  <a:pt x="22" y="121"/>
                </a:cubicBezTo>
                <a:cubicBezTo>
                  <a:pt x="23" y="121"/>
                  <a:pt x="23" y="122"/>
                  <a:pt x="24" y="122"/>
                </a:cubicBezTo>
                <a:cubicBezTo>
                  <a:pt x="24" y="123"/>
                  <a:pt x="25" y="124"/>
                  <a:pt x="25" y="124"/>
                </a:cubicBezTo>
                <a:close/>
                <a:moveTo>
                  <a:pt x="61" y="112"/>
                </a:moveTo>
                <a:cubicBezTo>
                  <a:pt x="61" y="143"/>
                  <a:pt x="61" y="143"/>
                  <a:pt x="61" y="143"/>
                </a:cubicBezTo>
                <a:cubicBezTo>
                  <a:pt x="61" y="143"/>
                  <a:pt x="61" y="144"/>
                  <a:pt x="60" y="145"/>
                </a:cubicBezTo>
                <a:cubicBezTo>
                  <a:pt x="60" y="145"/>
                  <a:pt x="59" y="146"/>
                  <a:pt x="58" y="146"/>
                </a:cubicBezTo>
                <a:cubicBezTo>
                  <a:pt x="40" y="146"/>
                  <a:pt x="40" y="146"/>
                  <a:pt x="40" y="146"/>
                </a:cubicBezTo>
                <a:cubicBezTo>
                  <a:pt x="39" y="146"/>
                  <a:pt x="38" y="145"/>
                  <a:pt x="38" y="145"/>
                </a:cubicBezTo>
                <a:cubicBezTo>
                  <a:pt x="37" y="144"/>
                  <a:pt x="37" y="143"/>
                  <a:pt x="37" y="143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1"/>
                  <a:pt x="37" y="111"/>
                  <a:pt x="38" y="110"/>
                </a:cubicBezTo>
                <a:cubicBezTo>
                  <a:pt x="38" y="110"/>
                  <a:pt x="39" y="109"/>
                  <a:pt x="40" y="109"/>
                </a:cubicBezTo>
                <a:cubicBezTo>
                  <a:pt x="58" y="109"/>
                  <a:pt x="58" y="109"/>
                  <a:pt x="58" y="109"/>
                </a:cubicBezTo>
                <a:cubicBezTo>
                  <a:pt x="59" y="109"/>
                  <a:pt x="60" y="110"/>
                  <a:pt x="60" y="110"/>
                </a:cubicBezTo>
                <a:cubicBezTo>
                  <a:pt x="61" y="111"/>
                  <a:pt x="61" y="111"/>
                  <a:pt x="61" y="112"/>
                </a:cubicBezTo>
                <a:close/>
                <a:moveTo>
                  <a:pt x="97" y="88"/>
                </a:moveTo>
                <a:cubicBezTo>
                  <a:pt x="97" y="143"/>
                  <a:pt x="97" y="143"/>
                  <a:pt x="97" y="143"/>
                </a:cubicBezTo>
                <a:cubicBezTo>
                  <a:pt x="97" y="143"/>
                  <a:pt x="97" y="144"/>
                  <a:pt x="96" y="145"/>
                </a:cubicBezTo>
                <a:cubicBezTo>
                  <a:pt x="96" y="145"/>
                  <a:pt x="95" y="146"/>
                  <a:pt x="94" y="146"/>
                </a:cubicBezTo>
                <a:cubicBezTo>
                  <a:pt x="76" y="146"/>
                  <a:pt x="76" y="146"/>
                  <a:pt x="76" y="146"/>
                </a:cubicBezTo>
                <a:cubicBezTo>
                  <a:pt x="75" y="146"/>
                  <a:pt x="75" y="145"/>
                  <a:pt x="74" y="145"/>
                </a:cubicBezTo>
                <a:cubicBezTo>
                  <a:pt x="73" y="144"/>
                  <a:pt x="73" y="143"/>
                  <a:pt x="73" y="143"/>
                </a:cubicBezTo>
                <a:cubicBezTo>
                  <a:pt x="73" y="88"/>
                  <a:pt x="73" y="88"/>
                  <a:pt x="73" y="88"/>
                </a:cubicBezTo>
                <a:cubicBezTo>
                  <a:pt x="73" y="87"/>
                  <a:pt x="73" y="86"/>
                  <a:pt x="74" y="86"/>
                </a:cubicBezTo>
                <a:cubicBezTo>
                  <a:pt x="75" y="85"/>
                  <a:pt x="75" y="85"/>
                  <a:pt x="76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5" y="85"/>
                  <a:pt x="96" y="85"/>
                  <a:pt x="96" y="86"/>
                </a:cubicBezTo>
                <a:cubicBezTo>
                  <a:pt x="97" y="86"/>
                  <a:pt x="97" y="87"/>
                  <a:pt x="97" y="88"/>
                </a:cubicBezTo>
                <a:close/>
                <a:moveTo>
                  <a:pt x="134" y="52"/>
                </a:moveTo>
                <a:cubicBezTo>
                  <a:pt x="134" y="143"/>
                  <a:pt x="134" y="143"/>
                  <a:pt x="134" y="143"/>
                </a:cubicBezTo>
                <a:cubicBezTo>
                  <a:pt x="134" y="143"/>
                  <a:pt x="133" y="144"/>
                  <a:pt x="133" y="145"/>
                </a:cubicBezTo>
                <a:cubicBezTo>
                  <a:pt x="132" y="145"/>
                  <a:pt x="131" y="146"/>
                  <a:pt x="131" y="146"/>
                </a:cubicBezTo>
                <a:cubicBezTo>
                  <a:pt x="112" y="146"/>
                  <a:pt x="112" y="146"/>
                  <a:pt x="112" y="146"/>
                </a:cubicBezTo>
                <a:cubicBezTo>
                  <a:pt x="112" y="146"/>
                  <a:pt x="111" y="145"/>
                  <a:pt x="110" y="145"/>
                </a:cubicBezTo>
                <a:cubicBezTo>
                  <a:pt x="110" y="144"/>
                  <a:pt x="109" y="143"/>
                  <a:pt x="109" y="143"/>
                </a:cubicBezTo>
                <a:cubicBezTo>
                  <a:pt x="109" y="52"/>
                  <a:pt x="109" y="52"/>
                  <a:pt x="109" y="52"/>
                </a:cubicBezTo>
                <a:cubicBezTo>
                  <a:pt x="109" y="51"/>
                  <a:pt x="110" y="50"/>
                  <a:pt x="110" y="50"/>
                </a:cubicBezTo>
                <a:cubicBezTo>
                  <a:pt x="111" y="49"/>
                  <a:pt x="112" y="49"/>
                  <a:pt x="112" y="49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31" y="49"/>
                  <a:pt x="132" y="49"/>
                  <a:pt x="133" y="50"/>
                </a:cubicBezTo>
                <a:cubicBezTo>
                  <a:pt x="133" y="50"/>
                  <a:pt x="134" y="51"/>
                  <a:pt x="134" y="52"/>
                </a:cubicBezTo>
                <a:close/>
                <a:moveTo>
                  <a:pt x="170" y="3"/>
                </a:moveTo>
                <a:cubicBezTo>
                  <a:pt x="170" y="143"/>
                  <a:pt x="170" y="143"/>
                  <a:pt x="170" y="143"/>
                </a:cubicBezTo>
                <a:cubicBezTo>
                  <a:pt x="170" y="143"/>
                  <a:pt x="170" y="144"/>
                  <a:pt x="169" y="145"/>
                </a:cubicBezTo>
                <a:cubicBezTo>
                  <a:pt x="168" y="145"/>
                  <a:pt x="168" y="146"/>
                  <a:pt x="167" y="146"/>
                </a:cubicBezTo>
                <a:cubicBezTo>
                  <a:pt x="149" y="146"/>
                  <a:pt x="149" y="146"/>
                  <a:pt x="149" y="146"/>
                </a:cubicBezTo>
                <a:cubicBezTo>
                  <a:pt x="148" y="146"/>
                  <a:pt x="147" y="145"/>
                  <a:pt x="147" y="145"/>
                </a:cubicBezTo>
                <a:cubicBezTo>
                  <a:pt x="146" y="144"/>
                  <a:pt x="146" y="143"/>
                  <a:pt x="146" y="143"/>
                </a:cubicBezTo>
                <a:cubicBezTo>
                  <a:pt x="146" y="3"/>
                  <a:pt x="146" y="3"/>
                  <a:pt x="146" y="3"/>
                </a:cubicBezTo>
                <a:cubicBezTo>
                  <a:pt x="146" y="2"/>
                  <a:pt x="146" y="2"/>
                  <a:pt x="147" y="1"/>
                </a:cubicBezTo>
                <a:cubicBezTo>
                  <a:pt x="147" y="1"/>
                  <a:pt x="148" y="0"/>
                  <a:pt x="149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68" y="0"/>
                  <a:pt x="168" y="1"/>
                  <a:pt x="169" y="1"/>
                </a:cubicBezTo>
                <a:cubicBezTo>
                  <a:pt x="170" y="2"/>
                  <a:pt x="170" y="2"/>
                  <a:pt x="170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C06F03-5D43-4F84-B3B5-9C1E42BC78F6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807866" y="2334735"/>
            <a:ext cx="1597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8800" b="1" dirty="0" err="1">
                <a:solidFill>
                  <a:schemeClr val="accent2"/>
                </a:solidFill>
              </a:rPr>
              <a:t>cP</a:t>
            </a:r>
            <a:endParaRPr lang="en-GB" sz="8800" b="1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084222-FCD1-403D-8A68-5BB9EDC46D8D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C2ADAB-8CD8-4B67-AB65-CD2D736FF05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4794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7" grpId="0" animBg="1"/>
      <p:bldP spid="9" grpId="0"/>
      <p:bldP spid="10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MACRO ENVIRONMENTAL </a:t>
            </a:r>
            <a:r>
              <a:rPr lang="en-US" dirty="0">
                <a:solidFill>
                  <a:schemeClr val="accent2"/>
                </a:solidFill>
              </a:rPr>
              <a:t>REQUIREMENTS</a:t>
            </a:r>
          </a:p>
        </p:txBody>
      </p:sp>
      <p:sp>
        <p:nvSpPr>
          <p:cNvPr id="62" name="TextBox 61"/>
          <p:cNvSpPr txBox="1"/>
          <p:nvPr>
            <p:custDataLst>
              <p:tags r:id="rId2"/>
            </p:custDataLst>
          </p:nvPr>
        </p:nvSpPr>
        <p:spPr>
          <a:xfrm>
            <a:off x="593726" y="4363777"/>
            <a:ext cx="7943850" cy="166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  <a:spcAft>
                <a:spcPts val="1200"/>
              </a:spcAft>
            </a:pPr>
            <a:r>
              <a:rPr lang="en-US" sz="4800" dirty="0">
                <a:solidFill>
                  <a:schemeClr val="accent4"/>
                </a:solidFill>
                <a:latin typeface="Lato" panose="020F0502020204030203" pitchFamily="34" charset="0"/>
              </a:rPr>
              <a:t>BRUSSELS</a:t>
            </a:r>
          </a:p>
        </p:txBody>
      </p:sp>
      <p:sp>
        <p:nvSpPr>
          <p:cNvPr id="22" name="Oval 21"/>
          <p:cNvSpPr/>
          <p:nvPr>
            <p:custDataLst>
              <p:tags r:id="rId3"/>
            </p:custDataLst>
          </p:nvPr>
        </p:nvSpPr>
        <p:spPr>
          <a:xfrm>
            <a:off x="6076744" y="1968962"/>
            <a:ext cx="1177359" cy="1177360"/>
          </a:xfrm>
          <a:prstGeom prst="ellipse">
            <a:avLst/>
          </a:prstGeom>
          <a:solidFill>
            <a:schemeClr val="accent4">
              <a:lumMod val="60000"/>
              <a:lumOff val="40000"/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>
            <p:custDataLst>
              <p:tags r:id="rId4"/>
            </p:custDataLst>
          </p:nvPr>
        </p:nvSpPr>
        <p:spPr>
          <a:xfrm>
            <a:off x="5030032" y="1968962"/>
            <a:ext cx="1177359" cy="1177360"/>
          </a:xfrm>
          <a:prstGeom prst="ellipse">
            <a:avLst/>
          </a:prstGeom>
          <a:solidFill>
            <a:schemeClr val="accent5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€</a:t>
            </a:r>
          </a:p>
        </p:txBody>
      </p:sp>
      <p:sp>
        <p:nvSpPr>
          <p:cNvPr id="6" name="Oval 5"/>
          <p:cNvSpPr/>
          <p:nvPr>
            <p:custDataLst>
              <p:tags r:id="rId5"/>
            </p:custDataLst>
          </p:nvPr>
        </p:nvSpPr>
        <p:spPr>
          <a:xfrm>
            <a:off x="3983321" y="1968962"/>
            <a:ext cx="1177359" cy="1177360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>
            <p:custDataLst>
              <p:tags r:id="rId6"/>
            </p:custDataLst>
          </p:nvPr>
        </p:nvSpPr>
        <p:spPr>
          <a:xfrm>
            <a:off x="2936611" y="1968962"/>
            <a:ext cx="1177359" cy="1177360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>
            <p:custDataLst>
              <p:tags r:id="rId7"/>
            </p:custDataLst>
          </p:nvPr>
        </p:nvSpPr>
        <p:spPr>
          <a:xfrm>
            <a:off x="1889899" y="1968962"/>
            <a:ext cx="1177359" cy="1177360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3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491765" y="2358539"/>
            <a:ext cx="371102" cy="371102"/>
          </a:xfrm>
          <a:custGeom>
            <a:avLst/>
            <a:gdLst/>
            <a:ahLst/>
            <a:cxnLst>
              <a:cxn ang="0">
                <a:pos x="178" y="8"/>
              </a:cxn>
              <a:cxn ang="0">
                <a:pos x="162" y="28"/>
              </a:cxn>
              <a:cxn ang="0">
                <a:pos x="122" y="68"/>
              </a:cxn>
              <a:cxn ang="0">
                <a:pos x="66" y="72"/>
              </a:cxn>
              <a:cxn ang="0">
                <a:pos x="20" y="76"/>
              </a:cxn>
              <a:cxn ang="0">
                <a:pos x="2" y="96"/>
              </a:cxn>
              <a:cxn ang="0">
                <a:pos x="0" y="120"/>
              </a:cxn>
              <a:cxn ang="0">
                <a:pos x="14" y="146"/>
              </a:cxn>
              <a:cxn ang="0">
                <a:pos x="32" y="152"/>
              </a:cxn>
              <a:cxn ang="0">
                <a:pos x="48" y="168"/>
              </a:cxn>
              <a:cxn ang="0">
                <a:pos x="52" y="252"/>
              </a:cxn>
              <a:cxn ang="0">
                <a:pos x="96" y="256"/>
              </a:cxn>
              <a:cxn ang="0">
                <a:pos x="112" y="240"/>
              </a:cxn>
              <a:cxn ang="0">
                <a:pos x="108" y="222"/>
              </a:cxn>
              <a:cxn ang="0">
                <a:pos x="104" y="160"/>
              </a:cxn>
              <a:cxn ang="0">
                <a:pos x="106" y="156"/>
              </a:cxn>
              <a:cxn ang="0">
                <a:pos x="108" y="154"/>
              </a:cxn>
              <a:cxn ang="0">
                <a:pos x="108" y="154"/>
              </a:cxn>
              <a:cxn ang="0">
                <a:pos x="124" y="156"/>
              </a:cxn>
              <a:cxn ang="0">
                <a:pos x="162" y="196"/>
              </a:cxn>
              <a:cxn ang="0">
                <a:pos x="188" y="222"/>
              </a:cxn>
              <a:cxn ang="0">
                <a:pos x="212" y="222"/>
              </a:cxn>
              <a:cxn ang="0">
                <a:pos x="248" y="172"/>
              </a:cxn>
              <a:cxn ang="0">
                <a:pos x="256" y="112"/>
              </a:cxn>
              <a:cxn ang="0">
                <a:pos x="242" y="36"/>
              </a:cxn>
              <a:cxn ang="0">
                <a:pos x="206" y="0"/>
              </a:cxn>
              <a:cxn ang="0">
                <a:pos x="162" y="88"/>
              </a:cxn>
              <a:cxn ang="0">
                <a:pos x="196" y="96"/>
              </a:cxn>
              <a:cxn ang="0">
                <a:pos x="198" y="122"/>
              </a:cxn>
              <a:cxn ang="0">
                <a:pos x="162" y="136"/>
              </a:cxn>
              <a:cxn ang="0">
                <a:pos x="16" y="112"/>
              </a:cxn>
              <a:cxn ang="0">
                <a:pos x="32" y="88"/>
              </a:cxn>
              <a:cxn ang="0">
                <a:pos x="80" y="112"/>
              </a:cxn>
              <a:cxn ang="0">
                <a:pos x="32" y="136"/>
              </a:cxn>
              <a:cxn ang="0">
                <a:pos x="18" y="122"/>
              </a:cxn>
              <a:cxn ang="0">
                <a:pos x="64" y="168"/>
              </a:cxn>
              <a:cxn ang="0">
                <a:pos x="66" y="152"/>
              </a:cxn>
              <a:cxn ang="0">
                <a:pos x="88" y="160"/>
              </a:cxn>
              <a:cxn ang="0">
                <a:pos x="90" y="226"/>
              </a:cxn>
              <a:cxn ang="0">
                <a:pos x="96" y="240"/>
              </a:cxn>
              <a:cxn ang="0">
                <a:pos x="104" y="136"/>
              </a:cxn>
              <a:cxn ang="0">
                <a:pos x="88" y="112"/>
              </a:cxn>
              <a:cxn ang="0">
                <a:pos x="98" y="90"/>
              </a:cxn>
              <a:cxn ang="0">
                <a:pos x="116" y="86"/>
              </a:cxn>
              <a:cxn ang="0">
                <a:pos x="148" y="72"/>
              </a:cxn>
              <a:cxn ang="0">
                <a:pos x="144" y="132"/>
              </a:cxn>
              <a:cxn ang="0">
                <a:pos x="128" y="140"/>
              </a:cxn>
              <a:cxn ang="0">
                <a:pos x="200" y="208"/>
              </a:cxn>
              <a:cxn ang="0">
                <a:pos x="178" y="192"/>
              </a:cxn>
              <a:cxn ang="0">
                <a:pos x="184" y="152"/>
              </a:cxn>
              <a:cxn ang="0">
                <a:pos x="206" y="140"/>
              </a:cxn>
              <a:cxn ang="0">
                <a:pos x="216" y="112"/>
              </a:cxn>
              <a:cxn ang="0">
                <a:pos x="210" y="90"/>
              </a:cxn>
              <a:cxn ang="0">
                <a:pos x="190" y="72"/>
              </a:cxn>
              <a:cxn ang="0">
                <a:pos x="170" y="50"/>
              </a:cxn>
              <a:cxn ang="0">
                <a:pos x="194" y="18"/>
              </a:cxn>
              <a:cxn ang="0">
                <a:pos x="216" y="24"/>
              </a:cxn>
              <a:cxn ang="0">
                <a:pos x="236" y="74"/>
              </a:cxn>
              <a:cxn ang="0">
                <a:pos x="240" y="132"/>
              </a:cxn>
              <a:cxn ang="0">
                <a:pos x="222" y="192"/>
              </a:cxn>
            </a:cxnLst>
            <a:rect l="0" t="0" r="r" b="b"/>
            <a:pathLst>
              <a:path w="256" h="256">
                <a:moveTo>
                  <a:pt x="200" y="0"/>
                </a:moveTo>
                <a:lnTo>
                  <a:pt x="200" y="0"/>
                </a:lnTo>
                <a:lnTo>
                  <a:pt x="188" y="2"/>
                </a:lnTo>
                <a:lnTo>
                  <a:pt x="178" y="8"/>
                </a:lnTo>
                <a:lnTo>
                  <a:pt x="170" y="16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50" y="46"/>
                </a:lnTo>
                <a:lnTo>
                  <a:pt x="136" y="60"/>
                </a:lnTo>
                <a:lnTo>
                  <a:pt x="130" y="66"/>
                </a:lnTo>
                <a:lnTo>
                  <a:pt x="122" y="68"/>
                </a:lnTo>
                <a:lnTo>
                  <a:pt x="114" y="72"/>
                </a:lnTo>
                <a:lnTo>
                  <a:pt x="106" y="72"/>
                </a:lnTo>
                <a:lnTo>
                  <a:pt x="100" y="72"/>
                </a:lnTo>
                <a:lnTo>
                  <a:pt x="66" y="72"/>
                </a:lnTo>
                <a:lnTo>
                  <a:pt x="32" y="72"/>
                </a:lnTo>
                <a:lnTo>
                  <a:pt x="32" y="72"/>
                </a:lnTo>
                <a:lnTo>
                  <a:pt x="26" y="72"/>
                </a:lnTo>
                <a:lnTo>
                  <a:pt x="20" y="76"/>
                </a:lnTo>
                <a:lnTo>
                  <a:pt x="14" y="78"/>
                </a:lnTo>
                <a:lnTo>
                  <a:pt x="10" y="84"/>
                </a:lnTo>
                <a:lnTo>
                  <a:pt x="6" y="90"/>
                </a:lnTo>
                <a:lnTo>
                  <a:pt x="2" y="96"/>
                </a:lnTo>
                <a:lnTo>
                  <a:pt x="0" y="104"/>
                </a:lnTo>
                <a:lnTo>
                  <a:pt x="0" y="112"/>
                </a:lnTo>
                <a:lnTo>
                  <a:pt x="0" y="112"/>
                </a:lnTo>
                <a:lnTo>
                  <a:pt x="0" y="120"/>
                </a:lnTo>
                <a:lnTo>
                  <a:pt x="2" y="128"/>
                </a:lnTo>
                <a:lnTo>
                  <a:pt x="6" y="134"/>
                </a:lnTo>
                <a:lnTo>
                  <a:pt x="10" y="140"/>
                </a:lnTo>
                <a:lnTo>
                  <a:pt x="14" y="146"/>
                </a:lnTo>
                <a:lnTo>
                  <a:pt x="20" y="148"/>
                </a:lnTo>
                <a:lnTo>
                  <a:pt x="26" y="152"/>
                </a:lnTo>
                <a:lnTo>
                  <a:pt x="32" y="152"/>
                </a:lnTo>
                <a:lnTo>
                  <a:pt x="32" y="152"/>
                </a:lnTo>
                <a:lnTo>
                  <a:pt x="38" y="154"/>
                </a:lnTo>
                <a:lnTo>
                  <a:pt x="44" y="156"/>
                </a:lnTo>
                <a:lnTo>
                  <a:pt x="46" y="162"/>
                </a:lnTo>
                <a:lnTo>
                  <a:pt x="48" y="168"/>
                </a:lnTo>
                <a:lnTo>
                  <a:pt x="48" y="240"/>
                </a:lnTo>
                <a:lnTo>
                  <a:pt x="48" y="240"/>
                </a:lnTo>
                <a:lnTo>
                  <a:pt x="50" y="246"/>
                </a:lnTo>
                <a:lnTo>
                  <a:pt x="52" y="252"/>
                </a:lnTo>
                <a:lnTo>
                  <a:pt x="58" y="254"/>
                </a:lnTo>
                <a:lnTo>
                  <a:pt x="64" y="256"/>
                </a:lnTo>
                <a:lnTo>
                  <a:pt x="96" y="256"/>
                </a:lnTo>
                <a:lnTo>
                  <a:pt x="96" y="256"/>
                </a:lnTo>
                <a:lnTo>
                  <a:pt x="102" y="254"/>
                </a:lnTo>
                <a:lnTo>
                  <a:pt x="108" y="252"/>
                </a:lnTo>
                <a:lnTo>
                  <a:pt x="110" y="246"/>
                </a:lnTo>
                <a:lnTo>
                  <a:pt x="112" y="240"/>
                </a:lnTo>
                <a:lnTo>
                  <a:pt x="112" y="232"/>
                </a:lnTo>
                <a:lnTo>
                  <a:pt x="112" y="232"/>
                </a:lnTo>
                <a:lnTo>
                  <a:pt x="110" y="226"/>
                </a:lnTo>
                <a:lnTo>
                  <a:pt x="108" y="222"/>
                </a:lnTo>
                <a:lnTo>
                  <a:pt x="106" y="220"/>
                </a:lnTo>
                <a:lnTo>
                  <a:pt x="104" y="216"/>
                </a:lnTo>
                <a:lnTo>
                  <a:pt x="104" y="160"/>
                </a:lnTo>
                <a:lnTo>
                  <a:pt x="104" y="160"/>
                </a:lnTo>
                <a:lnTo>
                  <a:pt x="104" y="160"/>
                </a:lnTo>
                <a:lnTo>
                  <a:pt x="104" y="160"/>
                </a:lnTo>
                <a:lnTo>
                  <a:pt x="106" y="156"/>
                </a:lnTo>
                <a:lnTo>
                  <a:pt x="106" y="156"/>
                </a:lnTo>
                <a:lnTo>
                  <a:pt x="106" y="156"/>
                </a:lnTo>
                <a:lnTo>
                  <a:pt x="106" y="156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08" y="154"/>
                </a:lnTo>
                <a:lnTo>
                  <a:pt x="110" y="152"/>
                </a:lnTo>
                <a:lnTo>
                  <a:pt x="110" y="152"/>
                </a:lnTo>
                <a:lnTo>
                  <a:pt x="118" y="154"/>
                </a:lnTo>
                <a:lnTo>
                  <a:pt x="124" y="156"/>
                </a:lnTo>
                <a:lnTo>
                  <a:pt x="138" y="166"/>
                </a:lnTo>
                <a:lnTo>
                  <a:pt x="150" y="178"/>
                </a:lnTo>
                <a:lnTo>
                  <a:pt x="162" y="196"/>
                </a:lnTo>
                <a:lnTo>
                  <a:pt x="162" y="196"/>
                </a:lnTo>
                <a:lnTo>
                  <a:pt x="162" y="196"/>
                </a:lnTo>
                <a:lnTo>
                  <a:pt x="170" y="208"/>
                </a:lnTo>
                <a:lnTo>
                  <a:pt x="178" y="216"/>
                </a:lnTo>
                <a:lnTo>
                  <a:pt x="188" y="222"/>
                </a:lnTo>
                <a:lnTo>
                  <a:pt x="200" y="224"/>
                </a:lnTo>
                <a:lnTo>
                  <a:pt x="200" y="224"/>
                </a:lnTo>
                <a:lnTo>
                  <a:pt x="206" y="224"/>
                </a:lnTo>
                <a:lnTo>
                  <a:pt x="212" y="222"/>
                </a:lnTo>
                <a:lnTo>
                  <a:pt x="224" y="214"/>
                </a:lnTo>
                <a:lnTo>
                  <a:pt x="234" y="204"/>
                </a:lnTo>
                <a:lnTo>
                  <a:pt x="242" y="188"/>
                </a:lnTo>
                <a:lnTo>
                  <a:pt x="248" y="172"/>
                </a:lnTo>
                <a:lnTo>
                  <a:pt x="252" y="152"/>
                </a:lnTo>
                <a:lnTo>
                  <a:pt x="256" y="132"/>
                </a:lnTo>
                <a:lnTo>
                  <a:pt x="256" y="112"/>
                </a:lnTo>
                <a:lnTo>
                  <a:pt x="256" y="112"/>
                </a:lnTo>
                <a:lnTo>
                  <a:pt x="256" y="92"/>
                </a:lnTo>
                <a:lnTo>
                  <a:pt x="252" y="72"/>
                </a:lnTo>
                <a:lnTo>
                  <a:pt x="248" y="52"/>
                </a:lnTo>
                <a:lnTo>
                  <a:pt x="242" y="36"/>
                </a:lnTo>
                <a:lnTo>
                  <a:pt x="234" y="20"/>
                </a:lnTo>
                <a:lnTo>
                  <a:pt x="224" y="10"/>
                </a:lnTo>
                <a:lnTo>
                  <a:pt x="212" y="2"/>
                </a:lnTo>
                <a:lnTo>
                  <a:pt x="206" y="0"/>
                </a:lnTo>
                <a:lnTo>
                  <a:pt x="200" y="0"/>
                </a:lnTo>
                <a:close/>
                <a:moveTo>
                  <a:pt x="160" y="112"/>
                </a:moveTo>
                <a:lnTo>
                  <a:pt x="160" y="112"/>
                </a:lnTo>
                <a:lnTo>
                  <a:pt x="162" y="88"/>
                </a:lnTo>
                <a:lnTo>
                  <a:pt x="184" y="88"/>
                </a:lnTo>
                <a:lnTo>
                  <a:pt x="184" y="88"/>
                </a:lnTo>
                <a:lnTo>
                  <a:pt x="190" y="90"/>
                </a:lnTo>
                <a:lnTo>
                  <a:pt x="196" y="96"/>
                </a:lnTo>
                <a:lnTo>
                  <a:pt x="198" y="102"/>
                </a:lnTo>
                <a:lnTo>
                  <a:pt x="200" y="112"/>
                </a:lnTo>
                <a:lnTo>
                  <a:pt x="200" y="112"/>
                </a:lnTo>
                <a:lnTo>
                  <a:pt x="198" y="122"/>
                </a:lnTo>
                <a:lnTo>
                  <a:pt x="196" y="128"/>
                </a:lnTo>
                <a:lnTo>
                  <a:pt x="190" y="134"/>
                </a:lnTo>
                <a:lnTo>
                  <a:pt x="184" y="136"/>
                </a:lnTo>
                <a:lnTo>
                  <a:pt x="162" y="136"/>
                </a:lnTo>
                <a:lnTo>
                  <a:pt x="162" y="136"/>
                </a:lnTo>
                <a:lnTo>
                  <a:pt x="160" y="112"/>
                </a:lnTo>
                <a:close/>
                <a:moveTo>
                  <a:pt x="16" y="112"/>
                </a:moveTo>
                <a:lnTo>
                  <a:pt x="16" y="112"/>
                </a:lnTo>
                <a:lnTo>
                  <a:pt x="18" y="102"/>
                </a:lnTo>
                <a:lnTo>
                  <a:pt x="20" y="96"/>
                </a:lnTo>
                <a:lnTo>
                  <a:pt x="26" y="90"/>
                </a:lnTo>
                <a:lnTo>
                  <a:pt x="32" y="88"/>
                </a:lnTo>
                <a:lnTo>
                  <a:pt x="88" y="88"/>
                </a:lnTo>
                <a:lnTo>
                  <a:pt x="88" y="88"/>
                </a:lnTo>
                <a:lnTo>
                  <a:pt x="82" y="98"/>
                </a:lnTo>
                <a:lnTo>
                  <a:pt x="80" y="112"/>
                </a:lnTo>
                <a:lnTo>
                  <a:pt x="80" y="112"/>
                </a:lnTo>
                <a:lnTo>
                  <a:pt x="82" y="126"/>
                </a:lnTo>
                <a:lnTo>
                  <a:pt x="88" y="136"/>
                </a:lnTo>
                <a:lnTo>
                  <a:pt x="32" y="136"/>
                </a:lnTo>
                <a:lnTo>
                  <a:pt x="32" y="136"/>
                </a:lnTo>
                <a:lnTo>
                  <a:pt x="26" y="134"/>
                </a:lnTo>
                <a:lnTo>
                  <a:pt x="20" y="128"/>
                </a:lnTo>
                <a:lnTo>
                  <a:pt x="18" y="122"/>
                </a:lnTo>
                <a:lnTo>
                  <a:pt x="16" y="112"/>
                </a:lnTo>
                <a:close/>
                <a:moveTo>
                  <a:pt x="96" y="240"/>
                </a:moveTo>
                <a:lnTo>
                  <a:pt x="64" y="240"/>
                </a:lnTo>
                <a:lnTo>
                  <a:pt x="64" y="168"/>
                </a:lnTo>
                <a:lnTo>
                  <a:pt x="64" y="168"/>
                </a:lnTo>
                <a:lnTo>
                  <a:pt x="62" y="160"/>
                </a:lnTo>
                <a:lnTo>
                  <a:pt x="60" y="152"/>
                </a:lnTo>
                <a:lnTo>
                  <a:pt x="66" y="152"/>
                </a:lnTo>
                <a:lnTo>
                  <a:pt x="66" y="152"/>
                </a:lnTo>
                <a:lnTo>
                  <a:pt x="90" y="152"/>
                </a:lnTo>
                <a:lnTo>
                  <a:pt x="90" y="152"/>
                </a:lnTo>
                <a:lnTo>
                  <a:pt x="88" y="160"/>
                </a:lnTo>
                <a:lnTo>
                  <a:pt x="88" y="216"/>
                </a:lnTo>
                <a:lnTo>
                  <a:pt x="88" y="216"/>
                </a:lnTo>
                <a:lnTo>
                  <a:pt x="88" y="222"/>
                </a:lnTo>
                <a:lnTo>
                  <a:pt x="90" y="226"/>
                </a:lnTo>
                <a:lnTo>
                  <a:pt x="94" y="232"/>
                </a:lnTo>
                <a:lnTo>
                  <a:pt x="94" y="232"/>
                </a:lnTo>
                <a:lnTo>
                  <a:pt x="96" y="234"/>
                </a:lnTo>
                <a:lnTo>
                  <a:pt x="96" y="240"/>
                </a:lnTo>
                <a:close/>
                <a:moveTo>
                  <a:pt x="106" y="136"/>
                </a:moveTo>
                <a:lnTo>
                  <a:pt x="104" y="136"/>
                </a:lnTo>
                <a:lnTo>
                  <a:pt x="104" y="136"/>
                </a:lnTo>
                <a:lnTo>
                  <a:pt x="104" y="136"/>
                </a:lnTo>
                <a:lnTo>
                  <a:pt x="98" y="134"/>
                </a:lnTo>
                <a:lnTo>
                  <a:pt x="92" y="128"/>
                </a:lnTo>
                <a:lnTo>
                  <a:pt x="90" y="122"/>
                </a:lnTo>
                <a:lnTo>
                  <a:pt x="88" y="112"/>
                </a:lnTo>
                <a:lnTo>
                  <a:pt x="88" y="112"/>
                </a:lnTo>
                <a:lnTo>
                  <a:pt x="90" y="102"/>
                </a:lnTo>
                <a:lnTo>
                  <a:pt x="92" y="96"/>
                </a:lnTo>
                <a:lnTo>
                  <a:pt x="98" y="90"/>
                </a:lnTo>
                <a:lnTo>
                  <a:pt x="104" y="88"/>
                </a:lnTo>
                <a:lnTo>
                  <a:pt x="106" y="88"/>
                </a:lnTo>
                <a:lnTo>
                  <a:pt x="106" y="88"/>
                </a:lnTo>
                <a:lnTo>
                  <a:pt x="116" y="86"/>
                </a:lnTo>
                <a:lnTo>
                  <a:pt x="128" y="84"/>
                </a:lnTo>
                <a:lnTo>
                  <a:pt x="138" y="78"/>
                </a:lnTo>
                <a:lnTo>
                  <a:pt x="148" y="72"/>
                </a:lnTo>
                <a:lnTo>
                  <a:pt x="148" y="72"/>
                </a:lnTo>
                <a:lnTo>
                  <a:pt x="144" y="92"/>
                </a:lnTo>
                <a:lnTo>
                  <a:pt x="144" y="112"/>
                </a:lnTo>
                <a:lnTo>
                  <a:pt x="144" y="112"/>
                </a:lnTo>
                <a:lnTo>
                  <a:pt x="144" y="132"/>
                </a:lnTo>
                <a:lnTo>
                  <a:pt x="148" y="152"/>
                </a:lnTo>
                <a:lnTo>
                  <a:pt x="148" y="152"/>
                </a:lnTo>
                <a:lnTo>
                  <a:pt x="138" y="146"/>
                </a:lnTo>
                <a:lnTo>
                  <a:pt x="128" y="140"/>
                </a:lnTo>
                <a:lnTo>
                  <a:pt x="116" y="138"/>
                </a:lnTo>
                <a:lnTo>
                  <a:pt x="106" y="136"/>
                </a:lnTo>
                <a:close/>
                <a:moveTo>
                  <a:pt x="200" y="208"/>
                </a:moveTo>
                <a:lnTo>
                  <a:pt x="200" y="208"/>
                </a:lnTo>
                <a:lnTo>
                  <a:pt x="194" y="206"/>
                </a:lnTo>
                <a:lnTo>
                  <a:pt x="188" y="204"/>
                </a:lnTo>
                <a:lnTo>
                  <a:pt x="184" y="198"/>
                </a:lnTo>
                <a:lnTo>
                  <a:pt x="178" y="192"/>
                </a:lnTo>
                <a:lnTo>
                  <a:pt x="170" y="174"/>
                </a:lnTo>
                <a:lnTo>
                  <a:pt x="164" y="152"/>
                </a:lnTo>
                <a:lnTo>
                  <a:pt x="184" y="152"/>
                </a:lnTo>
                <a:lnTo>
                  <a:pt x="184" y="152"/>
                </a:lnTo>
                <a:lnTo>
                  <a:pt x="190" y="152"/>
                </a:lnTo>
                <a:lnTo>
                  <a:pt x="196" y="148"/>
                </a:lnTo>
                <a:lnTo>
                  <a:pt x="202" y="146"/>
                </a:lnTo>
                <a:lnTo>
                  <a:pt x="206" y="140"/>
                </a:lnTo>
                <a:lnTo>
                  <a:pt x="210" y="134"/>
                </a:lnTo>
                <a:lnTo>
                  <a:pt x="214" y="128"/>
                </a:lnTo>
                <a:lnTo>
                  <a:pt x="216" y="120"/>
                </a:lnTo>
                <a:lnTo>
                  <a:pt x="216" y="112"/>
                </a:lnTo>
                <a:lnTo>
                  <a:pt x="216" y="112"/>
                </a:lnTo>
                <a:lnTo>
                  <a:pt x="216" y="104"/>
                </a:lnTo>
                <a:lnTo>
                  <a:pt x="214" y="96"/>
                </a:lnTo>
                <a:lnTo>
                  <a:pt x="210" y="90"/>
                </a:lnTo>
                <a:lnTo>
                  <a:pt x="206" y="84"/>
                </a:lnTo>
                <a:lnTo>
                  <a:pt x="202" y="78"/>
                </a:lnTo>
                <a:lnTo>
                  <a:pt x="196" y="76"/>
                </a:lnTo>
                <a:lnTo>
                  <a:pt x="190" y="72"/>
                </a:lnTo>
                <a:lnTo>
                  <a:pt x="184" y="72"/>
                </a:lnTo>
                <a:lnTo>
                  <a:pt x="164" y="72"/>
                </a:lnTo>
                <a:lnTo>
                  <a:pt x="164" y="72"/>
                </a:lnTo>
                <a:lnTo>
                  <a:pt x="170" y="50"/>
                </a:lnTo>
                <a:lnTo>
                  <a:pt x="178" y="32"/>
                </a:lnTo>
                <a:lnTo>
                  <a:pt x="184" y="26"/>
                </a:lnTo>
                <a:lnTo>
                  <a:pt x="188" y="20"/>
                </a:lnTo>
                <a:lnTo>
                  <a:pt x="194" y="18"/>
                </a:lnTo>
                <a:lnTo>
                  <a:pt x="200" y="16"/>
                </a:lnTo>
                <a:lnTo>
                  <a:pt x="200" y="16"/>
                </a:lnTo>
                <a:lnTo>
                  <a:pt x="208" y="18"/>
                </a:lnTo>
                <a:lnTo>
                  <a:pt x="216" y="24"/>
                </a:lnTo>
                <a:lnTo>
                  <a:pt x="222" y="32"/>
                </a:lnTo>
                <a:lnTo>
                  <a:pt x="228" y="44"/>
                </a:lnTo>
                <a:lnTo>
                  <a:pt x="234" y="58"/>
                </a:lnTo>
                <a:lnTo>
                  <a:pt x="236" y="74"/>
                </a:lnTo>
                <a:lnTo>
                  <a:pt x="240" y="92"/>
                </a:lnTo>
                <a:lnTo>
                  <a:pt x="240" y="112"/>
                </a:lnTo>
                <a:lnTo>
                  <a:pt x="240" y="112"/>
                </a:lnTo>
                <a:lnTo>
                  <a:pt x="240" y="132"/>
                </a:lnTo>
                <a:lnTo>
                  <a:pt x="236" y="150"/>
                </a:lnTo>
                <a:lnTo>
                  <a:pt x="234" y="166"/>
                </a:lnTo>
                <a:lnTo>
                  <a:pt x="228" y="180"/>
                </a:lnTo>
                <a:lnTo>
                  <a:pt x="222" y="192"/>
                </a:lnTo>
                <a:lnTo>
                  <a:pt x="216" y="200"/>
                </a:lnTo>
                <a:lnTo>
                  <a:pt x="208" y="206"/>
                </a:lnTo>
                <a:lnTo>
                  <a:pt x="200" y="20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grpSp>
        <p:nvGrpSpPr>
          <p:cNvPr id="48" name="Group 47"/>
          <p:cNvGrpSpPr/>
          <p:nvPr>
            <p:custDataLst>
              <p:tags r:id="rId9"/>
            </p:custDataLst>
          </p:nvPr>
        </p:nvGrpSpPr>
        <p:grpSpPr>
          <a:xfrm>
            <a:off x="2351011" y="2358538"/>
            <a:ext cx="255134" cy="371104"/>
            <a:chOff x="4838700" y="2774950"/>
            <a:chExt cx="279400" cy="406400"/>
          </a:xfrm>
          <a:solidFill>
            <a:schemeClr val="bg1"/>
          </a:solidFill>
        </p:grpSpPr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4838700" y="2774950"/>
              <a:ext cx="279400" cy="406400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54" y="6"/>
                </a:cxn>
                <a:cxn ang="0">
                  <a:pos x="26" y="26"/>
                </a:cxn>
                <a:cxn ang="0">
                  <a:pos x="6" y="54"/>
                </a:cxn>
                <a:cxn ang="0">
                  <a:pos x="0" y="88"/>
                </a:cxn>
                <a:cxn ang="0">
                  <a:pos x="2" y="100"/>
                </a:cxn>
                <a:cxn ang="0">
                  <a:pos x="16" y="138"/>
                </a:cxn>
                <a:cxn ang="0">
                  <a:pos x="40" y="184"/>
                </a:cxn>
                <a:cxn ang="0">
                  <a:pos x="50" y="214"/>
                </a:cxn>
                <a:cxn ang="0">
                  <a:pos x="62" y="246"/>
                </a:cxn>
                <a:cxn ang="0">
                  <a:pos x="76" y="254"/>
                </a:cxn>
                <a:cxn ang="0">
                  <a:pos x="88" y="256"/>
                </a:cxn>
                <a:cxn ang="0">
                  <a:pos x="108" y="252"/>
                </a:cxn>
                <a:cxn ang="0">
                  <a:pos x="118" y="238"/>
                </a:cxn>
                <a:cxn ang="0">
                  <a:pos x="136" y="184"/>
                </a:cxn>
                <a:cxn ang="0">
                  <a:pos x="146" y="162"/>
                </a:cxn>
                <a:cxn ang="0">
                  <a:pos x="172" y="112"/>
                </a:cxn>
                <a:cxn ang="0">
                  <a:pos x="176" y="88"/>
                </a:cxn>
                <a:cxn ang="0">
                  <a:pos x="174" y="70"/>
                </a:cxn>
                <a:cxn ang="0">
                  <a:pos x="160" y="38"/>
                </a:cxn>
                <a:cxn ang="0">
                  <a:pos x="138" y="16"/>
                </a:cxn>
                <a:cxn ang="0">
                  <a:pos x="106" y="2"/>
                </a:cxn>
                <a:cxn ang="0">
                  <a:pos x="108" y="218"/>
                </a:cxn>
                <a:cxn ang="0">
                  <a:pos x="70" y="222"/>
                </a:cxn>
                <a:cxn ang="0">
                  <a:pos x="64" y="208"/>
                </a:cxn>
                <a:cxn ang="0">
                  <a:pos x="114" y="200"/>
                </a:cxn>
                <a:cxn ang="0">
                  <a:pos x="112" y="208"/>
                </a:cxn>
                <a:cxn ang="0">
                  <a:pos x="108" y="218"/>
                </a:cxn>
                <a:cxn ang="0">
                  <a:pos x="62" y="200"/>
                </a:cxn>
                <a:cxn ang="0">
                  <a:pos x="120" y="184"/>
                </a:cxn>
                <a:cxn ang="0">
                  <a:pos x="116" y="192"/>
                </a:cxn>
                <a:cxn ang="0">
                  <a:pos x="88" y="240"/>
                </a:cxn>
                <a:cxn ang="0">
                  <a:pos x="82" y="240"/>
                </a:cxn>
                <a:cxn ang="0">
                  <a:pos x="76" y="236"/>
                </a:cxn>
                <a:cxn ang="0">
                  <a:pos x="106" y="226"/>
                </a:cxn>
                <a:cxn ang="0">
                  <a:pos x="102" y="234"/>
                </a:cxn>
                <a:cxn ang="0">
                  <a:pos x="94" y="240"/>
                </a:cxn>
                <a:cxn ang="0">
                  <a:pos x="126" y="168"/>
                </a:cxn>
                <a:cxn ang="0">
                  <a:pos x="50" y="168"/>
                </a:cxn>
                <a:cxn ang="0">
                  <a:pos x="38" y="142"/>
                </a:cxn>
                <a:cxn ang="0">
                  <a:pos x="18" y="100"/>
                </a:cxn>
                <a:cxn ang="0">
                  <a:pos x="16" y="88"/>
                </a:cxn>
                <a:cxn ang="0">
                  <a:pos x="22" y="60"/>
                </a:cxn>
                <a:cxn ang="0">
                  <a:pos x="38" y="38"/>
                </a:cxn>
                <a:cxn ang="0">
                  <a:pos x="60" y="22"/>
                </a:cxn>
                <a:cxn ang="0">
                  <a:pos x="88" y="16"/>
                </a:cxn>
                <a:cxn ang="0">
                  <a:pos x="102" y="18"/>
                </a:cxn>
                <a:cxn ang="0">
                  <a:pos x="128" y="28"/>
                </a:cxn>
                <a:cxn ang="0">
                  <a:pos x="148" y="48"/>
                </a:cxn>
                <a:cxn ang="0">
                  <a:pos x="158" y="74"/>
                </a:cxn>
                <a:cxn ang="0">
                  <a:pos x="160" y="88"/>
                </a:cxn>
                <a:cxn ang="0">
                  <a:pos x="154" y="114"/>
                </a:cxn>
                <a:cxn ang="0">
                  <a:pos x="138" y="142"/>
                </a:cxn>
              </a:cxnLst>
              <a:rect l="0" t="0" r="r" b="b"/>
              <a:pathLst>
                <a:path w="176" h="256">
                  <a:moveTo>
                    <a:pt x="88" y="0"/>
                  </a:moveTo>
                  <a:lnTo>
                    <a:pt x="88" y="0"/>
                  </a:lnTo>
                  <a:lnTo>
                    <a:pt x="70" y="2"/>
                  </a:lnTo>
                  <a:lnTo>
                    <a:pt x="54" y="6"/>
                  </a:lnTo>
                  <a:lnTo>
                    <a:pt x="38" y="16"/>
                  </a:lnTo>
                  <a:lnTo>
                    <a:pt x="26" y="26"/>
                  </a:lnTo>
                  <a:lnTo>
                    <a:pt x="16" y="38"/>
                  </a:lnTo>
                  <a:lnTo>
                    <a:pt x="6" y="54"/>
                  </a:lnTo>
                  <a:lnTo>
                    <a:pt x="2" y="7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" y="100"/>
                  </a:lnTo>
                  <a:lnTo>
                    <a:pt x="4" y="112"/>
                  </a:lnTo>
                  <a:lnTo>
                    <a:pt x="16" y="138"/>
                  </a:lnTo>
                  <a:lnTo>
                    <a:pt x="30" y="162"/>
                  </a:lnTo>
                  <a:lnTo>
                    <a:pt x="40" y="184"/>
                  </a:lnTo>
                  <a:lnTo>
                    <a:pt x="40" y="184"/>
                  </a:lnTo>
                  <a:lnTo>
                    <a:pt x="50" y="214"/>
                  </a:lnTo>
                  <a:lnTo>
                    <a:pt x="58" y="238"/>
                  </a:lnTo>
                  <a:lnTo>
                    <a:pt x="62" y="246"/>
                  </a:lnTo>
                  <a:lnTo>
                    <a:pt x="68" y="252"/>
                  </a:lnTo>
                  <a:lnTo>
                    <a:pt x="76" y="254"/>
                  </a:lnTo>
                  <a:lnTo>
                    <a:pt x="88" y="256"/>
                  </a:lnTo>
                  <a:lnTo>
                    <a:pt x="88" y="256"/>
                  </a:lnTo>
                  <a:lnTo>
                    <a:pt x="100" y="254"/>
                  </a:lnTo>
                  <a:lnTo>
                    <a:pt x="108" y="252"/>
                  </a:lnTo>
                  <a:lnTo>
                    <a:pt x="114" y="246"/>
                  </a:lnTo>
                  <a:lnTo>
                    <a:pt x="118" y="238"/>
                  </a:lnTo>
                  <a:lnTo>
                    <a:pt x="126" y="214"/>
                  </a:lnTo>
                  <a:lnTo>
                    <a:pt x="136" y="184"/>
                  </a:lnTo>
                  <a:lnTo>
                    <a:pt x="136" y="184"/>
                  </a:lnTo>
                  <a:lnTo>
                    <a:pt x="146" y="162"/>
                  </a:lnTo>
                  <a:lnTo>
                    <a:pt x="160" y="138"/>
                  </a:lnTo>
                  <a:lnTo>
                    <a:pt x="172" y="112"/>
                  </a:lnTo>
                  <a:lnTo>
                    <a:pt x="174" y="100"/>
                  </a:lnTo>
                  <a:lnTo>
                    <a:pt x="176" y="88"/>
                  </a:lnTo>
                  <a:lnTo>
                    <a:pt x="176" y="88"/>
                  </a:lnTo>
                  <a:lnTo>
                    <a:pt x="174" y="70"/>
                  </a:lnTo>
                  <a:lnTo>
                    <a:pt x="170" y="54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8" y="16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close/>
                  <a:moveTo>
                    <a:pt x="108" y="218"/>
                  </a:moveTo>
                  <a:lnTo>
                    <a:pt x="70" y="222"/>
                  </a:lnTo>
                  <a:lnTo>
                    <a:pt x="70" y="222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4" y="206"/>
                  </a:lnTo>
                  <a:lnTo>
                    <a:pt x="114" y="200"/>
                  </a:lnTo>
                  <a:lnTo>
                    <a:pt x="114" y="200"/>
                  </a:lnTo>
                  <a:lnTo>
                    <a:pt x="112" y="208"/>
                  </a:lnTo>
                  <a:lnTo>
                    <a:pt x="112" y="208"/>
                  </a:lnTo>
                  <a:lnTo>
                    <a:pt x="108" y="218"/>
                  </a:lnTo>
                  <a:close/>
                  <a:moveTo>
                    <a:pt x="62" y="200"/>
                  </a:moveTo>
                  <a:lnTo>
                    <a:pt x="62" y="200"/>
                  </a:lnTo>
                  <a:lnTo>
                    <a:pt x="56" y="184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16" y="192"/>
                  </a:lnTo>
                  <a:lnTo>
                    <a:pt x="62" y="200"/>
                  </a:lnTo>
                  <a:close/>
                  <a:moveTo>
                    <a:pt x="88" y="240"/>
                  </a:moveTo>
                  <a:lnTo>
                    <a:pt x="88" y="240"/>
                  </a:lnTo>
                  <a:lnTo>
                    <a:pt x="82" y="240"/>
                  </a:lnTo>
                  <a:lnTo>
                    <a:pt x="78" y="238"/>
                  </a:lnTo>
                  <a:lnTo>
                    <a:pt x="76" y="236"/>
                  </a:lnTo>
                  <a:lnTo>
                    <a:pt x="72" y="230"/>
                  </a:lnTo>
                  <a:lnTo>
                    <a:pt x="106" y="226"/>
                  </a:lnTo>
                  <a:lnTo>
                    <a:pt x="106" y="226"/>
                  </a:lnTo>
                  <a:lnTo>
                    <a:pt x="102" y="234"/>
                  </a:lnTo>
                  <a:lnTo>
                    <a:pt x="98" y="238"/>
                  </a:lnTo>
                  <a:lnTo>
                    <a:pt x="94" y="240"/>
                  </a:lnTo>
                  <a:lnTo>
                    <a:pt x="88" y="240"/>
                  </a:lnTo>
                  <a:close/>
                  <a:moveTo>
                    <a:pt x="126" y="168"/>
                  </a:moveTo>
                  <a:lnTo>
                    <a:pt x="50" y="168"/>
                  </a:lnTo>
                  <a:lnTo>
                    <a:pt x="50" y="168"/>
                  </a:lnTo>
                  <a:lnTo>
                    <a:pt x="38" y="142"/>
                  </a:lnTo>
                  <a:lnTo>
                    <a:pt x="38" y="142"/>
                  </a:lnTo>
                  <a:lnTo>
                    <a:pt x="22" y="114"/>
                  </a:lnTo>
                  <a:lnTo>
                    <a:pt x="18" y="100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8" y="74"/>
                  </a:lnTo>
                  <a:lnTo>
                    <a:pt x="22" y="60"/>
                  </a:lnTo>
                  <a:lnTo>
                    <a:pt x="28" y="48"/>
                  </a:lnTo>
                  <a:lnTo>
                    <a:pt x="38" y="38"/>
                  </a:lnTo>
                  <a:lnTo>
                    <a:pt x="48" y="28"/>
                  </a:lnTo>
                  <a:lnTo>
                    <a:pt x="60" y="22"/>
                  </a:lnTo>
                  <a:lnTo>
                    <a:pt x="74" y="18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102" y="18"/>
                  </a:lnTo>
                  <a:lnTo>
                    <a:pt x="116" y="22"/>
                  </a:lnTo>
                  <a:lnTo>
                    <a:pt x="128" y="28"/>
                  </a:lnTo>
                  <a:lnTo>
                    <a:pt x="138" y="38"/>
                  </a:lnTo>
                  <a:lnTo>
                    <a:pt x="148" y="48"/>
                  </a:lnTo>
                  <a:lnTo>
                    <a:pt x="154" y="60"/>
                  </a:lnTo>
                  <a:lnTo>
                    <a:pt x="158" y="74"/>
                  </a:lnTo>
                  <a:lnTo>
                    <a:pt x="160" y="88"/>
                  </a:lnTo>
                  <a:lnTo>
                    <a:pt x="160" y="88"/>
                  </a:lnTo>
                  <a:lnTo>
                    <a:pt x="158" y="100"/>
                  </a:lnTo>
                  <a:lnTo>
                    <a:pt x="154" y="114"/>
                  </a:lnTo>
                  <a:lnTo>
                    <a:pt x="138" y="142"/>
                  </a:lnTo>
                  <a:lnTo>
                    <a:pt x="138" y="142"/>
                  </a:lnTo>
                  <a:lnTo>
                    <a:pt x="126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50" name="Freeform 66"/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51" name="Freeform 67"/>
            <p:cNvSpPr>
              <a:spLocks/>
            </p:cNvSpPr>
            <p:nvPr/>
          </p:nvSpPr>
          <p:spPr bwMode="auto">
            <a:xfrm>
              <a:off x="4902200" y="2838450"/>
              <a:ext cx="82550" cy="8255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0" y="4"/>
                </a:cxn>
                <a:cxn ang="0">
                  <a:pos x="22" y="8"/>
                </a:cxn>
                <a:cxn ang="0">
                  <a:pos x="14" y="14"/>
                </a:cxn>
                <a:cxn ang="0">
                  <a:pos x="8" y="22"/>
                </a:cxn>
                <a:cxn ang="0">
                  <a:pos x="4" y="30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50"/>
                </a:cxn>
                <a:cxn ang="0">
                  <a:pos x="4" y="52"/>
                </a:cxn>
                <a:cxn ang="0">
                  <a:pos x="4" y="52"/>
                </a:cxn>
                <a:cxn ang="0">
                  <a:pos x="6" y="50"/>
                </a:cxn>
                <a:cxn ang="0">
                  <a:pos x="8" y="48"/>
                </a:cxn>
                <a:cxn ang="0">
                  <a:pos x="8" y="48"/>
                </a:cxn>
                <a:cxn ang="0">
                  <a:pos x="8" y="40"/>
                </a:cxn>
                <a:cxn ang="0">
                  <a:pos x="12" y="32"/>
                </a:cxn>
                <a:cxn ang="0">
                  <a:pos x="14" y="26"/>
                </a:cxn>
                <a:cxn ang="0">
                  <a:pos x="20" y="20"/>
                </a:cxn>
                <a:cxn ang="0">
                  <a:pos x="26" y="14"/>
                </a:cxn>
                <a:cxn ang="0">
                  <a:pos x="32" y="12"/>
                </a:cxn>
                <a:cxn ang="0">
                  <a:pos x="40" y="8"/>
                </a:cxn>
                <a:cxn ang="0">
                  <a:pos x="48" y="8"/>
                </a:cxn>
                <a:cxn ang="0">
                  <a:pos x="48" y="8"/>
                </a:cxn>
                <a:cxn ang="0">
                  <a:pos x="50" y="6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0"/>
                </a:cxn>
              </a:cxnLst>
              <a:rect l="0" t="0" r="r" b="b"/>
              <a:pathLst>
                <a:path w="52" h="52">
                  <a:moveTo>
                    <a:pt x="48" y="0"/>
                  </a:moveTo>
                  <a:lnTo>
                    <a:pt x="48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8" y="22"/>
                  </a:lnTo>
                  <a:lnTo>
                    <a:pt x="4" y="30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0"/>
                  </a:lnTo>
                  <a:lnTo>
                    <a:pt x="4" y="52"/>
                  </a:lnTo>
                  <a:lnTo>
                    <a:pt x="4" y="52"/>
                  </a:lnTo>
                  <a:lnTo>
                    <a:pt x="6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0"/>
                  </a:lnTo>
                  <a:lnTo>
                    <a:pt x="12" y="32"/>
                  </a:lnTo>
                  <a:lnTo>
                    <a:pt x="14" y="26"/>
                  </a:lnTo>
                  <a:lnTo>
                    <a:pt x="20" y="20"/>
                  </a:lnTo>
                  <a:lnTo>
                    <a:pt x="26" y="14"/>
                  </a:lnTo>
                  <a:lnTo>
                    <a:pt x="32" y="12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0" y="6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48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grpSp>
        <p:nvGrpSpPr>
          <p:cNvPr id="52" name="Group 51"/>
          <p:cNvGrpSpPr/>
          <p:nvPr>
            <p:custDataLst>
              <p:tags r:id="rId10"/>
            </p:custDataLst>
          </p:nvPr>
        </p:nvGrpSpPr>
        <p:grpSpPr>
          <a:xfrm>
            <a:off x="4374556" y="2358539"/>
            <a:ext cx="371102" cy="371102"/>
            <a:chOff x="5588000" y="1962150"/>
            <a:chExt cx="406400" cy="406400"/>
          </a:xfrm>
          <a:solidFill>
            <a:schemeClr val="bg1"/>
          </a:solidFill>
        </p:grpSpPr>
        <p:sp>
          <p:nvSpPr>
            <p:cNvPr id="53" name="Freeform 106"/>
            <p:cNvSpPr>
              <a:spLocks noEditPoints="1"/>
            </p:cNvSpPr>
            <p:nvPr/>
          </p:nvSpPr>
          <p:spPr bwMode="auto">
            <a:xfrm>
              <a:off x="5588000" y="1962150"/>
              <a:ext cx="406400" cy="406400"/>
            </a:xfrm>
            <a:custGeom>
              <a:avLst/>
              <a:gdLst/>
              <a:ahLst/>
              <a:cxnLst>
                <a:cxn ang="0">
                  <a:pos x="214" y="86"/>
                </a:cxn>
                <a:cxn ang="0">
                  <a:pos x="230" y="54"/>
                </a:cxn>
                <a:cxn ang="0">
                  <a:pos x="210" y="30"/>
                </a:cxn>
                <a:cxn ang="0">
                  <a:pos x="194" y="26"/>
                </a:cxn>
                <a:cxn ang="0">
                  <a:pos x="160" y="38"/>
                </a:cxn>
                <a:cxn ang="0">
                  <a:pos x="150" y="4"/>
                </a:cxn>
                <a:cxn ang="0">
                  <a:pos x="118" y="0"/>
                </a:cxn>
                <a:cxn ang="0">
                  <a:pos x="102" y="12"/>
                </a:cxn>
                <a:cxn ang="0">
                  <a:pos x="66" y="28"/>
                </a:cxn>
                <a:cxn ang="0">
                  <a:pos x="56" y="26"/>
                </a:cxn>
                <a:cxn ang="0">
                  <a:pos x="30" y="46"/>
                </a:cxn>
                <a:cxn ang="0">
                  <a:pos x="28" y="66"/>
                </a:cxn>
                <a:cxn ang="0">
                  <a:pos x="12" y="102"/>
                </a:cxn>
                <a:cxn ang="0">
                  <a:pos x="0" y="112"/>
                </a:cxn>
                <a:cxn ang="0">
                  <a:pos x="0" y="144"/>
                </a:cxn>
                <a:cxn ang="0">
                  <a:pos x="38" y="160"/>
                </a:cxn>
                <a:cxn ang="0">
                  <a:pos x="28" y="190"/>
                </a:cxn>
                <a:cxn ang="0">
                  <a:pos x="30" y="210"/>
                </a:cxn>
                <a:cxn ang="0">
                  <a:pos x="56" y="230"/>
                </a:cxn>
                <a:cxn ang="0">
                  <a:pos x="86" y="214"/>
                </a:cxn>
                <a:cxn ang="0">
                  <a:pos x="102" y="244"/>
                </a:cxn>
                <a:cxn ang="0">
                  <a:pos x="118" y="256"/>
                </a:cxn>
                <a:cxn ang="0">
                  <a:pos x="150" y="252"/>
                </a:cxn>
                <a:cxn ang="0">
                  <a:pos x="160" y="218"/>
                </a:cxn>
                <a:cxn ang="0">
                  <a:pos x="194" y="230"/>
                </a:cxn>
                <a:cxn ang="0">
                  <a:pos x="210" y="226"/>
                </a:cxn>
                <a:cxn ang="0">
                  <a:pos x="230" y="202"/>
                </a:cxn>
                <a:cxn ang="0">
                  <a:pos x="214" y="170"/>
                </a:cxn>
                <a:cxn ang="0">
                  <a:pos x="248" y="152"/>
                </a:cxn>
                <a:cxn ang="0">
                  <a:pos x="256" y="118"/>
                </a:cxn>
                <a:cxn ang="0">
                  <a:pos x="248" y="104"/>
                </a:cxn>
                <a:cxn ang="0">
                  <a:pos x="208" y="148"/>
                </a:cxn>
                <a:cxn ang="0">
                  <a:pos x="200" y="162"/>
                </a:cxn>
                <a:cxn ang="0">
                  <a:pos x="200" y="214"/>
                </a:cxn>
                <a:cxn ang="0">
                  <a:pos x="170" y="198"/>
                </a:cxn>
                <a:cxn ang="0">
                  <a:pos x="154" y="204"/>
                </a:cxn>
                <a:cxn ang="0">
                  <a:pos x="138" y="240"/>
                </a:cxn>
                <a:cxn ang="0">
                  <a:pos x="108" y="208"/>
                </a:cxn>
                <a:cxn ang="0">
                  <a:pos x="94" y="200"/>
                </a:cxn>
                <a:cxn ang="0">
                  <a:pos x="78" y="202"/>
                </a:cxn>
                <a:cxn ang="0">
                  <a:pos x="54" y="178"/>
                </a:cxn>
                <a:cxn ang="0">
                  <a:pos x="52" y="154"/>
                </a:cxn>
                <a:cxn ang="0">
                  <a:pos x="16" y="138"/>
                </a:cxn>
                <a:cxn ang="0">
                  <a:pos x="48" y="108"/>
                </a:cxn>
                <a:cxn ang="0">
                  <a:pos x="56" y="94"/>
                </a:cxn>
                <a:cxn ang="0">
                  <a:pos x="56" y="42"/>
                </a:cxn>
                <a:cxn ang="0">
                  <a:pos x="86" y="58"/>
                </a:cxn>
                <a:cxn ang="0">
                  <a:pos x="102" y="52"/>
                </a:cxn>
                <a:cxn ang="0">
                  <a:pos x="118" y="16"/>
                </a:cxn>
                <a:cxn ang="0">
                  <a:pos x="148" y="48"/>
                </a:cxn>
                <a:cxn ang="0">
                  <a:pos x="162" y="56"/>
                </a:cxn>
                <a:cxn ang="0">
                  <a:pos x="178" y="54"/>
                </a:cxn>
                <a:cxn ang="0">
                  <a:pos x="202" y="78"/>
                </a:cxn>
                <a:cxn ang="0">
                  <a:pos x="204" y="102"/>
                </a:cxn>
                <a:cxn ang="0">
                  <a:pos x="240" y="118"/>
                </a:cxn>
              </a:cxnLst>
              <a:rect l="0" t="0" r="r" b="b"/>
              <a:pathLst>
                <a:path w="256" h="256">
                  <a:moveTo>
                    <a:pt x="244" y="102"/>
                  </a:moveTo>
                  <a:lnTo>
                    <a:pt x="218" y="96"/>
                  </a:lnTo>
                  <a:lnTo>
                    <a:pt x="218" y="96"/>
                  </a:lnTo>
                  <a:lnTo>
                    <a:pt x="214" y="86"/>
                  </a:lnTo>
                  <a:lnTo>
                    <a:pt x="228" y="66"/>
                  </a:lnTo>
                  <a:lnTo>
                    <a:pt x="228" y="66"/>
                  </a:lnTo>
                  <a:lnTo>
                    <a:pt x="230" y="60"/>
                  </a:lnTo>
                  <a:lnTo>
                    <a:pt x="230" y="54"/>
                  </a:lnTo>
                  <a:lnTo>
                    <a:pt x="230" y="50"/>
                  </a:lnTo>
                  <a:lnTo>
                    <a:pt x="226" y="46"/>
                  </a:lnTo>
                  <a:lnTo>
                    <a:pt x="210" y="30"/>
                  </a:lnTo>
                  <a:lnTo>
                    <a:pt x="210" y="30"/>
                  </a:lnTo>
                  <a:lnTo>
                    <a:pt x="206" y="26"/>
                  </a:lnTo>
                  <a:lnTo>
                    <a:pt x="200" y="26"/>
                  </a:lnTo>
                  <a:lnTo>
                    <a:pt x="200" y="26"/>
                  </a:lnTo>
                  <a:lnTo>
                    <a:pt x="194" y="26"/>
                  </a:lnTo>
                  <a:lnTo>
                    <a:pt x="190" y="28"/>
                  </a:lnTo>
                  <a:lnTo>
                    <a:pt x="170" y="42"/>
                  </a:lnTo>
                  <a:lnTo>
                    <a:pt x="170" y="42"/>
                  </a:lnTo>
                  <a:lnTo>
                    <a:pt x="160" y="38"/>
                  </a:lnTo>
                  <a:lnTo>
                    <a:pt x="154" y="12"/>
                  </a:lnTo>
                  <a:lnTo>
                    <a:pt x="154" y="12"/>
                  </a:lnTo>
                  <a:lnTo>
                    <a:pt x="152" y="8"/>
                  </a:lnTo>
                  <a:lnTo>
                    <a:pt x="150" y="4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12" y="0"/>
                  </a:lnTo>
                  <a:lnTo>
                    <a:pt x="106" y="4"/>
                  </a:lnTo>
                  <a:lnTo>
                    <a:pt x="104" y="8"/>
                  </a:lnTo>
                  <a:lnTo>
                    <a:pt x="102" y="12"/>
                  </a:lnTo>
                  <a:lnTo>
                    <a:pt x="96" y="38"/>
                  </a:lnTo>
                  <a:lnTo>
                    <a:pt x="96" y="38"/>
                  </a:lnTo>
                  <a:lnTo>
                    <a:pt x="86" y="42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2" y="26"/>
                  </a:lnTo>
                  <a:lnTo>
                    <a:pt x="56" y="26"/>
                  </a:lnTo>
                  <a:lnTo>
                    <a:pt x="56" y="26"/>
                  </a:lnTo>
                  <a:lnTo>
                    <a:pt x="50" y="26"/>
                  </a:lnTo>
                  <a:lnTo>
                    <a:pt x="46" y="30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26" y="50"/>
                  </a:lnTo>
                  <a:lnTo>
                    <a:pt x="26" y="54"/>
                  </a:lnTo>
                  <a:lnTo>
                    <a:pt x="26" y="60"/>
                  </a:lnTo>
                  <a:lnTo>
                    <a:pt x="28" y="66"/>
                  </a:lnTo>
                  <a:lnTo>
                    <a:pt x="42" y="86"/>
                  </a:lnTo>
                  <a:lnTo>
                    <a:pt x="42" y="86"/>
                  </a:lnTo>
                  <a:lnTo>
                    <a:pt x="38" y="96"/>
                  </a:lnTo>
                  <a:lnTo>
                    <a:pt x="12" y="102"/>
                  </a:lnTo>
                  <a:lnTo>
                    <a:pt x="12" y="102"/>
                  </a:lnTo>
                  <a:lnTo>
                    <a:pt x="8" y="104"/>
                  </a:lnTo>
                  <a:lnTo>
                    <a:pt x="4" y="106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4"/>
                  </a:lnTo>
                  <a:lnTo>
                    <a:pt x="4" y="150"/>
                  </a:lnTo>
                  <a:lnTo>
                    <a:pt x="8" y="152"/>
                  </a:lnTo>
                  <a:lnTo>
                    <a:pt x="12" y="154"/>
                  </a:lnTo>
                  <a:lnTo>
                    <a:pt x="38" y="160"/>
                  </a:lnTo>
                  <a:lnTo>
                    <a:pt x="38" y="160"/>
                  </a:lnTo>
                  <a:lnTo>
                    <a:pt x="42" y="170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96"/>
                  </a:lnTo>
                  <a:lnTo>
                    <a:pt x="26" y="202"/>
                  </a:lnTo>
                  <a:lnTo>
                    <a:pt x="26" y="206"/>
                  </a:lnTo>
                  <a:lnTo>
                    <a:pt x="30" y="210"/>
                  </a:lnTo>
                  <a:lnTo>
                    <a:pt x="46" y="226"/>
                  </a:lnTo>
                  <a:lnTo>
                    <a:pt x="46" y="226"/>
                  </a:lnTo>
                  <a:lnTo>
                    <a:pt x="50" y="230"/>
                  </a:lnTo>
                  <a:lnTo>
                    <a:pt x="56" y="230"/>
                  </a:lnTo>
                  <a:lnTo>
                    <a:pt x="56" y="230"/>
                  </a:lnTo>
                  <a:lnTo>
                    <a:pt x="62" y="230"/>
                  </a:lnTo>
                  <a:lnTo>
                    <a:pt x="66" y="228"/>
                  </a:lnTo>
                  <a:lnTo>
                    <a:pt x="86" y="214"/>
                  </a:lnTo>
                  <a:lnTo>
                    <a:pt x="86" y="214"/>
                  </a:lnTo>
                  <a:lnTo>
                    <a:pt x="96" y="218"/>
                  </a:lnTo>
                  <a:lnTo>
                    <a:pt x="102" y="244"/>
                  </a:lnTo>
                  <a:lnTo>
                    <a:pt x="102" y="244"/>
                  </a:lnTo>
                  <a:lnTo>
                    <a:pt x="104" y="248"/>
                  </a:lnTo>
                  <a:lnTo>
                    <a:pt x="106" y="252"/>
                  </a:lnTo>
                  <a:lnTo>
                    <a:pt x="112" y="256"/>
                  </a:lnTo>
                  <a:lnTo>
                    <a:pt x="118" y="256"/>
                  </a:lnTo>
                  <a:lnTo>
                    <a:pt x="138" y="256"/>
                  </a:lnTo>
                  <a:lnTo>
                    <a:pt x="138" y="256"/>
                  </a:lnTo>
                  <a:lnTo>
                    <a:pt x="144" y="256"/>
                  </a:lnTo>
                  <a:lnTo>
                    <a:pt x="150" y="252"/>
                  </a:lnTo>
                  <a:lnTo>
                    <a:pt x="152" y="248"/>
                  </a:lnTo>
                  <a:lnTo>
                    <a:pt x="154" y="244"/>
                  </a:lnTo>
                  <a:lnTo>
                    <a:pt x="160" y="218"/>
                  </a:lnTo>
                  <a:lnTo>
                    <a:pt x="160" y="218"/>
                  </a:lnTo>
                  <a:lnTo>
                    <a:pt x="170" y="214"/>
                  </a:lnTo>
                  <a:lnTo>
                    <a:pt x="190" y="228"/>
                  </a:lnTo>
                  <a:lnTo>
                    <a:pt x="190" y="228"/>
                  </a:lnTo>
                  <a:lnTo>
                    <a:pt x="194" y="230"/>
                  </a:lnTo>
                  <a:lnTo>
                    <a:pt x="200" y="230"/>
                  </a:lnTo>
                  <a:lnTo>
                    <a:pt x="200" y="230"/>
                  </a:lnTo>
                  <a:lnTo>
                    <a:pt x="206" y="230"/>
                  </a:lnTo>
                  <a:lnTo>
                    <a:pt x="210" y="226"/>
                  </a:lnTo>
                  <a:lnTo>
                    <a:pt x="226" y="210"/>
                  </a:lnTo>
                  <a:lnTo>
                    <a:pt x="226" y="210"/>
                  </a:lnTo>
                  <a:lnTo>
                    <a:pt x="230" y="206"/>
                  </a:lnTo>
                  <a:lnTo>
                    <a:pt x="230" y="202"/>
                  </a:lnTo>
                  <a:lnTo>
                    <a:pt x="230" y="196"/>
                  </a:lnTo>
                  <a:lnTo>
                    <a:pt x="228" y="190"/>
                  </a:lnTo>
                  <a:lnTo>
                    <a:pt x="214" y="170"/>
                  </a:lnTo>
                  <a:lnTo>
                    <a:pt x="214" y="170"/>
                  </a:lnTo>
                  <a:lnTo>
                    <a:pt x="218" y="160"/>
                  </a:lnTo>
                  <a:lnTo>
                    <a:pt x="244" y="154"/>
                  </a:lnTo>
                  <a:lnTo>
                    <a:pt x="244" y="154"/>
                  </a:lnTo>
                  <a:lnTo>
                    <a:pt x="248" y="152"/>
                  </a:lnTo>
                  <a:lnTo>
                    <a:pt x="252" y="150"/>
                  </a:lnTo>
                  <a:lnTo>
                    <a:pt x="256" y="144"/>
                  </a:lnTo>
                  <a:lnTo>
                    <a:pt x="256" y="138"/>
                  </a:lnTo>
                  <a:lnTo>
                    <a:pt x="256" y="118"/>
                  </a:lnTo>
                  <a:lnTo>
                    <a:pt x="256" y="118"/>
                  </a:lnTo>
                  <a:lnTo>
                    <a:pt x="256" y="112"/>
                  </a:lnTo>
                  <a:lnTo>
                    <a:pt x="252" y="106"/>
                  </a:lnTo>
                  <a:lnTo>
                    <a:pt x="248" y="104"/>
                  </a:lnTo>
                  <a:lnTo>
                    <a:pt x="244" y="102"/>
                  </a:lnTo>
                  <a:close/>
                  <a:moveTo>
                    <a:pt x="216" y="144"/>
                  </a:moveTo>
                  <a:lnTo>
                    <a:pt x="216" y="144"/>
                  </a:lnTo>
                  <a:lnTo>
                    <a:pt x="208" y="148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0" y="162"/>
                  </a:lnTo>
                  <a:lnTo>
                    <a:pt x="200" y="162"/>
                  </a:lnTo>
                  <a:lnTo>
                    <a:pt x="198" y="170"/>
                  </a:lnTo>
                  <a:lnTo>
                    <a:pt x="202" y="178"/>
                  </a:lnTo>
                  <a:lnTo>
                    <a:pt x="214" y="200"/>
                  </a:lnTo>
                  <a:lnTo>
                    <a:pt x="200" y="214"/>
                  </a:lnTo>
                  <a:lnTo>
                    <a:pt x="178" y="202"/>
                  </a:lnTo>
                  <a:lnTo>
                    <a:pt x="178" y="202"/>
                  </a:lnTo>
                  <a:lnTo>
                    <a:pt x="174" y="198"/>
                  </a:lnTo>
                  <a:lnTo>
                    <a:pt x="170" y="198"/>
                  </a:lnTo>
                  <a:lnTo>
                    <a:pt x="170" y="198"/>
                  </a:lnTo>
                  <a:lnTo>
                    <a:pt x="162" y="200"/>
                  </a:lnTo>
                  <a:lnTo>
                    <a:pt x="162" y="200"/>
                  </a:lnTo>
                  <a:lnTo>
                    <a:pt x="154" y="204"/>
                  </a:lnTo>
                  <a:lnTo>
                    <a:pt x="154" y="204"/>
                  </a:lnTo>
                  <a:lnTo>
                    <a:pt x="148" y="208"/>
                  </a:lnTo>
                  <a:lnTo>
                    <a:pt x="144" y="216"/>
                  </a:lnTo>
                  <a:lnTo>
                    <a:pt x="138" y="240"/>
                  </a:lnTo>
                  <a:lnTo>
                    <a:pt x="118" y="240"/>
                  </a:lnTo>
                  <a:lnTo>
                    <a:pt x="112" y="216"/>
                  </a:lnTo>
                  <a:lnTo>
                    <a:pt x="112" y="216"/>
                  </a:lnTo>
                  <a:lnTo>
                    <a:pt x="108" y="208"/>
                  </a:lnTo>
                  <a:lnTo>
                    <a:pt x="102" y="204"/>
                  </a:lnTo>
                  <a:lnTo>
                    <a:pt x="102" y="204"/>
                  </a:lnTo>
                  <a:lnTo>
                    <a:pt x="94" y="200"/>
                  </a:lnTo>
                  <a:lnTo>
                    <a:pt x="94" y="200"/>
                  </a:lnTo>
                  <a:lnTo>
                    <a:pt x="86" y="198"/>
                  </a:lnTo>
                  <a:lnTo>
                    <a:pt x="86" y="198"/>
                  </a:lnTo>
                  <a:lnTo>
                    <a:pt x="82" y="198"/>
                  </a:lnTo>
                  <a:lnTo>
                    <a:pt x="78" y="202"/>
                  </a:lnTo>
                  <a:lnTo>
                    <a:pt x="56" y="214"/>
                  </a:lnTo>
                  <a:lnTo>
                    <a:pt x="42" y="200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8" y="170"/>
                  </a:lnTo>
                  <a:lnTo>
                    <a:pt x="56" y="162"/>
                  </a:lnTo>
                  <a:lnTo>
                    <a:pt x="56" y="162"/>
                  </a:lnTo>
                  <a:lnTo>
                    <a:pt x="52" y="154"/>
                  </a:lnTo>
                  <a:lnTo>
                    <a:pt x="52" y="154"/>
                  </a:lnTo>
                  <a:lnTo>
                    <a:pt x="48" y="148"/>
                  </a:lnTo>
                  <a:lnTo>
                    <a:pt x="40" y="144"/>
                  </a:lnTo>
                  <a:lnTo>
                    <a:pt x="16" y="138"/>
                  </a:lnTo>
                  <a:lnTo>
                    <a:pt x="16" y="118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8" y="108"/>
                  </a:lnTo>
                  <a:lnTo>
                    <a:pt x="52" y="102"/>
                  </a:lnTo>
                  <a:lnTo>
                    <a:pt x="52" y="102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8" y="86"/>
                  </a:lnTo>
                  <a:lnTo>
                    <a:pt x="54" y="78"/>
                  </a:lnTo>
                  <a:lnTo>
                    <a:pt x="42" y="56"/>
                  </a:lnTo>
                  <a:lnTo>
                    <a:pt x="56" y="42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82" y="58"/>
                  </a:lnTo>
                  <a:lnTo>
                    <a:pt x="86" y="58"/>
                  </a:lnTo>
                  <a:lnTo>
                    <a:pt x="86" y="58"/>
                  </a:lnTo>
                  <a:lnTo>
                    <a:pt x="94" y="56"/>
                  </a:lnTo>
                  <a:lnTo>
                    <a:pt x="94" y="56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48"/>
                  </a:lnTo>
                  <a:lnTo>
                    <a:pt x="112" y="40"/>
                  </a:lnTo>
                  <a:lnTo>
                    <a:pt x="118" y="16"/>
                  </a:lnTo>
                  <a:lnTo>
                    <a:pt x="138" y="16"/>
                  </a:lnTo>
                  <a:lnTo>
                    <a:pt x="144" y="40"/>
                  </a:lnTo>
                  <a:lnTo>
                    <a:pt x="144" y="40"/>
                  </a:lnTo>
                  <a:lnTo>
                    <a:pt x="148" y="48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62" y="56"/>
                  </a:lnTo>
                  <a:lnTo>
                    <a:pt x="162" y="56"/>
                  </a:lnTo>
                  <a:lnTo>
                    <a:pt x="170" y="58"/>
                  </a:lnTo>
                  <a:lnTo>
                    <a:pt x="170" y="58"/>
                  </a:lnTo>
                  <a:lnTo>
                    <a:pt x="174" y="58"/>
                  </a:lnTo>
                  <a:lnTo>
                    <a:pt x="178" y="54"/>
                  </a:lnTo>
                  <a:lnTo>
                    <a:pt x="200" y="42"/>
                  </a:lnTo>
                  <a:lnTo>
                    <a:pt x="214" y="56"/>
                  </a:lnTo>
                  <a:lnTo>
                    <a:pt x="202" y="78"/>
                  </a:lnTo>
                  <a:lnTo>
                    <a:pt x="202" y="78"/>
                  </a:lnTo>
                  <a:lnTo>
                    <a:pt x="198" y="86"/>
                  </a:lnTo>
                  <a:lnTo>
                    <a:pt x="200" y="94"/>
                  </a:lnTo>
                  <a:lnTo>
                    <a:pt x="200" y="94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8" y="108"/>
                  </a:lnTo>
                  <a:lnTo>
                    <a:pt x="216" y="112"/>
                  </a:lnTo>
                  <a:lnTo>
                    <a:pt x="240" y="118"/>
                  </a:lnTo>
                  <a:lnTo>
                    <a:pt x="240" y="138"/>
                  </a:lnTo>
                  <a:lnTo>
                    <a:pt x="216" y="1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54" name="Freeform 109"/>
            <p:cNvSpPr>
              <a:spLocks noEditPoints="1"/>
            </p:cNvSpPr>
            <p:nvPr/>
          </p:nvSpPr>
          <p:spPr bwMode="auto">
            <a:xfrm>
              <a:off x="5702300" y="2076450"/>
              <a:ext cx="177800" cy="177800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34" y="4"/>
                </a:cxn>
                <a:cxn ang="0">
                  <a:pos x="16" y="16"/>
                </a:cxn>
                <a:cxn ang="0">
                  <a:pos x="4" y="34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10" y="88"/>
                </a:cxn>
                <a:cxn ang="0">
                  <a:pos x="24" y="102"/>
                </a:cxn>
                <a:cxn ang="0">
                  <a:pos x="44" y="110"/>
                </a:cxn>
                <a:cxn ang="0">
                  <a:pos x="56" y="112"/>
                </a:cxn>
                <a:cxn ang="0">
                  <a:pos x="78" y="108"/>
                </a:cxn>
                <a:cxn ang="0">
                  <a:pos x="96" y="96"/>
                </a:cxn>
                <a:cxn ang="0">
                  <a:pos x="108" y="78"/>
                </a:cxn>
                <a:cxn ang="0">
                  <a:pos x="112" y="56"/>
                </a:cxn>
                <a:cxn ang="0">
                  <a:pos x="110" y="44"/>
                </a:cxn>
                <a:cxn ang="0">
                  <a:pos x="102" y="24"/>
                </a:cxn>
                <a:cxn ang="0">
                  <a:pos x="88" y="10"/>
                </a:cxn>
                <a:cxn ang="0">
                  <a:pos x="68" y="2"/>
                </a:cxn>
                <a:cxn ang="0">
                  <a:pos x="56" y="104"/>
                </a:cxn>
                <a:cxn ang="0">
                  <a:pos x="46" y="104"/>
                </a:cxn>
                <a:cxn ang="0">
                  <a:pos x="28" y="96"/>
                </a:cxn>
                <a:cxn ang="0">
                  <a:pos x="16" y="84"/>
                </a:cxn>
                <a:cxn ang="0">
                  <a:pos x="8" y="66"/>
                </a:cxn>
                <a:cxn ang="0">
                  <a:pos x="8" y="56"/>
                </a:cxn>
                <a:cxn ang="0">
                  <a:pos x="10" y="36"/>
                </a:cxn>
                <a:cxn ang="0">
                  <a:pos x="22" y="22"/>
                </a:cxn>
                <a:cxn ang="0">
                  <a:pos x="36" y="10"/>
                </a:cxn>
                <a:cxn ang="0">
                  <a:pos x="56" y="6"/>
                </a:cxn>
                <a:cxn ang="0">
                  <a:pos x="66" y="8"/>
                </a:cxn>
                <a:cxn ang="0">
                  <a:pos x="84" y="16"/>
                </a:cxn>
                <a:cxn ang="0">
                  <a:pos x="96" y="28"/>
                </a:cxn>
                <a:cxn ang="0">
                  <a:pos x="104" y="46"/>
                </a:cxn>
                <a:cxn ang="0">
                  <a:pos x="106" y="56"/>
                </a:cxn>
                <a:cxn ang="0">
                  <a:pos x="102" y="76"/>
                </a:cxn>
                <a:cxn ang="0">
                  <a:pos x="90" y="90"/>
                </a:cxn>
                <a:cxn ang="0">
                  <a:pos x="76" y="102"/>
                </a:cxn>
                <a:cxn ang="0">
                  <a:pos x="56" y="104"/>
                </a:cxn>
              </a:cxnLst>
              <a:rect l="0" t="0" r="r" b="b"/>
              <a:pathLst>
                <a:path w="112" h="112">
                  <a:moveTo>
                    <a:pt x="56" y="0"/>
                  </a:moveTo>
                  <a:lnTo>
                    <a:pt x="56" y="0"/>
                  </a:lnTo>
                  <a:lnTo>
                    <a:pt x="44" y="2"/>
                  </a:lnTo>
                  <a:lnTo>
                    <a:pt x="34" y="4"/>
                  </a:lnTo>
                  <a:lnTo>
                    <a:pt x="24" y="10"/>
                  </a:lnTo>
                  <a:lnTo>
                    <a:pt x="16" y="16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4" y="78"/>
                  </a:lnTo>
                  <a:lnTo>
                    <a:pt x="10" y="88"/>
                  </a:lnTo>
                  <a:lnTo>
                    <a:pt x="16" y="96"/>
                  </a:lnTo>
                  <a:lnTo>
                    <a:pt x="24" y="102"/>
                  </a:lnTo>
                  <a:lnTo>
                    <a:pt x="34" y="108"/>
                  </a:lnTo>
                  <a:lnTo>
                    <a:pt x="44" y="110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8" y="110"/>
                  </a:lnTo>
                  <a:lnTo>
                    <a:pt x="78" y="108"/>
                  </a:lnTo>
                  <a:lnTo>
                    <a:pt x="88" y="102"/>
                  </a:lnTo>
                  <a:lnTo>
                    <a:pt x="96" y="96"/>
                  </a:lnTo>
                  <a:lnTo>
                    <a:pt x="102" y="88"/>
                  </a:lnTo>
                  <a:lnTo>
                    <a:pt x="108" y="78"/>
                  </a:lnTo>
                  <a:lnTo>
                    <a:pt x="110" y="68"/>
                  </a:lnTo>
                  <a:lnTo>
                    <a:pt x="112" y="56"/>
                  </a:lnTo>
                  <a:lnTo>
                    <a:pt x="112" y="56"/>
                  </a:lnTo>
                  <a:lnTo>
                    <a:pt x="110" y="44"/>
                  </a:lnTo>
                  <a:lnTo>
                    <a:pt x="108" y="34"/>
                  </a:lnTo>
                  <a:lnTo>
                    <a:pt x="102" y="24"/>
                  </a:lnTo>
                  <a:lnTo>
                    <a:pt x="96" y="16"/>
                  </a:lnTo>
                  <a:lnTo>
                    <a:pt x="88" y="10"/>
                  </a:lnTo>
                  <a:lnTo>
                    <a:pt x="78" y="4"/>
                  </a:lnTo>
                  <a:lnTo>
                    <a:pt x="68" y="2"/>
                  </a:lnTo>
                  <a:lnTo>
                    <a:pt x="56" y="0"/>
                  </a:lnTo>
                  <a:close/>
                  <a:moveTo>
                    <a:pt x="56" y="104"/>
                  </a:moveTo>
                  <a:lnTo>
                    <a:pt x="56" y="104"/>
                  </a:lnTo>
                  <a:lnTo>
                    <a:pt x="46" y="104"/>
                  </a:lnTo>
                  <a:lnTo>
                    <a:pt x="36" y="102"/>
                  </a:lnTo>
                  <a:lnTo>
                    <a:pt x="28" y="96"/>
                  </a:lnTo>
                  <a:lnTo>
                    <a:pt x="22" y="90"/>
                  </a:lnTo>
                  <a:lnTo>
                    <a:pt x="16" y="84"/>
                  </a:lnTo>
                  <a:lnTo>
                    <a:pt x="10" y="76"/>
                  </a:lnTo>
                  <a:lnTo>
                    <a:pt x="8" y="6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46"/>
                  </a:lnTo>
                  <a:lnTo>
                    <a:pt x="10" y="36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8" y="16"/>
                  </a:lnTo>
                  <a:lnTo>
                    <a:pt x="36" y="10"/>
                  </a:lnTo>
                  <a:lnTo>
                    <a:pt x="46" y="8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66" y="8"/>
                  </a:lnTo>
                  <a:lnTo>
                    <a:pt x="76" y="10"/>
                  </a:lnTo>
                  <a:lnTo>
                    <a:pt x="84" y="16"/>
                  </a:lnTo>
                  <a:lnTo>
                    <a:pt x="90" y="22"/>
                  </a:lnTo>
                  <a:lnTo>
                    <a:pt x="96" y="28"/>
                  </a:lnTo>
                  <a:lnTo>
                    <a:pt x="102" y="36"/>
                  </a:lnTo>
                  <a:lnTo>
                    <a:pt x="104" y="46"/>
                  </a:lnTo>
                  <a:lnTo>
                    <a:pt x="106" y="56"/>
                  </a:lnTo>
                  <a:lnTo>
                    <a:pt x="106" y="56"/>
                  </a:lnTo>
                  <a:lnTo>
                    <a:pt x="104" y="66"/>
                  </a:lnTo>
                  <a:lnTo>
                    <a:pt x="102" y="76"/>
                  </a:lnTo>
                  <a:lnTo>
                    <a:pt x="96" y="84"/>
                  </a:lnTo>
                  <a:lnTo>
                    <a:pt x="90" y="90"/>
                  </a:lnTo>
                  <a:lnTo>
                    <a:pt x="84" y="96"/>
                  </a:lnTo>
                  <a:lnTo>
                    <a:pt x="76" y="102"/>
                  </a:lnTo>
                  <a:lnTo>
                    <a:pt x="66" y="104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  <p:sp>
          <p:nvSpPr>
            <p:cNvPr id="55" name="Freeform 112"/>
            <p:cNvSpPr>
              <a:spLocks noEditPoints="1"/>
            </p:cNvSpPr>
            <p:nvPr/>
          </p:nvSpPr>
          <p:spPr bwMode="auto">
            <a:xfrm>
              <a:off x="5740400" y="2114550"/>
              <a:ext cx="101600" cy="1016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2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0" y="10"/>
                </a:cxn>
                <a:cxn ang="0">
                  <a:pos x="2" y="20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2" y="44"/>
                </a:cxn>
                <a:cxn ang="0">
                  <a:pos x="10" y="54"/>
                </a:cxn>
                <a:cxn ang="0">
                  <a:pos x="20" y="62"/>
                </a:cxn>
                <a:cxn ang="0">
                  <a:pos x="26" y="64"/>
                </a:cxn>
                <a:cxn ang="0">
                  <a:pos x="32" y="64"/>
                </a:cxn>
                <a:cxn ang="0">
                  <a:pos x="32" y="64"/>
                </a:cxn>
                <a:cxn ang="0">
                  <a:pos x="38" y="64"/>
                </a:cxn>
                <a:cxn ang="0">
                  <a:pos x="44" y="62"/>
                </a:cxn>
                <a:cxn ang="0">
                  <a:pos x="54" y="54"/>
                </a:cxn>
                <a:cxn ang="0">
                  <a:pos x="62" y="44"/>
                </a:cxn>
                <a:cxn ang="0">
                  <a:pos x="64" y="38"/>
                </a:cxn>
                <a:cxn ang="0">
                  <a:pos x="64" y="32"/>
                </a:cxn>
                <a:cxn ang="0">
                  <a:pos x="64" y="32"/>
                </a:cxn>
                <a:cxn ang="0">
                  <a:pos x="64" y="26"/>
                </a:cxn>
                <a:cxn ang="0">
                  <a:pos x="62" y="20"/>
                </a:cxn>
                <a:cxn ang="0">
                  <a:pos x="54" y="10"/>
                </a:cxn>
                <a:cxn ang="0">
                  <a:pos x="44" y="2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32" y="56"/>
                </a:cxn>
                <a:cxn ang="0">
                  <a:pos x="32" y="56"/>
                </a:cxn>
                <a:cxn ang="0">
                  <a:pos x="22" y="54"/>
                </a:cxn>
                <a:cxn ang="0">
                  <a:pos x="16" y="48"/>
                </a:cxn>
                <a:cxn ang="0">
                  <a:pos x="10" y="42"/>
                </a:cxn>
                <a:cxn ang="0">
                  <a:pos x="8" y="32"/>
                </a:cxn>
                <a:cxn ang="0">
                  <a:pos x="8" y="32"/>
                </a:cxn>
                <a:cxn ang="0">
                  <a:pos x="10" y="22"/>
                </a:cxn>
                <a:cxn ang="0">
                  <a:pos x="16" y="16"/>
                </a:cxn>
                <a:cxn ang="0">
                  <a:pos x="22" y="10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42" y="10"/>
                </a:cxn>
                <a:cxn ang="0">
                  <a:pos x="48" y="16"/>
                </a:cxn>
                <a:cxn ang="0">
                  <a:pos x="54" y="22"/>
                </a:cxn>
                <a:cxn ang="0">
                  <a:pos x="56" y="32"/>
                </a:cxn>
                <a:cxn ang="0">
                  <a:pos x="56" y="32"/>
                </a:cxn>
                <a:cxn ang="0">
                  <a:pos x="54" y="42"/>
                </a:cxn>
                <a:cxn ang="0">
                  <a:pos x="48" y="48"/>
                </a:cxn>
                <a:cxn ang="0">
                  <a:pos x="42" y="54"/>
                </a:cxn>
                <a:cxn ang="0">
                  <a:pos x="32" y="56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lnTo>
                    <a:pt x="32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0" y="10"/>
                  </a:lnTo>
                  <a:lnTo>
                    <a:pt x="2" y="20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2" y="44"/>
                  </a:lnTo>
                  <a:lnTo>
                    <a:pt x="10" y="54"/>
                  </a:lnTo>
                  <a:lnTo>
                    <a:pt x="20" y="62"/>
                  </a:lnTo>
                  <a:lnTo>
                    <a:pt x="2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38" y="64"/>
                  </a:lnTo>
                  <a:lnTo>
                    <a:pt x="44" y="62"/>
                  </a:lnTo>
                  <a:lnTo>
                    <a:pt x="54" y="54"/>
                  </a:lnTo>
                  <a:lnTo>
                    <a:pt x="62" y="44"/>
                  </a:lnTo>
                  <a:lnTo>
                    <a:pt x="64" y="38"/>
                  </a:lnTo>
                  <a:lnTo>
                    <a:pt x="64" y="32"/>
                  </a:lnTo>
                  <a:lnTo>
                    <a:pt x="64" y="32"/>
                  </a:lnTo>
                  <a:lnTo>
                    <a:pt x="64" y="26"/>
                  </a:lnTo>
                  <a:lnTo>
                    <a:pt x="62" y="20"/>
                  </a:lnTo>
                  <a:lnTo>
                    <a:pt x="54" y="10"/>
                  </a:lnTo>
                  <a:lnTo>
                    <a:pt x="44" y="2"/>
                  </a:lnTo>
                  <a:lnTo>
                    <a:pt x="38" y="0"/>
                  </a:lnTo>
                  <a:lnTo>
                    <a:pt x="32" y="0"/>
                  </a:lnTo>
                  <a:close/>
                  <a:moveTo>
                    <a:pt x="32" y="56"/>
                  </a:moveTo>
                  <a:lnTo>
                    <a:pt x="32" y="56"/>
                  </a:lnTo>
                  <a:lnTo>
                    <a:pt x="22" y="54"/>
                  </a:lnTo>
                  <a:lnTo>
                    <a:pt x="16" y="48"/>
                  </a:lnTo>
                  <a:lnTo>
                    <a:pt x="10" y="42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10" y="22"/>
                  </a:lnTo>
                  <a:lnTo>
                    <a:pt x="16" y="16"/>
                  </a:lnTo>
                  <a:lnTo>
                    <a:pt x="22" y="10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42" y="10"/>
                  </a:lnTo>
                  <a:lnTo>
                    <a:pt x="48" y="16"/>
                  </a:lnTo>
                  <a:lnTo>
                    <a:pt x="54" y="22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54" y="42"/>
                  </a:lnTo>
                  <a:lnTo>
                    <a:pt x="48" y="48"/>
                  </a:lnTo>
                  <a:lnTo>
                    <a:pt x="42" y="54"/>
                  </a:lnTo>
                  <a:lnTo>
                    <a:pt x="32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ar-SA"/>
            </a:p>
          </p:txBody>
        </p:sp>
      </p:grpSp>
      <p:sp>
        <p:nvSpPr>
          <p:cNvPr id="56" name="Freeform 52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3339738" y="2358539"/>
            <a:ext cx="371102" cy="371102"/>
          </a:xfrm>
          <a:custGeom>
            <a:avLst/>
            <a:gdLst/>
            <a:ahLst/>
            <a:cxnLst>
              <a:cxn ang="0">
                <a:pos x="224" y="12"/>
              </a:cxn>
              <a:cxn ang="0">
                <a:pos x="188" y="0"/>
              </a:cxn>
              <a:cxn ang="0">
                <a:pos x="168" y="4"/>
              </a:cxn>
              <a:cxn ang="0">
                <a:pos x="112" y="54"/>
              </a:cxn>
              <a:cxn ang="0">
                <a:pos x="110" y="54"/>
              </a:cxn>
              <a:cxn ang="0">
                <a:pos x="28" y="138"/>
              </a:cxn>
              <a:cxn ang="0">
                <a:pos x="20" y="152"/>
              </a:cxn>
              <a:cxn ang="0">
                <a:pos x="0" y="228"/>
              </a:cxn>
              <a:cxn ang="0">
                <a:pos x="8" y="248"/>
              </a:cxn>
              <a:cxn ang="0">
                <a:pos x="28" y="256"/>
              </a:cxn>
              <a:cxn ang="0">
                <a:pos x="106" y="236"/>
              </a:cxn>
              <a:cxn ang="0">
                <a:pos x="240" y="106"/>
              </a:cxn>
              <a:cxn ang="0">
                <a:pos x="252" y="86"/>
              </a:cxn>
              <a:cxn ang="0">
                <a:pos x="254" y="52"/>
              </a:cxn>
              <a:cxn ang="0">
                <a:pos x="236" y="20"/>
              </a:cxn>
              <a:cxn ang="0">
                <a:pos x="126" y="180"/>
              </a:cxn>
              <a:cxn ang="0">
                <a:pos x="198" y="94"/>
              </a:cxn>
              <a:cxn ang="0">
                <a:pos x="196" y="126"/>
              </a:cxn>
              <a:cxn ang="0">
                <a:pos x="190" y="134"/>
              </a:cxn>
              <a:cxn ang="0">
                <a:pos x="128" y="196"/>
              </a:cxn>
              <a:cxn ang="0">
                <a:pos x="118" y="162"/>
              </a:cxn>
              <a:cxn ang="0">
                <a:pos x="100" y="142"/>
              </a:cxn>
              <a:cxn ang="0">
                <a:pos x="168" y="60"/>
              </a:cxn>
              <a:cxn ang="0">
                <a:pos x="184" y="72"/>
              </a:cxn>
              <a:cxn ang="0">
                <a:pos x="118" y="162"/>
              </a:cxn>
              <a:cxn ang="0">
                <a:pos x="72" y="130"/>
              </a:cxn>
              <a:cxn ang="0">
                <a:pos x="122" y="66"/>
              </a:cxn>
              <a:cxn ang="0">
                <a:pos x="150" y="56"/>
              </a:cxn>
              <a:cxn ang="0">
                <a:pos x="34" y="238"/>
              </a:cxn>
              <a:cxn ang="0">
                <a:pos x="28" y="240"/>
              </a:cxn>
              <a:cxn ang="0">
                <a:pos x="16" y="232"/>
              </a:cxn>
              <a:cxn ang="0">
                <a:pos x="16" y="224"/>
              </a:cxn>
              <a:cxn ang="0">
                <a:pos x="32" y="194"/>
              </a:cxn>
              <a:cxn ang="0">
                <a:pos x="52" y="204"/>
              </a:cxn>
              <a:cxn ang="0">
                <a:pos x="60" y="218"/>
              </a:cxn>
              <a:cxn ang="0">
                <a:pos x="34" y="238"/>
              </a:cxn>
              <a:cxn ang="0">
                <a:pos x="70" y="222"/>
              </a:cxn>
              <a:cxn ang="0">
                <a:pos x="58" y="198"/>
              </a:cxn>
              <a:cxn ang="0">
                <a:pos x="44" y="188"/>
              </a:cxn>
              <a:cxn ang="0">
                <a:pos x="36" y="156"/>
              </a:cxn>
              <a:cxn ang="0">
                <a:pos x="38" y="150"/>
              </a:cxn>
              <a:cxn ang="0">
                <a:pos x="60" y="144"/>
              </a:cxn>
              <a:cxn ang="0">
                <a:pos x="82" y="150"/>
              </a:cxn>
              <a:cxn ang="0">
                <a:pos x="96" y="160"/>
              </a:cxn>
              <a:cxn ang="0">
                <a:pos x="110" y="182"/>
              </a:cxn>
              <a:cxn ang="0">
                <a:pos x="110" y="206"/>
              </a:cxn>
              <a:cxn ang="0">
                <a:pos x="104" y="220"/>
              </a:cxn>
              <a:cxn ang="0">
                <a:pos x="230" y="94"/>
              </a:cxn>
              <a:cxn ang="0">
                <a:pos x="216" y="102"/>
              </a:cxn>
              <a:cxn ang="0">
                <a:pos x="210" y="80"/>
              </a:cxn>
              <a:cxn ang="0">
                <a:pos x="196" y="60"/>
              </a:cxn>
              <a:cxn ang="0">
                <a:pos x="162" y="42"/>
              </a:cxn>
              <a:cxn ang="0">
                <a:pos x="162" y="26"/>
              </a:cxn>
              <a:cxn ang="0">
                <a:pos x="180" y="16"/>
              </a:cxn>
              <a:cxn ang="0">
                <a:pos x="198" y="18"/>
              </a:cxn>
              <a:cxn ang="0">
                <a:pos x="224" y="32"/>
              </a:cxn>
              <a:cxn ang="0">
                <a:pos x="236" y="48"/>
              </a:cxn>
              <a:cxn ang="0">
                <a:pos x="240" y="66"/>
              </a:cxn>
              <a:cxn ang="0">
                <a:pos x="234" y="88"/>
              </a:cxn>
            </a:cxnLst>
            <a:rect l="0" t="0" r="r" b="b"/>
            <a:pathLst>
              <a:path w="256" h="256">
                <a:moveTo>
                  <a:pt x="236" y="20"/>
                </a:moveTo>
                <a:lnTo>
                  <a:pt x="236" y="20"/>
                </a:lnTo>
                <a:lnTo>
                  <a:pt x="224" y="12"/>
                </a:lnTo>
                <a:lnTo>
                  <a:pt x="212" y="6"/>
                </a:lnTo>
                <a:lnTo>
                  <a:pt x="200" y="2"/>
                </a:lnTo>
                <a:lnTo>
                  <a:pt x="188" y="0"/>
                </a:lnTo>
                <a:lnTo>
                  <a:pt x="188" y="0"/>
                </a:lnTo>
                <a:lnTo>
                  <a:pt x="178" y="0"/>
                </a:lnTo>
                <a:lnTo>
                  <a:pt x="168" y="4"/>
                </a:lnTo>
                <a:lnTo>
                  <a:pt x="158" y="8"/>
                </a:lnTo>
                <a:lnTo>
                  <a:pt x="150" y="16"/>
                </a:lnTo>
                <a:lnTo>
                  <a:pt x="112" y="54"/>
                </a:lnTo>
                <a:lnTo>
                  <a:pt x="112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110" y="54"/>
                </a:lnTo>
                <a:lnTo>
                  <a:pt x="28" y="138"/>
                </a:lnTo>
                <a:lnTo>
                  <a:pt x="28" y="138"/>
                </a:lnTo>
                <a:lnTo>
                  <a:pt x="24" y="144"/>
                </a:lnTo>
                <a:lnTo>
                  <a:pt x="20" y="152"/>
                </a:lnTo>
                <a:lnTo>
                  <a:pt x="2" y="220"/>
                </a:lnTo>
                <a:lnTo>
                  <a:pt x="2" y="220"/>
                </a:lnTo>
                <a:lnTo>
                  <a:pt x="0" y="228"/>
                </a:lnTo>
                <a:lnTo>
                  <a:pt x="0" y="228"/>
                </a:lnTo>
                <a:lnTo>
                  <a:pt x="2" y="238"/>
                </a:lnTo>
                <a:lnTo>
                  <a:pt x="8" y="248"/>
                </a:lnTo>
                <a:lnTo>
                  <a:pt x="18" y="254"/>
                </a:lnTo>
                <a:lnTo>
                  <a:pt x="28" y="256"/>
                </a:lnTo>
                <a:lnTo>
                  <a:pt x="28" y="256"/>
                </a:lnTo>
                <a:lnTo>
                  <a:pt x="38" y="254"/>
                </a:lnTo>
                <a:lnTo>
                  <a:pt x="106" y="236"/>
                </a:lnTo>
                <a:lnTo>
                  <a:pt x="106" y="236"/>
                </a:lnTo>
                <a:lnTo>
                  <a:pt x="112" y="234"/>
                </a:lnTo>
                <a:lnTo>
                  <a:pt x="118" y="228"/>
                </a:lnTo>
                <a:lnTo>
                  <a:pt x="240" y="106"/>
                </a:lnTo>
                <a:lnTo>
                  <a:pt x="240" y="106"/>
                </a:lnTo>
                <a:lnTo>
                  <a:pt x="248" y="96"/>
                </a:lnTo>
                <a:lnTo>
                  <a:pt x="252" y="86"/>
                </a:lnTo>
                <a:lnTo>
                  <a:pt x="256" y="76"/>
                </a:lnTo>
                <a:lnTo>
                  <a:pt x="256" y="64"/>
                </a:lnTo>
                <a:lnTo>
                  <a:pt x="254" y="52"/>
                </a:lnTo>
                <a:lnTo>
                  <a:pt x="250" y="42"/>
                </a:lnTo>
                <a:lnTo>
                  <a:pt x="244" y="30"/>
                </a:lnTo>
                <a:lnTo>
                  <a:pt x="236" y="20"/>
                </a:lnTo>
                <a:close/>
                <a:moveTo>
                  <a:pt x="128" y="190"/>
                </a:moveTo>
                <a:lnTo>
                  <a:pt x="128" y="190"/>
                </a:lnTo>
                <a:lnTo>
                  <a:pt x="126" y="180"/>
                </a:lnTo>
                <a:lnTo>
                  <a:pt x="122" y="170"/>
                </a:lnTo>
                <a:lnTo>
                  <a:pt x="198" y="94"/>
                </a:lnTo>
                <a:lnTo>
                  <a:pt x="198" y="94"/>
                </a:lnTo>
                <a:lnTo>
                  <a:pt x="200" y="104"/>
                </a:lnTo>
                <a:lnTo>
                  <a:pt x="200" y="116"/>
                </a:lnTo>
                <a:lnTo>
                  <a:pt x="196" y="126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90" y="134"/>
                </a:lnTo>
                <a:lnTo>
                  <a:pt x="128" y="196"/>
                </a:lnTo>
                <a:lnTo>
                  <a:pt x="128" y="196"/>
                </a:lnTo>
                <a:lnTo>
                  <a:pt x="128" y="190"/>
                </a:lnTo>
                <a:close/>
                <a:moveTo>
                  <a:pt x="118" y="162"/>
                </a:moveTo>
                <a:lnTo>
                  <a:pt x="118" y="162"/>
                </a:lnTo>
                <a:lnTo>
                  <a:pt x="108" y="148"/>
                </a:lnTo>
                <a:lnTo>
                  <a:pt x="108" y="148"/>
                </a:lnTo>
                <a:lnTo>
                  <a:pt x="100" y="142"/>
                </a:lnTo>
                <a:lnTo>
                  <a:pt x="92" y="136"/>
                </a:lnTo>
                <a:lnTo>
                  <a:pt x="168" y="60"/>
                </a:lnTo>
                <a:lnTo>
                  <a:pt x="168" y="60"/>
                </a:lnTo>
                <a:lnTo>
                  <a:pt x="176" y="64"/>
                </a:lnTo>
                <a:lnTo>
                  <a:pt x="184" y="72"/>
                </a:lnTo>
                <a:lnTo>
                  <a:pt x="184" y="72"/>
                </a:lnTo>
                <a:lnTo>
                  <a:pt x="190" y="78"/>
                </a:lnTo>
                <a:lnTo>
                  <a:pt x="194" y="86"/>
                </a:lnTo>
                <a:lnTo>
                  <a:pt x="118" y="162"/>
                </a:lnTo>
                <a:close/>
                <a:moveTo>
                  <a:pt x="84" y="132"/>
                </a:moveTo>
                <a:lnTo>
                  <a:pt x="84" y="132"/>
                </a:lnTo>
                <a:lnTo>
                  <a:pt x="72" y="130"/>
                </a:lnTo>
                <a:lnTo>
                  <a:pt x="60" y="128"/>
                </a:lnTo>
                <a:lnTo>
                  <a:pt x="122" y="66"/>
                </a:lnTo>
                <a:lnTo>
                  <a:pt x="122" y="66"/>
                </a:lnTo>
                <a:lnTo>
                  <a:pt x="130" y="60"/>
                </a:lnTo>
                <a:lnTo>
                  <a:pt x="140" y="56"/>
                </a:lnTo>
                <a:lnTo>
                  <a:pt x="150" y="56"/>
                </a:lnTo>
                <a:lnTo>
                  <a:pt x="160" y="58"/>
                </a:lnTo>
                <a:lnTo>
                  <a:pt x="84" y="132"/>
                </a:lnTo>
                <a:close/>
                <a:moveTo>
                  <a:pt x="34" y="238"/>
                </a:moveTo>
                <a:lnTo>
                  <a:pt x="34" y="238"/>
                </a:lnTo>
                <a:lnTo>
                  <a:pt x="28" y="240"/>
                </a:lnTo>
                <a:lnTo>
                  <a:pt x="28" y="240"/>
                </a:lnTo>
                <a:lnTo>
                  <a:pt x="24" y="240"/>
                </a:lnTo>
                <a:lnTo>
                  <a:pt x="20" y="236"/>
                </a:lnTo>
                <a:lnTo>
                  <a:pt x="16" y="232"/>
                </a:lnTo>
                <a:lnTo>
                  <a:pt x="16" y="228"/>
                </a:lnTo>
                <a:lnTo>
                  <a:pt x="16" y="228"/>
                </a:lnTo>
                <a:lnTo>
                  <a:pt x="16" y="224"/>
                </a:lnTo>
                <a:lnTo>
                  <a:pt x="26" y="192"/>
                </a:lnTo>
                <a:lnTo>
                  <a:pt x="26" y="192"/>
                </a:lnTo>
                <a:lnTo>
                  <a:pt x="32" y="194"/>
                </a:lnTo>
                <a:lnTo>
                  <a:pt x="40" y="196"/>
                </a:lnTo>
                <a:lnTo>
                  <a:pt x="46" y="200"/>
                </a:lnTo>
                <a:lnTo>
                  <a:pt x="52" y="204"/>
                </a:lnTo>
                <a:lnTo>
                  <a:pt x="52" y="204"/>
                </a:lnTo>
                <a:lnTo>
                  <a:pt x="58" y="210"/>
                </a:lnTo>
                <a:lnTo>
                  <a:pt x="60" y="218"/>
                </a:lnTo>
                <a:lnTo>
                  <a:pt x="62" y="224"/>
                </a:lnTo>
                <a:lnTo>
                  <a:pt x="64" y="232"/>
                </a:lnTo>
                <a:lnTo>
                  <a:pt x="34" y="238"/>
                </a:lnTo>
                <a:close/>
                <a:moveTo>
                  <a:pt x="70" y="230"/>
                </a:moveTo>
                <a:lnTo>
                  <a:pt x="70" y="230"/>
                </a:lnTo>
                <a:lnTo>
                  <a:pt x="70" y="222"/>
                </a:lnTo>
                <a:lnTo>
                  <a:pt x="68" y="214"/>
                </a:lnTo>
                <a:lnTo>
                  <a:pt x="64" y="206"/>
                </a:lnTo>
                <a:lnTo>
                  <a:pt x="58" y="198"/>
                </a:lnTo>
                <a:lnTo>
                  <a:pt x="58" y="198"/>
                </a:lnTo>
                <a:lnTo>
                  <a:pt x="50" y="192"/>
                </a:lnTo>
                <a:lnTo>
                  <a:pt x="44" y="188"/>
                </a:lnTo>
                <a:lnTo>
                  <a:pt x="36" y="186"/>
                </a:lnTo>
                <a:lnTo>
                  <a:pt x="28" y="184"/>
                </a:lnTo>
                <a:lnTo>
                  <a:pt x="36" y="156"/>
                </a:lnTo>
                <a:lnTo>
                  <a:pt x="36" y="156"/>
                </a:lnTo>
                <a:lnTo>
                  <a:pt x="38" y="150"/>
                </a:lnTo>
                <a:lnTo>
                  <a:pt x="38" y="150"/>
                </a:lnTo>
                <a:lnTo>
                  <a:pt x="44" y="146"/>
                </a:lnTo>
                <a:lnTo>
                  <a:pt x="52" y="144"/>
                </a:lnTo>
                <a:lnTo>
                  <a:pt x="60" y="144"/>
                </a:lnTo>
                <a:lnTo>
                  <a:pt x="68" y="144"/>
                </a:lnTo>
                <a:lnTo>
                  <a:pt x="74" y="146"/>
                </a:lnTo>
                <a:lnTo>
                  <a:pt x="82" y="150"/>
                </a:lnTo>
                <a:lnTo>
                  <a:pt x="90" y="154"/>
                </a:lnTo>
                <a:lnTo>
                  <a:pt x="96" y="160"/>
                </a:lnTo>
                <a:lnTo>
                  <a:pt x="96" y="160"/>
                </a:lnTo>
                <a:lnTo>
                  <a:pt x="102" y="166"/>
                </a:lnTo>
                <a:lnTo>
                  <a:pt x="108" y="174"/>
                </a:lnTo>
                <a:lnTo>
                  <a:pt x="110" y="182"/>
                </a:lnTo>
                <a:lnTo>
                  <a:pt x="112" y="190"/>
                </a:lnTo>
                <a:lnTo>
                  <a:pt x="112" y="198"/>
                </a:lnTo>
                <a:lnTo>
                  <a:pt x="110" y="206"/>
                </a:lnTo>
                <a:lnTo>
                  <a:pt x="108" y="214"/>
                </a:lnTo>
                <a:lnTo>
                  <a:pt x="104" y="220"/>
                </a:lnTo>
                <a:lnTo>
                  <a:pt x="104" y="220"/>
                </a:lnTo>
                <a:lnTo>
                  <a:pt x="100" y="222"/>
                </a:lnTo>
                <a:lnTo>
                  <a:pt x="70" y="230"/>
                </a:lnTo>
                <a:close/>
                <a:moveTo>
                  <a:pt x="230" y="94"/>
                </a:moveTo>
                <a:lnTo>
                  <a:pt x="216" y="108"/>
                </a:lnTo>
                <a:lnTo>
                  <a:pt x="216" y="108"/>
                </a:lnTo>
                <a:lnTo>
                  <a:pt x="216" y="102"/>
                </a:lnTo>
                <a:lnTo>
                  <a:pt x="216" y="102"/>
                </a:lnTo>
                <a:lnTo>
                  <a:pt x="214" y="90"/>
                </a:lnTo>
                <a:lnTo>
                  <a:pt x="210" y="80"/>
                </a:lnTo>
                <a:lnTo>
                  <a:pt x="204" y="70"/>
                </a:lnTo>
                <a:lnTo>
                  <a:pt x="196" y="60"/>
                </a:lnTo>
                <a:lnTo>
                  <a:pt x="196" y="60"/>
                </a:lnTo>
                <a:lnTo>
                  <a:pt x="186" y="52"/>
                </a:lnTo>
                <a:lnTo>
                  <a:pt x="174" y="46"/>
                </a:lnTo>
                <a:lnTo>
                  <a:pt x="162" y="42"/>
                </a:lnTo>
                <a:lnTo>
                  <a:pt x="148" y="40"/>
                </a:lnTo>
                <a:lnTo>
                  <a:pt x="162" y="26"/>
                </a:lnTo>
                <a:lnTo>
                  <a:pt x="162" y="26"/>
                </a:lnTo>
                <a:lnTo>
                  <a:pt x="168" y="22"/>
                </a:lnTo>
                <a:lnTo>
                  <a:pt x="174" y="18"/>
                </a:lnTo>
                <a:lnTo>
                  <a:pt x="180" y="16"/>
                </a:lnTo>
                <a:lnTo>
                  <a:pt x="188" y="16"/>
                </a:lnTo>
                <a:lnTo>
                  <a:pt x="188" y="16"/>
                </a:lnTo>
                <a:lnTo>
                  <a:pt x="198" y="18"/>
                </a:lnTo>
                <a:lnTo>
                  <a:pt x="206" y="20"/>
                </a:lnTo>
                <a:lnTo>
                  <a:pt x="216" y="26"/>
                </a:lnTo>
                <a:lnTo>
                  <a:pt x="224" y="32"/>
                </a:lnTo>
                <a:lnTo>
                  <a:pt x="224" y="32"/>
                </a:lnTo>
                <a:lnTo>
                  <a:pt x="230" y="40"/>
                </a:lnTo>
                <a:lnTo>
                  <a:pt x="236" y="48"/>
                </a:lnTo>
                <a:lnTo>
                  <a:pt x="238" y="56"/>
                </a:lnTo>
                <a:lnTo>
                  <a:pt x="240" y="66"/>
                </a:lnTo>
                <a:lnTo>
                  <a:pt x="240" y="66"/>
                </a:lnTo>
                <a:lnTo>
                  <a:pt x="240" y="74"/>
                </a:lnTo>
                <a:lnTo>
                  <a:pt x="238" y="82"/>
                </a:lnTo>
                <a:lnTo>
                  <a:pt x="234" y="88"/>
                </a:lnTo>
                <a:lnTo>
                  <a:pt x="230" y="9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SA"/>
          </a:p>
        </p:txBody>
      </p:sp>
      <p:sp>
        <p:nvSpPr>
          <p:cNvPr id="63" name="TextBox 62"/>
          <p:cNvSpPr txBox="1"/>
          <p:nvPr>
            <p:custDataLst>
              <p:tags r:id="rId12"/>
            </p:custDataLst>
          </p:nvPr>
        </p:nvSpPr>
        <p:spPr>
          <a:xfrm>
            <a:off x="1765993" y="1526424"/>
            <a:ext cx="14251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Tech savvy</a:t>
            </a:r>
          </a:p>
        </p:txBody>
      </p:sp>
      <p:sp>
        <p:nvSpPr>
          <p:cNvPr id="64" name="TextBox 63"/>
          <p:cNvSpPr txBox="1"/>
          <p:nvPr>
            <p:custDataLst>
              <p:tags r:id="rId13"/>
            </p:custDataLst>
          </p:nvPr>
        </p:nvSpPr>
        <p:spPr>
          <a:xfrm>
            <a:off x="2759826" y="3392751"/>
            <a:ext cx="1425170" cy="193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Stable politics</a:t>
            </a:r>
          </a:p>
        </p:txBody>
      </p:sp>
      <p:sp>
        <p:nvSpPr>
          <p:cNvPr id="65" name="TextBox 64"/>
          <p:cNvSpPr txBox="1"/>
          <p:nvPr>
            <p:custDataLst>
              <p:tags r:id="rId14"/>
            </p:custDataLst>
          </p:nvPr>
        </p:nvSpPr>
        <p:spPr>
          <a:xfrm>
            <a:off x="4906126" y="3392751"/>
            <a:ext cx="1425170" cy="4360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Wealthy Population</a:t>
            </a:r>
          </a:p>
        </p:txBody>
      </p:sp>
      <p:sp>
        <p:nvSpPr>
          <p:cNvPr id="66" name="TextBox 65"/>
          <p:cNvSpPr txBox="1"/>
          <p:nvPr>
            <p:custDataLst>
              <p:tags r:id="rId15"/>
            </p:custDataLst>
          </p:nvPr>
        </p:nvSpPr>
        <p:spPr>
          <a:xfrm>
            <a:off x="3869909" y="1269750"/>
            <a:ext cx="1425170" cy="410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Sustainable development</a:t>
            </a:r>
          </a:p>
        </p:txBody>
      </p:sp>
      <p:sp>
        <p:nvSpPr>
          <p:cNvPr id="67" name="TextBox 66"/>
          <p:cNvSpPr txBox="1"/>
          <p:nvPr>
            <p:custDataLst>
              <p:tags r:id="rId16"/>
            </p:custDataLst>
          </p:nvPr>
        </p:nvSpPr>
        <p:spPr>
          <a:xfrm>
            <a:off x="5964731" y="1268190"/>
            <a:ext cx="1425170" cy="4105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700"/>
              </a:lnSpc>
              <a:spcAft>
                <a:spcPts val="600"/>
              </a:spcAft>
            </a:pPr>
            <a:r>
              <a:rPr lang="en-US" sz="1000" b="1" cap="all" spc="20" dirty="0">
                <a:solidFill>
                  <a:schemeClr val="accent1"/>
                </a:solidFill>
                <a:latin typeface="Lato" panose="020F0502020204030203" pitchFamily="34" charset="0"/>
              </a:rPr>
              <a:t>Widespread internet</a:t>
            </a:r>
          </a:p>
        </p:txBody>
      </p:sp>
      <p:cxnSp>
        <p:nvCxnSpPr>
          <p:cNvPr id="33" name="Straight Connector 32"/>
          <p:cNvCxnSpPr/>
          <p:nvPr>
            <p:custDataLst>
              <p:tags r:id="rId17"/>
            </p:custDataLst>
          </p:nvPr>
        </p:nvCxnSpPr>
        <p:spPr>
          <a:xfrm flipV="1">
            <a:off x="2478578" y="1785942"/>
            <a:ext cx="0" cy="13314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>
            <p:custDataLst>
              <p:tags r:id="rId18"/>
            </p:custDataLst>
          </p:nvPr>
        </p:nvCxnSpPr>
        <p:spPr>
          <a:xfrm flipV="1">
            <a:off x="4582494" y="1785942"/>
            <a:ext cx="0" cy="13314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>
            <p:custDataLst>
              <p:tags r:id="rId19"/>
            </p:custDataLst>
          </p:nvPr>
        </p:nvCxnSpPr>
        <p:spPr>
          <a:xfrm flipV="1">
            <a:off x="6686411" y="1785942"/>
            <a:ext cx="0" cy="13314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>
            <p:custDataLst>
              <p:tags r:id="rId20"/>
            </p:custDataLst>
          </p:nvPr>
        </p:nvCxnSpPr>
        <p:spPr>
          <a:xfrm flipV="1">
            <a:off x="5618711" y="3196200"/>
            <a:ext cx="0" cy="13314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>
            <p:custDataLst>
              <p:tags r:id="rId21"/>
            </p:custDataLst>
          </p:nvPr>
        </p:nvCxnSpPr>
        <p:spPr>
          <a:xfrm flipV="1">
            <a:off x="3472411" y="3196200"/>
            <a:ext cx="0" cy="133142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C3BD6A-FE56-492D-8D96-4D47EA4766FC}"/>
              </a:ext>
            </a:extLst>
          </p:cNvPr>
          <p:cNvSpPr>
            <a:spLocks noGrp="1"/>
          </p:cNvSpPr>
          <p:nvPr>
            <p:ph type="body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EC866C-4C1C-4AA7-8B5D-A59138D5700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BDDDD4-F4FA-44E8-A167-88B8BA031D4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844247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2" grpId="0" animBg="1"/>
      <p:bldP spid="7" grpId="0" animBg="1"/>
      <p:bldP spid="6" grpId="0" animBg="1"/>
      <p:bldP spid="5" grpId="0" animBg="1"/>
      <p:bldP spid="4" grpId="0" animBg="1"/>
      <p:bldP spid="42" grpId="0" animBg="1"/>
      <p:bldP spid="56" grpId="0" animBg="1"/>
      <p:bldP spid="63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COMPETITORS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>
          <a:xfrm>
            <a:off x="2586363" y="3698859"/>
            <a:ext cx="1646255" cy="268408"/>
          </a:xfrm>
        </p:spPr>
        <p:txBody>
          <a:bodyPr/>
          <a:lstStyle/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JustPark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>
            <p:custDataLst>
              <p:tags r:id="rId3"/>
            </p:custDataLst>
          </p:nvPr>
        </p:nvSpPr>
        <p:spPr>
          <a:xfrm flipH="1">
            <a:off x="265470" y="2087841"/>
            <a:ext cx="1261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2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Mostly in London, no offer in Belgium</a:t>
            </a:r>
          </a:p>
        </p:txBody>
      </p: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>
          <a:xfrm flipH="1">
            <a:off x="-591226" y="1924274"/>
            <a:ext cx="2117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UK Based</a:t>
            </a:r>
          </a:p>
        </p:txBody>
      </p:sp>
      <p:sp>
        <p:nvSpPr>
          <p:cNvPr id="26" name="TextBox 25"/>
          <p:cNvSpPr txBox="1"/>
          <p:nvPr>
            <p:custDataLst>
              <p:tags r:id="rId5"/>
            </p:custDataLst>
          </p:nvPr>
        </p:nvSpPr>
        <p:spPr>
          <a:xfrm flipH="1">
            <a:off x="265470" y="2813302"/>
            <a:ext cx="1261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2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The parking owner sets his price</a:t>
            </a:r>
          </a:p>
        </p:txBody>
      </p:sp>
      <p:sp>
        <p:nvSpPr>
          <p:cNvPr id="27" name="TextBox 26"/>
          <p:cNvSpPr txBox="1"/>
          <p:nvPr>
            <p:custDataLst>
              <p:tags r:id="rId6"/>
            </p:custDataLst>
          </p:nvPr>
        </p:nvSpPr>
        <p:spPr>
          <a:xfrm flipH="1">
            <a:off x="-591226" y="2649735"/>
            <a:ext cx="2117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Non fixed price</a:t>
            </a:r>
          </a:p>
        </p:txBody>
      </p:sp>
      <p:cxnSp>
        <p:nvCxnSpPr>
          <p:cNvPr id="22" name="Straight Connector 21"/>
          <p:cNvCxnSpPr/>
          <p:nvPr>
            <p:custDataLst>
              <p:tags r:id="rId7"/>
            </p:custDataLst>
          </p:nvPr>
        </p:nvCxnSpPr>
        <p:spPr>
          <a:xfrm flipH="1">
            <a:off x="1767799" y="2009518"/>
            <a:ext cx="5238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>
            <p:custDataLst>
              <p:tags r:id="rId8"/>
            </p:custDataLst>
          </p:nvPr>
        </p:nvCxnSpPr>
        <p:spPr>
          <a:xfrm flipH="1">
            <a:off x="1767799" y="3590667"/>
            <a:ext cx="476250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>
            <p:custDataLst>
              <p:tags r:id="rId9"/>
            </p:custDataLst>
          </p:nvPr>
        </p:nvSpPr>
        <p:spPr>
          <a:xfrm flipH="1">
            <a:off x="265470" y="3668991"/>
            <a:ext cx="12610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200"/>
              </a:lnSpc>
              <a:spcAft>
                <a:spcPts val="600"/>
              </a:spcAft>
            </a:pPr>
            <a:r>
              <a:rPr lang="en-GB" sz="1000" dirty="0">
                <a:solidFill>
                  <a:schemeClr val="accent4"/>
                </a:solidFill>
                <a:latin typeface="Lato" panose="020F0502020204030203" pitchFamily="34" charset="0"/>
              </a:rPr>
              <a:t>750,000 users and 25,000 spots available</a:t>
            </a:r>
            <a:endParaRPr lang="en-US" sz="1000" dirty="0">
              <a:solidFill>
                <a:schemeClr val="accent4"/>
              </a:solidFill>
              <a:latin typeface="Lato" panose="020F0502020204030203" pitchFamily="34" charset="0"/>
            </a:endParaRPr>
          </a:p>
        </p:txBody>
      </p:sp>
      <p:sp>
        <p:nvSpPr>
          <p:cNvPr id="32" name="TextBox 31"/>
          <p:cNvSpPr txBox="1"/>
          <p:nvPr>
            <p:custDataLst>
              <p:tags r:id="rId10"/>
            </p:custDataLst>
          </p:nvPr>
        </p:nvSpPr>
        <p:spPr>
          <a:xfrm flipH="1">
            <a:off x="-591226" y="3505424"/>
            <a:ext cx="2117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Successful</a:t>
            </a:r>
          </a:p>
        </p:txBody>
      </p:sp>
      <p:grpSp>
        <p:nvGrpSpPr>
          <p:cNvPr id="5" name="Group 4"/>
          <p:cNvGrpSpPr/>
          <p:nvPr>
            <p:custDataLst>
              <p:tags r:id="rId11"/>
            </p:custDataLst>
          </p:nvPr>
        </p:nvGrpSpPr>
        <p:grpSpPr>
          <a:xfrm>
            <a:off x="4367213" y="2115117"/>
            <a:ext cx="409576" cy="884200"/>
            <a:chOff x="4367213" y="2115117"/>
            <a:chExt cx="409576" cy="8842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4572001" y="2115117"/>
              <a:ext cx="0" cy="88420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367213" y="2352430"/>
              <a:ext cx="409576" cy="409576"/>
            </a:xfrm>
            <a:prstGeom prst="ellipse">
              <a:avLst/>
            </a:prstGeom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390633" y="2449495"/>
              <a:ext cx="36273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Black" panose="020F0A02020204030203" pitchFamily="34" charset="0"/>
                </a:rPr>
                <a:t>VS</a:t>
              </a:r>
            </a:p>
          </p:txBody>
        </p:sp>
      </p:grpSp>
      <p:cxnSp>
        <p:nvCxnSpPr>
          <p:cNvPr id="57" name="Straight Connector 56"/>
          <p:cNvCxnSpPr/>
          <p:nvPr>
            <p:custDataLst>
              <p:tags r:id="rId12"/>
            </p:custDataLst>
          </p:nvPr>
        </p:nvCxnSpPr>
        <p:spPr>
          <a:xfrm>
            <a:off x="6841207" y="2009517"/>
            <a:ext cx="521208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13"/>
            </p:custDataLst>
          </p:nvPr>
        </p:nvCxnSpPr>
        <p:spPr>
          <a:xfrm>
            <a:off x="6888590" y="3590667"/>
            <a:ext cx="4738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>
            <p:custDataLst>
              <p:tags r:id="rId14"/>
            </p:custDataLst>
          </p:nvPr>
        </p:nvSpPr>
        <p:spPr>
          <a:xfrm flipH="1">
            <a:off x="7603910" y="2087841"/>
            <a:ext cx="13188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Created one year ago</a:t>
            </a:r>
          </a:p>
        </p:txBody>
      </p:sp>
      <p:sp>
        <p:nvSpPr>
          <p:cNvPr id="61" name="TextBox 60"/>
          <p:cNvSpPr txBox="1"/>
          <p:nvPr>
            <p:custDataLst>
              <p:tags r:id="rId15"/>
            </p:custDataLst>
          </p:nvPr>
        </p:nvSpPr>
        <p:spPr>
          <a:xfrm flipH="1">
            <a:off x="7603910" y="1924274"/>
            <a:ext cx="2117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Belgium based</a:t>
            </a:r>
          </a:p>
        </p:txBody>
      </p:sp>
      <p:sp>
        <p:nvSpPr>
          <p:cNvPr id="62" name="TextBox 61"/>
          <p:cNvSpPr txBox="1"/>
          <p:nvPr>
            <p:custDataLst>
              <p:tags r:id="rId16"/>
            </p:custDataLst>
          </p:nvPr>
        </p:nvSpPr>
        <p:spPr>
          <a:xfrm flipH="1">
            <a:off x="7603910" y="2813302"/>
            <a:ext cx="13188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Same business model</a:t>
            </a:r>
          </a:p>
        </p:txBody>
      </p:sp>
      <p:sp>
        <p:nvSpPr>
          <p:cNvPr id="63" name="TextBox 62"/>
          <p:cNvSpPr txBox="1"/>
          <p:nvPr>
            <p:custDataLst>
              <p:tags r:id="rId17"/>
            </p:custDataLst>
          </p:nvPr>
        </p:nvSpPr>
        <p:spPr>
          <a:xfrm flipH="1">
            <a:off x="7603910" y="2649735"/>
            <a:ext cx="2117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Non fixed price</a:t>
            </a:r>
          </a:p>
        </p:txBody>
      </p:sp>
      <p:sp>
        <p:nvSpPr>
          <p:cNvPr id="64" name="TextBox 63"/>
          <p:cNvSpPr txBox="1"/>
          <p:nvPr>
            <p:custDataLst>
              <p:tags r:id="rId18"/>
            </p:custDataLst>
          </p:nvPr>
        </p:nvSpPr>
        <p:spPr>
          <a:xfrm flipH="1">
            <a:off x="7603910" y="3668991"/>
            <a:ext cx="13188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accent4"/>
                </a:solidFill>
                <a:latin typeface="Lato" panose="020F0502020204030203" pitchFamily="34" charset="0"/>
              </a:rPr>
              <a:t>But still not popular</a:t>
            </a:r>
          </a:p>
        </p:txBody>
      </p:sp>
      <p:sp>
        <p:nvSpPr>
          <p:cNvPr id="65" name="TextBox 64"/>
          <p:cNvSpPr txBox="1"/>
          <p:nvPr>
            <p:custDataLst>
              <p:tags r:id="rId19"/>
            </p:custDataLst>
          </p:nvPr>
        </p:nvSpPr>
        <p:spPr>
          <a:xfrm flipH="1">
            <a:off x="7603910" y="3505424"/>
            <a:ext cx="211772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cap="all" spc="20" dirty="0">
                <a:solidFill>
                  <a:schemeClr val="accent3"/>
                </a:solidFill>
                <a:latin typeface="Lato" panose="020F0502020204030203" pitchFamily="34" charset="0"/>
              </a:rPr>
              <a:t>rising</a:t>
            </a:r>
          </a:p>
        </p:txBody>
      </p:sp>
      <p:pic>
        <p:nvPicPr>
          <p:cNvPr id="1026" name="Picture 2" descr="Résultat de recherche d'images pour &quot;justpark&quot;">
            <a:extLst>
              <a:ext uri="{FF2B5EF4-FFF2-40B4-BE49-F238E27FC236}">
                <a16:creationId xmlns:a16="http://schemas.microsoft.com/office/drawing/2014/main" id="{99F2F21B-5320-4F8D-B4A8-B85D67174050}"/>
              </a:ext>
            </a:extLst>
          </p:cNvPr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63" y="1734089"/>
            <a:ext cx="1646255" cy="164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PmoFZNt.jpg (512×512)">
            <a:extLst>
              <a:ext uri="{FF2B5EF4-FFF2-40B4-BE49-F238E27FC236}">
                <a16:creationId xmlns:a16="http://schemas.microsoft.com/office/drawing/2014/main" id="{ECA46C83-E350-4F2B-9C87-704C887CD1AB}"/>
              </a:ext>
            </a:extLst>
          </p:cNvPr>
          <p:cNvPicPr>
            <a:picLocks noChangeAspect="1" noChangeArrowheads="1"/>
          </p:cNvPicPr>
          <p:nvPr>
            <p:custDataLst>
              <p:tags r:id="rId2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239" y="1741389"/>
            <a:ext cx="1638955" cy="163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D4C8C71-AF12-4DE2-861F-6830822EE455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910239" y="3667831"/>
            <a:ext cx="1646255" cy="26840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kern="1200" cap="none" spc="0" baseline="0">
                <a:solidFill>
                  <a:schemeClr val="accent4"/>
                </a:solidFill>
                <a:latin typeface="Lato" panose="020F0502020204030203" pitchFamily="34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solidFill>
                  <a:schemeClr val="accent1"/>
                </a:solidFill>
              </a:rPr>
              <a:t>ShareMyPark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84F4F8-5E57-4012-BD90-FFD04328DDAD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6888590" y="2751608"/>
            <a:ext cx="473825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FD8DC7-1D96-4A37-B314-8074E5FDE7F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 flipH="1">
            <a:off x="1763639" y="2726358"/>
            <a:ext cx="523876" cy="0"/>
          </a:xfrm>
          <a:prstGeom prst="line">
            <a:avLst/>
          </a:prstGeom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DDE97FF-C632-40B8-83BB-DBCF30D35DD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39214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297B69-D45C-455B-9E00-B669A44B69C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660923" y="4540075"/>
            <a:ext cx="2227006" cy="471948"/>
          </a:xfrm>
          <a:prstGeom prst="rect">
            <a:avLst/>
          </a:prstGeom>
          <a:solidFill>
            <a:srgbClr val="F6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20936"/>
      </p:ext>
    </p:extLst>
  </p:cSld>
  <p:clrMapOvr>
    <a:masterClrMapping/>
  </p:clrMapOvr>
  <p:transition spd="slow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31" grpId="0"/>
      <p:bldP spid="32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heme/theme1.xml><?xml version="1.0" encoding="utf-8"?>
<a:theme xmlns:a="http://schemas.openxmlformats.org/drawingml/2006/main" name="Office Theme">
  <a:themeElements>
    <a:clrScheme name="19-Dark Blue Business Proposal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4B5050"/>
      </a:accent1>
      <a:accent2>
        <a:srgbClr val="008CD2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7982</TotalTime>
  <Words>1716</Words>
  <Application>Microsoft Office PowerPoint</Application>
  <PresentationFormat>On-screen Show (16:9)</PresentationFormat>
  <Paragraphs>318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Lato</vt:lpstr>
      <vt:lpstr>Lato Black</vt:lpstr>
      <vt:lpstr>Open Sans</vt:lpstr>
      <vt:lpstr>PT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Moorche 30 DVDs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</dc:creator>
  <cp:lastModifiedBy>Simon</cp:lastModifiedBy>
  <cp:revision>1160</cp:revision>
  <dcterms:created xsi:type="dcterms:W3CDTF">2015-05-25T12:45:08Z</dcterms:created>
  <dcterms:modified xsi:type="dcterms:W3CDTF">2017-06-30T06:59:25Z</dcterms:modified>
</cp:coreProperties>
</file>