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59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8714-2653-4B27-91C6-F1439194A850}" v="5" dt="2019-11-15T04:34:31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inn" userId="3acc6651-786e-47b7-8e0d-94f397d693d1" providerId="ADAL" clId="{62208714-2653-4B27-91C6-F1439194A850}"/>
    <pc:docChg chg="custSel addSld modSld sldOrd">
      <pc:chgData name="Simon Pinn" userId="3acc6651-786e-47b7-8e0d-94f397d693d1" providerId="ADAL" clId="{62208714-2653-4B27-91C6-F1439194A850}" dt="2019-11-15T04:43:03.211" v="1465" actId="20577"/>
      <pc:docMkLst>
        <pc:docMk/>
      </pc:docMkLst>
      <pc:sldChg chg="modSp">
        <pc:chgData name="Simon Pinn" userId="3acc6651-786e-47b7-8e0d-94f397d693d1" providerId="ADAL" clId="{62208714-2653-4B27-91C6-F1439194A850}" dt="2019-11-15T04:34:31.617" v="1384"/>
        <pc:sldMkLst>
          <pc:docMk/>
          <pc:sldMk cId="2178157700" sldId="261"/>
        </pc:sldMkLst>
        <pc:spChg chg="mod">
          <ac:chgData name="Simon Pinn" userId="3acc6651-786e-47b7-8e0d-94f397d693d1" providerId="ADAL" clId="{62208714-2653-4B27-91C6-F1439194A850}" dt="2019-11-15T04:34:31.617" v="1384"/>
          <ac:spMkLst>
            <pc:docMk/>
            <pc:sldMk cId="2178157700" sldId="261"/>
            <ac:spMk id="3" creationId="{60180855-AF83-426E-BC60-5399B3DFFC48}"/>
          </ac:spMkLst>
        </pc:spChg>
      </pc:sldChg>
      <pc:sldChg chg="modSp">
        <pc:chgData name="Simon Pinn" userId="3acc6651-786e-47b7-8e0d-94f397d693d1" providerId="ADAL" clId="{62208714-2653-4B27-91C6-F1439194A850}" dt="2019-11-12T22:01:10.215" v="275" actId="20577"/>
        <pc:sldMkLst>
          <pc:docMk/>
          <pc:sldMk cId="1083951469" sldId="263"/>
        </pc:sldMkLst>
        <pc:spChg chg="mod">
          <ac:chgData name="Simon Pinn" userId="3acc6651-786e-47b7-8e0d-94f397d693d1" providerId="ADAL" clId="{62208714-2653-4B27-91C6-F1439194A850}" dt="2019-11-12T22:01:10.215" v="275" actId="20577"/>
          <ac:spMkLst>
            <pc:docMk/>
            <pc:sldMk cId="1083951469" sldId="263"/>
            <ac:spMk id="3" creationId="{303028C9-7AB3-4D77-85E9-5A13ABEF6395}"/>
          </ac:spMkLst>
        </pc:spChg>
      </pc:sldChg>
      <pc:sldChg chg="modSp">
        <pc:chgData name="Simon Pinn" userId="3acc6651-786e-47b7-8e0d-94f397d693d1" providerId="ADAL" clId="{62208714-2653-4B27-91C6-F1439194A850}" dt="2019-11-15T04:43:03.211" v="1465" actId="20577"/>
        <pc:sldMkLst>
          <pc:docMk/>
          <pc:sldMk cId="3343737247" sldId="264"/>
        </pc:sldMkLst>
        <pc:spChg chg="mod">
          <ac:chgData name="Simon Pinn" userId="3acc6651-786e-47b7-8e0d-94f397d693d1" providerId="ADAL" clId="{62208714-2653-4B27-91C6-F1439194A850}" dt="2019-11-15T04:43:03.211" v="1465" actId="20577"/>
          <ac:spMkLst>
            <pc:docMk/>
            <pc:sldMk cId="3343737247" sldId="264"/>
            <ac:spMk id="3" creationId="{B243C1E5-EC12-4B2D-9AB1-8A913AA68CF8}"/>
          </ac:spMkLst>
        </pc:spChg>
      </pc:sldChg>
      <pc:sldChg chg="modSp add">
        <pc:chgData name="Simon Pinn" userId="3acc6651-786e-47b7-8e0d-94f397d693d1" providerId="ADAL" clId="{62208714-2653-4B27-91C6-F1439194A850}" dt="2019-11-12T21:31:47.671" v="263" actId="20577"/>
        <pc:sldMkLst>
          <pc:docMk/>
          <pc:sldMk cId="1052832659" sldId="267"/>
        </pc:sldMkLst>
        <pc:spChg chg="mod">
          <ac:chgData name="Simon Pinn" userId="3acc6651-786e-47b7-8e0d-94f397d693d1" providerId="ADAL" clId="{62208714-2653-4B27-91C6-F1439194A850}" dt="2019-11-12T21:31:47.671" v="263" actId="20577"/>
          <ac:spMkLst>
            <pc:docMk/>
            <pc:sldMk cId="1052832659" sldId="267"/>
            <ac:spMk id="3" creationId="{02A163CB-51DB-49E7-83E3-04FE98C17458}"/>
          </ac:spMkLst>
        </pc:spChg>
      </pc:sldChg>
      <pc:sldChg chg="modSp add ord">
        <pc:chgData name="Simon Pinn" userId="3acc6651-786e-47b7-8e0d-94f397d693d1" providerId="ADAL" clId="{62208714-2653-4B27-91C6-F1439194A850}" dt="2019-11-15T04:15:12.710" v="1086" actId="5793"/>
        <pc:sldMkLst>
          <pc:docMk/>
          <pc:sldMk cId="557732373" sldId="268"/>
        </pc:sldMkLst>
        <pc:spChg chg="mod">
          <ac:chgData name="Simon Pinn" userId="3acc6651-786e-47b7-8e0d-94f397d693d1" providerId="ADAL" clId="{62208714-2653-4B27-91C6-F1439194A850}" dt="2019-11-15T04:15:12.710" v="1086" actId="5793"/>
          <ac:spMkLst>
            <pc:docMk/>
            <pc:sldMk cId="557732373" sldId="268"/>
            <ac:spMk id="2" creationId="{DF04EB75-3726-43B2-B9E3-A24567B3B21A}"/>
          </ac:spMkLst>
        </pc:spChg>
        <pc:spChg chg="mod">
          <ac:chgData name="Simon Pinn" userId="3acc6651-786e-47b7-8e0d-94f397d693d1" providerId="ADAL" clId="{62208714-2653-4B27-91C6-F1439194A850}" dt="2019-11-15T04:15:05.151" v="1074" actId="20577"/>
          <ac:spMkLst>
            <pc:docMk/>
            <pc:sldMk cId="557732373" sldId="268"/>
            <ac:spMk id="3" creationId="{12597741-65E5-4AE4-A25B-E1842F4D2EA0}"/>
          </ac:spMkLst>
        </pc:spChg>
      </pc:sldChg>
    </pc:docChg>
  </pc:docChgLst>
  <pc:docChgLst>
    <pc:chgData name="Simon Pinn" userId="3acc6651-786e-47b7-8e0d-94f397d693d1" providerId="ADAL" clId="{F505E5BE-1C47-4CE9-99D9-02EA0325EB71}"/>
    <pc:docChg chg="custSel addSld modSld">
      <pc:chgData name="Simon Pinn" userId="3acc6651-786e-47b7-8e0d-94f397d693d1" providerId="ADAL" clId="{F505E5BE-1C47-4CE9-99D9-02EA0325EB71}" dt="2019-11-09T03:45:50.592" v="1132" actId="20577"/>
      <pc:docMkLst>
        <pc:docMk/>
      </pc:docMkLst>
      <pc:sldChg chg="modSp add">
        <pc:chgData name="Simon Pinn" userId="3acc6651-786e-47b7-8e0d-94f397d693d1" providerId="ADAL" clId="{F505E5BE-1C47-4CE9-99D9-02EA0325EB71}" dt="2019-11-09T03:24:21.527" v="692" actId="20577"/>
        <pc:sldMkLst>
          <pc:docMk/>
          <pc:sldMk cId="1083951469" sldId="263"/>
        </pc:sldMkLst>
        <pc:spChg chg="mod">
          <ac:chgData name="Simon Pinn" userId="3acc6651-786e-47b7-8e0d-94f397d693d1" providerId="ADAL" clId="{F505E5BE-1C47-4CE9-99D9-02EA0325EB71}" dt="2019-11-09T03:19:57.384" v="36" actId="20577"/>
          <ac:spMkLst>
            <pc:docMk/>
            <pc:sldMk cId="1083951469" sldId="263"/>
            <ac:spMk id="2" creationId="{3F841693-70A4-4908-908A-897EF4BF8391}"/>
          </ac:spMkLst>
        </pc:spChg>
        <pc:spChg chg="mod">
          <ac:chgData name="Simon Pinn" userId="3acc6651-786e-47b7-8e0d-94f397d693d1" providerId="ADAL" clId="{F505E5BE-1C47-4CE9-99D9-02EA0325EB71}" dt="2019-11-09T03:24:21.527" v="692" actId="20577"/>
          <ac:spMkLst>
            <pc:docMk/>
            <pc:sldMk cId="1083951469" sldId="263"/>
            <ac:spMk id="3" creationId="{303028C9-7AB3-4D77-85E9-5A13ABEF6395}"/>
          </ac:spMkLst>
        </pc:spChg>
      </pc:sldChg>
      <pc:sldChg chg="modSp add">
        <pc:chgData name="Simon Pinn" userId="3acc6651-786e-47b7-8e0d-94f397d693d1" providerId="ADAL" clId="{F505E5BE-1C47-4CE9-99D9-02EA0325EB71}" dt="2019-11-09T03:25:16.806" v="789" actId="20577"/>
        <pc:sldMkLst>
          <pc:docMk/>
          <pc:sldMk cId="3343737247" sldId="264"/>
        </pc:sldMkLst>
        <pc:spChg chg="mod">
          <ac:chgData name="Simon Pinn" userId="3acc6651-786e-47b7-8e0d-94f397d693d1" providerId="ADAL" clId="{F505E5BE-1C47-4CE9-99D9-02EA0325EB71}" dt="2019-11-09T03:24:38.634" v="708" actId="20577"/>
          <ac:spMkLst>
            <pc:docMk/>
            <pc:sldMk cId="3343737247" sldId="264"/>
            <ac:spMk id="2" creationId="{88A77709-B277-4CD9-8FDB-2AAD15B3232B}"/>
          </ac:spMkLst>
        </pc:spChg>
        <pc:spChg chg="mod">
          <ac:chgData name="Simon Pinn" userId="3acc6651-786e-47b7-8e0d-94f397d693d1" providerId="ADAL" clId="{F505E5BE-1C47-4CE9-99D9-02EA0325EB71}" dt="2019-11-09T03:25:16.806" v="789" actId="20577"/>
          <ac:spMkLst>
            <pc:docMk/>
            <pc:sldMk cId="3343737247" sldId="264"/>
            <ac:spMk id="3" creationId="{B243C1E5-EC12-4B2D-9AB1-8A913AA68CF8}"/>
          </ac:spMkLst>
        </pc:spChg>
      </pc:sldChg>
      <pc:sldChg chg="modSp add">
        <pc:chgData name="Simon Pinn" userId="3acc6651-786e-47b7-8e0d-94f397d693d1" providerId="ADAL" clId="{F505E5BE-1C47-4CE9-99D9-02EA0325EB71}" dt="2019-11-09T03:28:01.167" v="1074" actId="20577"/>
        <pc:sldMkLst>
          <pc:docMk/>
          <pc:sldMk cId="4079363894" sldId="265"/>
        </pc:sldMkLst>
        <pc:spChg chg="mod">
          <ac:chgData name="Simon Pinn" userId="3acc6651-786e-47b7-8e0d-94f397d693d1" providerId="ADAL" clId="{F505E5BE-1C47-4CE9-99D9-02EA0325EB71}" dt="2019-11-09T03:25:46.771" v="808" actId="20577"/>
          <ac:spMkLst>
            <pc:docMk/>
            <pc:sldMk cId="4079363894" sldId="265"/>
            <ac:spMk id="2" creationId="{8A0B448F-97BC-495E-8CD3-05FC030225AE}"/>
          </ac:spMkLst>
        </pc:spChg>
        <pc:spChg chg="mod">
          <ac:chgData name="Simon Pinn" userId="3acc6651-786e-47b7-8e0d-94f397d693d1" providerId="ADAL" clId="{F505E5BE-1C47-4CE9-99D9-02EA0325EB71}" dt="2019-11-09T03:28:01.167" v="1074" actId="20577"/>
          <ac:spMkLst>
            <pc:docMk/>
            <pc:sldMk cId="4079363894" sldId="265"/>
            <ac:spMk id="3" creationId="{7247688B-99A4-4F5F-81A4-08224DCE250A}"/>
          </ac:spMkLst>
        </pc:spChg>
      </pc:sldChg>
      <pc:sldChg chg="modSp add">
        <pc:chgData name="Simon Pinn" userId="3acc6651-786e-47b7-8e0d-94f397d693d1" providerId="ADAL" clId="{F505E5BE-1C47-4CE9-99D9-02EA0325EB71}" dt="2019-11-09T03:45:50.592" v="1132" actId="20577"/>
        <pc:sldMkLst>
          <pc:docMk/>
          <pc:sldMk cId="3356151563" sldId="266"/>
        </pc:sldMkLst>
        <pc:spChg chg="mod">
          <ac:chgData name="Simon Pinn" userId="3acc6651-786e-47b7-8e0d-94f397d693d1" providerId="ADAL" clId="{F505E5BE-1C47-4CE9-99D9-02EA0325EB71}" dt="2019-11-09T03:45:50.592" v="1132" actId="20577"/>
          <ac:spMkLst>
            <pc:docMk/>
            <pc:sldMk cId="3356151563" sldId="266"/>
            <ac:spMk id="3" creationId="{7781303D-8F56-41B8-BFF4-2A4571F174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AE5-1D47-4C87-BC2C-281E2749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EE63-87FE-4925-8275-D9D7088D9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1975-807F-460B-8746-2253A2E3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0501-CC5E-4109-9DDC-B226BB0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24D1-797C-4856-A63E-169BE055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8FD-DFCA-4C5B-A893-E39C0CE5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8DB5-7071-4839-B324-E88E7DFF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A3CD-39C3-46FF-81D0-52759B1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C8A1-BA2A-4999-9206-A710DE9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EEC1-ABEA-4EEA-884B-E5CA7120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8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96BC5-4D8A-421D-B310-EF3AA5E65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04C2F-5CE1-49CC-925A-708E5B11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78F1-07AE-4052-B891-E2B08BA1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EDD6-458F-49C9-AD18-AA3E730E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18EE-8340-4FBD-A7DD-C26F472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6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242B-3AD4-40F7-BDC8-18532FF2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92BB-AD11-45BD-BCEF-103ABD7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2073-30AE-45D7-BDB9-4E4F16B6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813B-44AB-49DF-8547-E6B4E14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6E7E-6DEF-4FF6-8625-3E6A27FD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0AF4-2ACD-4BE7-825E-AD0130C9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3A0E-82B2-4D50-80CC-263758CF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B5F6-CC6E-4E61-B183-F538B4D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6580-7AE8-4E7F-9FB8-1EC36D80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E3CF-6EAC-43B4-87BB-52606E8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5D70-B55A-4F17-B45B-FE7039EB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B5C5-EED7-431A-B8A7-00044461B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95D68-756B-4B3B-8E93-88F35E010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3E0BB-7739-4C45-8F3F-FF6568D3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CBE3-309F-4B05-8A23-E4796747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50943-C1A8-4ABB-80A5-DD22CFF2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9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4FD-D92B-4800-8265-70F9D1EF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CAFF-EEFA-43D1-BB67-E9F77836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6474-3C6F-4434-A621-85E54E23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25D2-CA3C-4DC4-B873-FDEAF31E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C9E8C-3ACF-47BD-A644-1CE197883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1E487-0680-469D-BAD2-2F88F44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AB3A0-7D92-412F-8221-D5F05695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AF5F9-6696-418E-A3AA-4440F49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8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0D2E-B910-43E3-85DA-4AD5590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91DAC-7FED-4FE7-B4DE-4B84C66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D7052-D7C3-49EC-BCC3-9EF863FE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0A9-6325-4CA1-8DC8-D840F2C2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0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E958C-6FE5-4A18-AD80-B70D7831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62CA4-D62F-4016-9C72-D6CC5012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2AF61-B68F-4DFC-A1E3-0DAE69C4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DB41-73B1-417D-B2A3-052A1B8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E8E3-8B90-4C95-AA03-F5E44951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0C71-410F-4E8A-8A7C-F6F7CAA8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82E5-4A33-434F-BCE3-2E55586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276DF-8957-424D-BE88-8289D8E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21F9-2994-421A-AB74-560A4B70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4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DD9-0BD8-4360-A8BD-69139E4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E732E-ADEC-4A13-A8E3-3AB336AB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69B0-0173-4C38-9F71-4FEDD0FD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33DF-9AC6-46A6-BE9D-76079449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2459B-190A-4005-8CCA-691E5E9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117D-CB66-4B9C-804F-C1ECC77B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FA6B0-0F69-46EC-948A-959EE0FE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F6E3-28EB-4FC3-919C-9B77DEE5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6EA5-D1AD-4E39-BD2C-A9D207457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481E-2B2E-42A6-99E5-3163D735C35F}" type="datetimeFigureOut">
              <a:rPr lang="en-AU" smtClean="0"/>
              <a:t>15/11/2019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BEDE-2A66-43AA-A3E7-4622E75E2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2178-04CC-41E1-A4E4-A87C42D18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8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pinn/pulumi-simplest-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A214-CFBA-42CA-BED3-DB88040F9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205E-FCD3-4BE4-8DD0-7B64AC920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98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693-70A4-4908-908A-897EF4BF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28C9-7AB3-4D77-85E9-5A13ABEF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magic ingredient is state management</a:t>
            </a:r>
          </a:p>
          <a:p>
            <a:r>
              <a:rPr lang="en-AU" dirty="0"/>
              <a:t>Instead of relying on the cloud platform to apply incremental or differential changes, </a:t>
            </a:r>
            <a:r>
              <a:rPr lang="en-AU" dirty="0" err="1"/>
              <a:t>Pulumi</a:t>
            </a:r>
            <a:r>
              <a:rPr lang="en-AU" dirty="0"/>
              <a:t> will store the current state of a stack</a:t>
            </a:r>
          </a:p>
          <a:p>
            <a:r>
              <a:rPr lang="en-AU" dirty="0"/>
              <a:t>You choose the state management, use there’s, use file or blob storage, doesn’t really matter</a:t>
            </a:r>
          </a:p>
          <a:p>
            <a:r>
              <a:rPr lang="en-AU" dirty="0"/>
              <a:t>TODO: </a:t>
            </a:r>
            <a:r>
              <a:rPr lang="en-AU" dirty="0" err="1"/>
              <a:t>rewordBut</a:t>
            </a:r>
            <a:r>
              <a:rPr lang="en-AU" dirty="0"/>
              <a:t> isn’t state is an ugly word – yes. However, the benefits are rather large, and deployment times can be incredibly fast. Who here currently makes the infrastructure step optional in stack pipeline deployments…?</a:t>
            </a:r>
          </a:p>
        </p:txBody>
      </p:sp>
    </p:spTree>
    <p:extLst>
      <p:ext uri="{BB962C8B-B14F-4D97-AF65-F5344CB8AC3E}">
        <p14:creationId xmlns:p14="http://schemas.microsoft.com/office/powerpoint/2010/main" val="10839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709-B277-4CD9-8FDB-2AAD15B3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r>
              <a:rPr lang="en-AU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C1E5-EC12-4B2D-9AB1-8A913AA6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Projects</a:t>
            </a:r>
          </a:p>
          <a:p>
            <a:pPr lvl="1"/>
            <a:r>
              <a:rPr lang="en-AU" dirty="0"/>
              <a:t>Defines a single group of deployable items</a:t>
            </a:r>
          </a:p>
          <a:p>
            <a:pPr lvl="1"/>
            <a:r>
              <a:rPr lang="en-AU" dirty="0"/>
              <a:t>Contains one or many stacks</a:t>
            </a:r>
          </a:p>
          <a:p>
            <a:pPr lvl="1"/>
            <a:r>
              <a:rPr lang="en-AU" dirty="0"/>
              <a:t>Contains the infrastructure </a:t>
            </a:r>
            <a:r>
              <a:rPr lang="en-AU" dirty="0" err="1"/>
              <a:t>definiton</a:t>
            </a:r>
            <a:endParaRPr lang="en-AU" dirty="0"/>
          </a:p>
          <a:p>
            <a:r>
              <a:rPr lang="en-AU" dirty="0"/>
              <a:t>Stacks</a:t>
            </a:r>
          </a:p>
          <a:p>
            <a:pPr lvl="1"/>
            <a:r>
              <a:rPr lang="en-AU" dirty="0"/>
              <a:t>Specific configuration</a:t>
            </a:r>
          </a:p>
          <a:p>
            <a:pPr lvl="1"/>
            <a:r>
              <a:rPr lang="en-AU" dirty="0"/>
              <a:t>Represents a single deployment of the project</a:t>
            </a:r>
          </a:p>
          <a:p>
            <a:r>
              <a:rPr lang="en-AU" dirty="0"/>
              <a:t>State</a:t>
            </a:r>
          </a:p>
          <a:p>
            <a:pPr lvl="1"/>
            <a:r>
              <a:rPr lang="en-AU" dirty="0"/>
              <a:t>Stores the actual infrastructure state</a:t>
            </a:r>
          </a:p>
          <a:p>
            <a:pPr lvl="1"/>
            <a:r>
              <a:rPr lang="en-AU" dirty="0"/>
              <a:t>Show example in </a:t>
            </a:r>
            <a:r>
              <a:rPr lang="en-AU"/>
              <a:t>basic 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373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48F-97BC-495E-8CD3-05FC030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88B-99A4-4F5F-81A4-08224DCE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 have a web application</a:t>
            </a:r>
          </a:p>
          <a:p>
            <a:r>
              <a:rPr lang="en-AU" dirty="0"/>
              <a:t>With a SQL database</a:t>
            </a:r>
          </a:p>
          <a:p>
            <a:r>
              <a:rPr lang="en-AU" dirty="0"/>
              <a:t>Blob storage</a:t>
            </a:r>
          </a:p>
          <a:p>
            <a:r>
              <a:rPr lang="en-AU" dirty="0"/>
              <a:t>Azure web function</a:t>
            </a:r>
          </a:p>
          <a:p>
            <a:r>
              <a:rPr lang="en-AU" dirty="0"/>
              <a:t>This is my project</a:t>
            </a:r>
          </a:p>
          <a:p>
            <a:r>
              <a:rPr lang="en-AU" dirty="0"/>
              <a:t>I have a dev stack</a:t>
            </a:r>
          </a:p>
          <a:p>
            <a:r>
              <a:rPr lang="en-AU" dirty="0"/>
              <a:t>I have a prod stack</a:t>
            </a:r>
          </a:p>
          <a:p>
            <a:r>
              <a:rPr lang="en-AU" dirty="0"/>
              <a:t>I use Azure </a:t>
            </a:r>
            <a:r>
              <a:rPr lang="en-AU" dirty="0" err="1"/>
              <a:t>devops</a:t>
            </a:r>
            <a:r>
              <a:rPr lang="en-AU" dirty="0"/>
              <a:t> to build and deploy</a:t>
            </a:r>
          </a:p>
          <a:p>
            <a:r>
              <a:rPr lang="en-AU" dirty="0"/>
              <a:t>Sounds pretty common, right?</a:t>
            </a:r>
          </a:p>
        </p:txBody>
      </p:sp>
    </p:spTree>
    <p:extLst>
      <p:ext uri="{BB962C8B-B14F-4D97-AF65-F5344CB8AC3E}">
        <p14:creationId xmlns:p14="http://schemas.microsoft.com/office/powerpoint/2010/main" val="407936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FECC-1A29-49E0-B374-50A4F60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303D-8F56-41B8-BFF4-2A4571F1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How to query </a:t>
            </a:r>
            <a:r>
              <a:rPr lang="en-AU"/>
              <a:t>existing resources?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1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AC94-1250-4EF3-AB65-9D84F754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8141-FA3D-45B1-B165-F1A42A74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Infrastructure as code</a:t>
            </a:r>
          </a:p>
          <a:p>
            <a:r>
              <a:rPr lang="en-AU" dirty="0"/>
              <a:t>Desired state expressed as code</a:t>
            </a:r>
          </a:p>
          <a:p>
            <a:r>
              <a:rPr lang="en-AU" dirty="0"/>
              <a:t>Code, not configuration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7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058-46C2-4F73-9C69-E81B7C6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with </a:t>
            </a:r>
            <a:r>
              <a:rPr lang="en-AU" dirty="0" err="1"/>
              <a:t>Pulumi</a:t>
            </a:r>
            <a:r>
              <a:rPr lang="en-AU" dirty="0"/>
              <a:t> </a:t>
            </a:r>
            <a:r>
              <a:rPr lang="en-AU" dirty="0" err="1"/>
              <a:t>prounouciation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E606-70C4-4EE4-9740-42D37CB8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44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EDEE-3B09-4804-88AB-F9CF1C5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63CB-51DB-49E7-83E3-04FE98C1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NDC 2019</a:t>
            </a:r>
          </a:p>
          <a:p>
            <a:r>
              <a:rPr lang="en-AU" dirty="0"/>
              <a:t>Don’t want to walk through a large project</a:t>
            </a:r>
          </a:p>
          <a:p>
            <a:r>
              <a:rPr lang="en-AU" dirty="0"/>
              <a:t>Would like to point out some of the novel aspects</a:t>
            </a:r>
          </a:p>
          <a:p>
            <a:pPr lvl="1"/>
            <a:r>
              <a:rPr lang="en-AU" dirty="0"/>
              <a:t>State management</a:t>
            </a:r>
          </a:p>
          <a:p>
            <a:pPr lvl="1"/>
            <a:r>
              <a:rPr lang="en-AU" dirty="0"/>
              <a:t>Code, not config</a:t>
            </a:r>
          </a:p>
          <a:p>
            <a:pPr lvl="1"/>
            <a:r>
              <a:rPr lang="en-AU" dirty="0"/>
              <a:t>Config management</a:t>
            </a:r>
          </a:p>
          <a:p>
            <a:pPr lvl="1"/>
            <a:r>
              <a:rPr lang="en-AU" dirty="0"/>
              <a:t>Projects and stacks</a:t>
            </a:r>
          </a:p>
        </p:txBody>
      </p:sp>
    </p:spTree>
    <p:extLst>
      <p:ext uri="{BB962C8B-B14F-4D97-AF65-F5344CB8AC3E}">
        <p14:creationId xmlns:p14="http://schemas.microsoft.com/office/powerpoint/2010/main" val="10528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50E-E06F-4F5A-A7F2-50A4DB4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0195-1989-4CE5-A1C8-C9334E4F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Where did we come from?</a:t>
            </a:r>
          </a:p>
          <a:p>
            <a:pPr lvl="1"/>
            <a:r>
              <a:rPr lang="en-AU" dirty="0"/>
              <a:t>CLI infrastructure migrations</a:t>
            </a:r>
          </a:p>
          <a:p>
            <a:pPr lvl="1"/>
            <a:r>
              <a:rPr lang="en-AU" dirty="0"/>
              <a:t>Desired state templates</a:t>
            </a:r>
          </a:p>
          <a:p>
            <a:r>
              <a:rPr lang="en-AU" dirty="0"/>
              <a:t>Current options</a:t>
            </a:r>
          </a:p>
          <a:p>
            <a:pPr lvl="1"/>
            <a:r>
              <a:rPr lang="en-AU" dirty="0"/>
              <a:t>ARM</a:t>
            </a:r>
          </a:p>
          <a:p>
            <a:pPr lvl="1"/>
            <a:r>
              <a:rPr lang="en-AU" dirty="0"/>
              <a:t>Terraform</a:t>
            </a:r>
          </a:p>
          <a:p>
            <a:pPr lvl="1"/>
            <a:r>
              <a:rPr lang="en-AU" dirty="0"/>
              <a:t>…etc</a:t>
            </a:r>
          </a:p>
          <a:p>
            <a:r>
              <a:rPr lang="en-AU" dirty="0"/>
              <a:t>Putting on my </a:t>
            </a:r>
            <a:r>
              <a:rPr lang="en-AU" dirty="0" err="1"/>
              <a:t>devops</a:t>
            </a:r>
            <a:r>
              <a:rPr lang="en-AU" dirty="0"/>
              <a:t> hat</a:t>
            </a:r>
          </a:p>
          <a:p>
            <a:pPr lvl="1"/>
            <a:r>
              <a:rPr lang="en-AU" dirty="0"/>
              <a:t>We expect to express our desired state intention</a:t>
            </a:r>
          </a:p>
          <a:p>
            <a:pPr lvl="1"/>
            <a:r>
              <a:rPr lang="en-AU" dirty="0"/>
              <a:t>We expect this to be simple</a:t>
            </a:r>
          </a:p>
          <a:p>
            <a:pPr lvl="1"/>
            <a:r>
              <a:rPr lang="en-AU" dirty="0"/>
              <a:t>Who finds ARM simple….!?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7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EB75-3726-43B2-B9E3-A24567B3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 a shootout…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7741-65E5-4AE4-A25B-E1842F4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Terraform and </a:t>
            </a:r>
            <a:r>
              <a:rPr lang="en-AU" dirty="0" err="1"/>
              <a:t>Pulumi</a:t>
            </a:r>
            <a:r>
              <a:rPr lang="en-AU" dirty="0"/>
              <a:t> are quite similar, the biggest differences being</a:t>
            </a:r>
          </a:p>
          <a:p>
            <a:pPr lvl="1"/>
            <a:r>
              <a:rPr lang="en-AU" dirty="0"/>
              <a:t>HCL vs other more common languages, that look more code like</a:t>
            </a:r>
          </a:p>
          <a:p>
            <a:pPr lvl="1"/>
            <a:r>
              <a:rPr lang="en-AU" dirty="0" err="1"/>
              <a:t>Pulumi</a:t>
            </a:r>
            <a:r>
              <a:rPr lang="en-AU" dirty="0"/>
              <a:t> offers hosted state management as a default</a:t>
            </a:r>
          </a:p>
          <a:p>
            <a:r>
              <a:rPr lang="en-AU" dirty="0"/>
              <a:t>Unlike cloud specific templates like ARM</a:t>
            </a:r>
          </a:p>
          <a:p>
            <a:pPr lvl="1"/>
            <a:r>
              <a:rPr lang="en-AU" dirty="0" err="1"/>
              <a:t>Pulumi</a:t>
            </a:r>
            <a:r>
              <a:rPr lang="en-AU" dirty="0"/>
              <a:t> can orchestrate across multiple cloud providers in one place</a:t>
            </a:r>
          </a:p>
          <a:p>
            <a:pPr lvl="1"/>
            <a:r>
              <a:rPr lang="en-AU" dirty="0"/>
              <a:t>It’s code, not code in a configuration file</a:t>
            </a:r>
          </a:p>
          <a:p>
            <a:pPr lvl="1"/>
            <a:endParaRPr lang="en-AU" dirty="0"/>
          </a:p>
          <a:p>
            <a:r>
              <a:rPr lang="en-AU" dirty="0"/>
              <a:t>Really short feedback loop</a:t>
            </a:r>
          </a:p>
          <a:p>
            <a:r>
              <a:rPr lang="en-AU" dirty="0"/>
              <a:t>Debug in the language you know</a:t>
            </a:r>
          </a:p>
          <a:p>
            <a:r>
              <a:rPr lang="en-AU" dirty="0"/>
              <a:t>Fully open source, and free</a:t>
            </a:r>
          </a:p>
        </p:txBody>
      </p:sp>
    </p:spTree>
    <p:extLst>
      <p:ext uri="{BB962C8B-B14F-4D97-AF65-F5344CB8AC3E}">
        <p14:creationId xmlns:p14="http://schemas.microsoft.com/office/powerpoint/2010/main" val="5577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5D72-0686-47F4-8B98-994BCF2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E301-8C99-4648-B7F3-5A764115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code in the configuration</a:t>
            </a:r>
          </a:p>
          <a:p>
            <a:r>
              <a:rPr lang="en-AU" dirty="0"/>
              <a:t>Developers end up having block snippets, that just work</a:t>
            </a:r>
          </a:p>
          <a:p>
            <a:r>
              <a:rPr lang="en-AU" dirty="0"/>
              <a:t>The dev, test, iterate loop can be enormously long</a:t>
            </a:r>
          </a:p>
        </p:txBody>
      </p:sp>
    </p:spTree>
    <p:extLst>
      <p:ext uri="{BB962C8B-B14F-4D97-AF65-F5344CB8AC3E}">
        <p14:creationId xmlns:p14="http://schemas.microsoft.com/office/powerpoint/2010/main" val="36607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209-4BB1-4FCF-B547-583D4A7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r>
              <a:rPr lang="en-AU" dirty="0"/>
              <a:t> at it’s simplest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0855-AF83-426E-BC60-5399B3DF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most basic example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https://github.com/simonpinn/pulumi-simplest-demo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1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F57-82A3-4EAB-B050-86440C3D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65E4-F1F6-4969-94E5-BB941C92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Languages of choice</a:t>
            </a:r>
          </a:p>
          <a:p>
            <a:pPr lvl="1"/>
            <a:r>
              <a:rPr lang="en-AU" dirty="0"/>
              <a:t>Typescript - strong typing</a:t>
            </a:r>
          </a:p>
          <a:p>
            <a:pPr lvl="1"/>
            <a:r>
              <a:rPr lang="en-AU" dirty="0" err="1"/>
              <a:t>Javascript</a:t>
            </a:r>
            <a:endParaRPr lang="en-AU" dirty="0"/>
          </a:p>
          <a:p>
            <a:pPr lvl="1"/>
            <a:r>
              <a:rPr lang="en-AU" dirty="0"/>
              <a:t>Python</a:t>
            </a:r>
          </a:p>
          <a:p>
            <a:pPr lvl="1"/>
            <a:r>
              <a:rPr lang="en-AU" dirty="0"/>
              <a:t>C# - strong typing</a:t>
            </a:r>
          </a:p>
          <a:p>
            <a:r>
              <a:rPr lang="en-AU" dirty="0"/>
              <a:t>Target</a:t>
            </a:r>
          </a:p>
          <a:p>
            <a:pPr lvl="1"/>
            <a:r>
              <a:rPr lang="en-AU" dirty="0"/>
              <a:t>Azure</a:t>
            </a:r>
          </a:p>
          <a:p>
            <a:pPr lvl="1"/>
            <a:r>
              <a:rPr lang="en-AU" dirty="0"/>
              <a:t>GCP</a:t>
            </a:r>
          </a:p>
          <a:p>
            <a:pPr lvl="1"/>
            <a:r>
              <a:rPr lang="en-AU" dirty="0"/>
              <a:t>Kubernetes</a:t>
            </a:r>
          </a:p>
          <a:p>
            <a:pPr lvl="1"/>
            <a:r>
              <a:rPr lang="en-AU" dirty="0"/>
              <a:t>…</a:t>
            </a:r>
          </a:p>
          <a:p>
            <a:r>
              <a:rPr lang="en-AU" dirty="0"/>
              <a:t>One deployment engine</a:t>
            </a:r>
          </a:p>
        </p:txBody>
      </p:sp>
    </p:spTree>
    <p:extLst>
      <p:ext uri="{BB962C8B-B14F-4D97-AF65-F5344CB8AC3E}">
        <p14:creationId xmlns:p14="http://schemas.microsoft.com/office/powerpoint/2010/main" val="425093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D99F856A1EC42B2ACD80D08334796" ma:contentTypeVersion="10" ma:contentTypeDescription="Create a new document." ma:contentTypeScope="" ma:versionID="531eacbd82e3ace77fedb03770ef5d0b">
  <xsd:schema xmlns:xsd="http://www.w3.org/2001/XMLSchema" xmlns:xs="http://www.w3.org/2001/XMLSchema" xmlns:p="http://schemas.microsoft.com/office/2006/metadata/properties" xmlns:ns2="28437124-349a-458a-82bc-f65eb78fc608" xmlns:ns3="969ad472-d3fc-4b9c-a814-28e1957825c9" targetNamespace="http://schemas.microsoft.com/office/2006/metadata/properties" ma:root="true" ma:fieldsID="34c927daddbb7b1cb89b8dffb73e8016" ns2:_="" ns3:_="">
    <xsd:import namespace="28437124-349a-458a-82bc-f65eb78fc608"/>
    <xsd:import namespace="969ad472-d3fc-4b9c-a814-28e1957825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37124-349a-458a-82bc-f65eb78fc6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ad472-d3fc-4b9c-a814-28e195782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FBFE9F-C992-43C0-A479-04B52F3B5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728FD5-B8EE-4D95-A1D1-73AE2F2D0F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CA9ED7-8651-4D44-8320-10FCA17A5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437124-349a-458a-82bc-f65eb78fc608"/>
    <ds:schemaRef ds:uri="969ad472-d3fc-4b9c-a814-28e1957825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Pulumi</vt:lpstr>
      <vt:lpstr>The elevator pitch</vt:lpstr>
      <vt:lpstr>Slide with Pulumi prounouciation</vt:lpstr>
      <vt:lpstr>PowerPoint Presentation</vt:lpstr>
      <vt:lpstr>Why?</vt:lpstr>
      <vt:lpstr>Not a shootout… but…</vt:lpstr>
      <vt:lpstr>Example of ARM</vt:lpstr>
      <vt:lpstr>Pulumi at it’s simplest</vt:lpstr>
      <vt:lpstr>Options</vt:lpstr>
      <vt:lpstr>State</vt:lpstr>
      <vt:lpstr>Pulumi concepts</vt:lpstr>
      <vt:lpstr>Real world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Pulumi</dc:title>
  <dc:creator>Simon Pinn</dc:creator>
  <cp:lastModifiedBy>Simon Pinn</cp:lastModifiedBy>
  <cp:revision>2</cp:revision>
  <dcterms:created xsi:type="dcterms:W3CDTF">2019-11-09T03:08:34Z</dcterms:created>
  <dcterms:modified xsi:type="dcterms:W3CDTF">2019-11-15T04:43:04Z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0x010100B2CD99F856A1EC42B2ACD80D08334796</vt:lpwstr>
  </property>
</Properties>
</file>