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4" r:id="rId1"/>
  </p:sldMasterIdLst>
  <p:notesMasterIdLst>
    <p:notesMasterId r:id="rId18"/>
  </p:notesMasterIdLst>
  <p:sldIdLst>
    <p:sldId id="257" r:id="rId2"/>
    <p:sldId id="323" r:id="rId3"/>
    <p:sldId id="324" r:id="rId4"/>
    <p:sldId id="328" r:id="rId5"/>
    <p:sldId id="334" r:id="rId6"/>
    <p:sldId id="325" r:id="rId7"/>
    <p:sldId id="326" r:id="rId8"/>
    <p:sldId id="327" r:id="rId9"/>
    <p:sldId id="330" r:id="rId10"/>
    <p:sldId id="329" r:id="rId11"/>
    <p:sldId id="331" r:id="rId12"/>
    <p:sldId id="335" r:id="rId13"/>
    <p:sldId id="337" r:id="rId14"/>
    <p:sldId id="336" r:id="rId15"/>
    <p:sldId id="338" r:id="rId16"/>
    <p:sldId id="339" r:id="rId17"/>
  </p:sldIdLst>
  <p:sldSz cx="9144000" cy="5143500" type="screen16x9"/>
  <p:notesSz cx="6858000" cy="9144000"/>
  <p:embeddedFontLst>
    <p:embeddedFont>
      <p:font typeface="Helvetica Neue" panose="020B0604020202020204" charset="0"/>
      <p:regular r:id="rId19"/>
      <p:bold r:id="rId20"/>
      <p:italic r:id="rId21"/>
      <p:boldItalic r:id="rId22"/>
    </p:embeddedFont>
    <p:embeddedFont>
      <p:font typeface="Helvetica Neue Light" panose="020B0604020202020204" charset="0"/>
      <p:regular r:id="rId23"/>
      <p:bold r:id="rId24"/>
      <p:italic r:id="rId25"/>
      <p:boldItalic r:id="rId26"/>
    </p:embeddedFont>
    <p:embeddedFont>
      <p:font typeface="Source Code Pro" panose="020B0509030403020204" pitchFamily="49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F1F0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953158-84D0-46CD-940F-E498A21DD237}" v="6183" dt="2022-02-03T17:22:22.377"/>
    <p1510:client id="{6D7C887A-711E-4C64-B04C-648AA2BF1735}" v="24" dt="2022-02-08T10:44:37.3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438" autoAdjust="0"/>
  </p:normalViewPr>
  <p:slideViewPr>
    <p:cSldViewPr snapToGrid="0">
      <p:cViewPr varScale="1">
        <p:scale>
          <a:sx n="70" d="100"/>
          <a:sy n="70" d="100"/>
        </p:scale>
        <p:origin x="47" y="152"/>
      </p:cViewPr>
      <p:guideLst>
        <p:guide orient="horz" pos="1620"/>
        <p:guide pos="2880"/>
      </p:guideLst>
    </p:cSldViewPr>
  </p:slideViewPr>
  <p:notesTextViewPr>
    <p:cViewPr>
      <p:scale>
        <a:sx n="105" d="100"/>
        <a:sy n="10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ba448137c7_2_3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5" name="Google Shape;505;gba448137c7_2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ba448137c7_2_38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noProof="0" dirty="0"/>
              <a:t>Det å senke tempoet det er mulig å manipulere og legge til nye blokker er ikke nok for å sikre validiteten til en blokkjede. Det trengs enda en metodikk</a:t>
            </a:r>
          </a:p>
        </p:txBody>
      </p:sp>
      <p:sp>
        <p:nvSpPr>
          <p:cNvPr id="546" name="Google Shape;546;gba448137c7_2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3125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ba448137c7_2_38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noProof="0" dirty="0"/>
              <a:t>Ved å la flere noder konkurrere om å mine en ny blokk for blokkjeden kan vi fordele ansvaret for å holde blokkjeden gyldig.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noProof="0" dirty="0"/>
              <a:t>Mining er et sjansespill og det gjør at det rulleres på hvilke node som får legge til en ny blokk.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b-NO" noProof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noProof="0" dirty="0"/>
              <a:t>Alle minere i nettverket for data som trenger en hash.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noProof="0" dirty="0"/>
              <a:t>Så er det førstemann til å finne den riktige noncen som gir en valid hash.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noProof="0" dirty="0"/>
              <a:t>Den som først er ferdig, sender blokken til de andre nodene, som enkelt validerer den og legger den til i sin egen blokkjede.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b-NO" noProof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noProof="0" dirty="0"/>
              <a:t>Her oppstår det mulighet for forking.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noProof="0" dirty="0"/>
              <a:t>Dersom to minere er ferdig ca samtidig og nodene i nettverket får blokkene på forskjellige tidpunkt kan noder ha to gyldige blokker.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b-NO" noProof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noProof="0" dirty="0"/>
              <a:t>Det vil bli umulig for en manipulert node å overtale hele nettverket til å godta en manipulert blokkjede.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noProof="0" dirty="0"/>
              <a:t>Så lenge 51% av all kalkuleringskraft i nettverket ikke manipulerer blokkjeden vil kjeden holde seg gyldig.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b-NO" noProof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noProof="0" dirty="0"/>
              <a:t>I 2014 hadde Ghash.io (en minig pool) over 51% av kalkuleringskraften i bitcoin. Dette ble avviklet ved en frivelig avtale der Ghash.io reduserte sin kalkuleringskraft i nettverket. At en part ikke overstiger 51% kalkuleringskraft er alltså et premiss for gyldigheten til en blokkjede som ikke kan løses by design.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noProof="0" dirty="0"/>
              <a:t>https://en.wikipedia.org/wiki/GHash.io</a:t>
            </a:r>
          </a:p>
        </p:txBody>
      </p:sp>
      <p:sp>
        <p:nvSpPr>
          <p:cNvPr id="546" name="Google Shape;546;gba448137c7_2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3124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ba448137c7_2_38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noProof="0"/>
              <a:t>Blokkjeder kommer som </a:t>
            </a:r>
          </a:p>
        </p:txBody>
      </p:sp>
      <p:sp>
        <p:nvSpPr>
          <p:cNvPr id="546" name="Google Shape;546;gba448137c7_2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4049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ba448137c7_2_38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noProof="0" dirty="0"/>
              <a:t>Blokkjeder kommer som </a:t>
            </a:r>
          </a:p>
        </p:txBody>
      </p:sp>
      <p:sp>
        <p:nvSpPr>
          <p:cNvPr id="546" name="Google Shape;546;gba448137c7_2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5616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ba448137c7_2_38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noProof="0"/>
              <a:t>Blokkjeder kommer som </a:t>
            </a:r>
          </a:p>
        </p:txBody>
      </p:sp>
      <p:sp>
        <p:nvSpPr>
          <p:cNvPr id="546" name="Google Shape;546;gba448137c7_2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980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ba448137c7_2_38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noProof="0"/>
              <a:t>Blokkjeder kommer som </a:t>
            </a:r>
          </a:p>
        </p:txBody>
      </p:sp>
      <p:sp>
        <p:nvSpPr>
          <p:cNvPr id="546" name="Google Shape;546;gba448137c7_2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92864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ba448137c7_2_3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gba448137c7_2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6412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ba448137c7_2_38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noProof="0"/>
              <a:t>En </a:t>
            </a:r>
            <a:r>
              <a:rPr lang="nb-NO" noProof="0" err="1"/>
              <a:t>blokkjede</a:t>
            </a:r>
            <a:r>
              <a:rPr lang="nb-NO" noProof="0"/>
              <a:t> en </a:t>
            </a:r>
            <a:r>
              <a:rPr lang="nb-NO" noProof="0" err="1"/>
              <a:t>en</a:t>
            </a:r>
            <a:r>
              <a:rPr lang="nb-NO" noProof="0"/>
              <a:t> transparent og resistent måte å lagre data.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b-NO" noProof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noProof="0"/>
              <a:t>En </a:t>
            </a:r>
            <a:r>
              <a:rPr lang="nb-NO" noProof="0" err="1"/>
              <a:t>blokkjede</a:t>
            </a:r>
            <a:r>
              <a:rPr lang="nb-NO" noProof="0"/>
              <a:t> er transparent fordi kjedens autentisitet skal verifiseres av flere parter. Selv om en </a:t>
            </a:r>
            <a:r>
              <a:rPr lang="nb-NO" noProof="0" err="1"/>
              <a:t>blokkjede</a:t>
            </a:r>
            <a:r>
              <a:rPr lang="nb-NO" noProof="0"/>
              <a:t> ikke nødvendigvis må være offentlig tilgjengelig må den være transparent for partene som verifiserer den.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noProof="0"/>
              <a:t>Transparensen i </a:t>
            </a:r>
            <a:r>
              <a:rPr lang="nb-NO" noProof="0" err="1"/>
              <a:t>blokkjeder</a:t>
            </a:r>
            <a:r>
              <a:rPr lang="nb-NO" noProof="0"/>
              <a:t> gjør det unødvendig å måtte stole på en annen part. Dette er en sentral tanke i </a:t>
            </a:r>
            <a:r>
              <a:rPr lang="nb-NO" noProof="0" err="1"/>
              <a:t>blokkjeder</a:t>
            </a:r>
            <a:endParaRPr lang="nb-NO" noProof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b-NO" noProof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noProof="0" err="1"/>
              <a:t>Blokkjeder</a:t>
            </a:r>
            <a:r>
              <a:rPr lang="nb-NO" noProof="0"/>
              <a:t> er resistente mot muteringer. Det er ikke mulig å endre data i kjeden. Det er heller ikke mulig å endre rekkefølgen på dataen.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b-NO" noProof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noProof="0"/>
              <a:t>Dere har sikkert blitt kjent med </a:t>
            </a:r>
            <a:r>
              <a:rPr lang="nb-NO" noProof="0" err="1"/>
              <a:t>blokkjeder</a:t>
            </a:r>
            <a:r>
              <a:rPr lang="nb-NO" noProof="0"/>
              <a:t> gjennom krypto-valuta. </a:t>
            </a:r>
            <a:r>
              <a:rPr lang="nb-NO" noProof="0" err="1"/>
              <a:t>Blokkjeder</a:t>
            </a:r>
            <a:r>
              <a:rPr lang="nb-NO" noProof="0"/>
              <a:t> er det underliggende konseptet som danner en krypto valuta. Men valuta er ikke den eneste domenet som kan ta i bruk </a:t>
            </a:r>
            <a:r>
              <a:rPr lang="nb-NO" noProof="0" err="1"/>
              <a:t>blokkjeder</a:t>
            </a:r>
            <a:r>
              <a:rPr lang="nb-NO" noProof="0"/>
              <a:t>. </a:t>
            </a:r>
            <a:r>
              <a:rPr lang="nb-NO" noProof="0" err="1"/>
              <a:t>Blokkjeden</a:t>
            </a:r>
            <a:r>
              <a:rPr lang="nb-NO" noProof="0"/>
              <a:t> vi skal lage i dag er et eksempel på å bruke denne teknologien i et annet domene.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b-NO" noProof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noProof="0"/>
              <a:t>Teknisk sett består </a:t>
            </a:r>
            <a:r>
              <a:rPr lang="nb-NO" noProof="0" err="1"/>
              <a:t>blokkjeder</a:t>
            </a:r>
            <a:r>
              <a:rPr lang="nb-NO" noProof="0"/>
              <a:t> i hovedsak av tre konsepter. En enkel datastruktur, kryptografiske metoder og desentralisering. Kombinasjonen av disse konseptene gir </a:t>
            </a:r>
            <a:r>
              <a:rPr lang="nb-NO" noProof="0" err="1"/>
              <a:t>blokkjeder</a:t>
            </a:r>
            <a:r>
              <a:rPr lang="nb-NO" noProof="0"/>
              <a:t> de viktige </a:t>
            </a:r>
            <a:r>
              <a:rPr lang="nb-NO" noProof="0" err="1"/>
              <a:t>egenskapende</a:t>
            </a:r>
            <a:r>
              <a:rPr lang="nb-NO" noProof="0"/>
              <a:t> transparens og resistens som kan brukes til å løse applikasjonsbehov.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noProof="0"/>
              <a:t>  </a:t>
            </a:r>
            <a:endParaRPr lang="nb-NO" noProof="0" dirty="0"/>
          </a:p>
        </p:txBody>
      </p:sp>
      <p:sp>
        <p:nvSpPr>
          <p:cNvPr id="546" name="Google Shape;546;gba448137c7_2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1998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ba448137c7_2_38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noProof="0"/>
              <a:t>Datastrukturen til en </a:t>
            </a:r>
            <a:r>
              <a:rPr lang="nb-NO" noProof="0" err="1"/>
              <a:t>blokkjede</a:t>
            </a:r>
            <a:r>
              <a:rPr lang="nb-NO" noProof="0"/>
              <a:t> er</a:t>
            </a:r>
            <a:r>
              <a:rPr lang="nb-NO" noProof="0" dirty="0"/>
              <a:t> </a:t>
            </a:r>
            <a:r>
              <a:rPr lang="nb-NO" noProof="0"/>
              <a:t>ganske selvforklarende. Det er en kjede av blokker.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noProof="0"/>
              <a:t>En kjede er et sett av noder der hver node har en link til den forrige noden (bortsett fra den første noden).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noProof="0"/>
              <a:t>I </a:t>
            </a:r>
            <a:r>
              <a:rPr lang="nb-NO" noProof="0" err="1"/>
              <a:t>blokkjeder</a:t>
            </a:r>
            <a:r>
              <a:rPr lang="nb-NO" noProof="0"/>
              <a:t> kaller vi nodene for blokker og de har i tillegg til å ha en link til den forrige noden flere felter som </a:t>
            </a:r>
            <a:r>
              <a:rPr lang="nb-NO" noProof="0" err="1"/>
              <a:t>f.eks</a:t>
            </a:r>
            <a:r>
              <a:rPr lang="nb-NO" noProof="0"/>
              <a:t> et felt for data </a:t>
            </a:r>
            <a:endParaRPr lang="nb-NO" noProof="0" dirty="0"/>
          </a:p>
        </p:txBody>
      </p:sp>
      <p:sp>
        <p:nvSpPr>
          <p:cNvPr id="546" name="Google Shape;546;gba448137c7_2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0390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ba448137c7_2_38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noProof="0" dirty="0"/>
              <a:t>Blokkjeder kommer som </a:t>
            </a:r>
          </a:p>
        </p:txBody>
      </p:sp>
      <p:sp>
        <p:nvSpPr>
          <p:cNvPr id="546" name="Google Shape;546;gba448137c7_2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2107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ba448137c7_2_38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noProof="0"/>
              <a:t>Blokkjeder kommer som </a:t>
            </a:r>
          </a:p>
        </p:txBody>
      </p:sp>
      <p:sp>
        <p:nvSpPr>
          <p:cNvPr id="546" name="Google Shape;546;gba448137c7_2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8322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ba448137c7_2_38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noProof="0" err="1"/>
              <a:t>Blokkjeder</a:t>
            </a:r>
            <a:r>
              <a:rPr lang="nb-NO" noProof="0" dirty="0"/>
              <a:t> </a:t>
            </a:r>
            <a:r>
              <a:rPr lang="nb-NO" noProof="0"/>
              <a:t>bruker </a:t>
            </a:r>
            <a:r>
              <a:rPr lang="nb-NO" noProof="0" err="1"/>
              <a:t>hasher</a:t>
            </a:r>
            <a:r>
              <a:rPr lang="nb-NO" noProof="0"/>
              <a:t> </a:t>
            </a:r>
            <a:r>
              <a:rPr lang="nb-NO" noProof="0" dirty="0"/>
              <a:t>som </a:t>
            </a:r>
            <a:r>
              <a:rPr lang="nb-NO" noProof="0" err="1"/>
              <a:t>id’er</a:t>
            </a:r>
            <a:r>
              <a:rPr lang="nb-NO" noProof="0"/>
              <a:t> for å enkelt kunne verifisere at </a:t>
            </a:r>
            <a:r>
              <a:rPr lang="nb-NO" noProof="0" err="1"/>
              <a:t>inholde</a:t>
            </a:r>
            <a:r>
              <a:rPr lang="nb-NO" noProof="0"/>
              <a:t> i en blokk ikke har endret seg.</a:t>
            </a:r>
            <a:endParaRPr lang="nb-NO" noProof="0" dirty="0"/>
          </a:p>
        </p:txBody>
      </p:sp>
      <p:sp>
        <p:nvSpPr>
          <p:cNvPr id="546" name="Google Shape;546;gba448137c7_2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5331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ba448137c7_2_38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/>
              <a:t>H</a:t>
            </a:r>
            <a:r>
              <a:rPr lang="nb-NO" noProof="0"/>
              <a:t>vis vi endrer dataen i den midterste blokken fra «</a:t>
            </a:r>
            <a:r>
              <a:rPr lang="nb-NO" noProof="0" err="1"/>
              <a:t>Some</a:t>
            </a:r>
            <a:r>
              <a:rPr lang="nb-NO" noProof="0"/>
              <a:t> data» til «</a:t>
            </a:r>
            <a:r>
              <a:rPr lang="nb-NO" noProof="0" err="1"/>
              <a:t>Some</a:t>
            </a:r>
            <a:r>
              <a:rPr lang="nb-NO" noProof="0"/>
              <a:t> </a:t>
            </a:r>
            <a:r>
              <a:rPr lang="nb-NO" noProof="0" err="1"/>
              <a:t>other</a:t>
            </a:r>
            <a:r>
              <a:rPr lang="nb-NO" noProof="0"/>
              <a:t> data» kan vi enkelt sjekke at </a:t>
            </a:r>
            <a:r>
              <a:rPr lang="nb-NO" noProof="0" err="1"/>
              <a:t>hashen</a:t>
            </a:r>
            <a:r>
              <a:rPr lang="nb-NO" noProof="0"/>
              <a:t> på blokken ikke stemmer med </a:t>
            </a:r>
            <a:r>
              <a:rPr lang="nb-NO" noProof="0" err="1"/>
              <a:t>inholdet</a:t>
            </a:r>
            <a:r>
              <a:rPr lang="nb-NO" noProof="0"/>
              <a:t>. Blokken har blitt manipulert og </a:t>
            </a:r>
            <a:r>
              <a:rPr lang="nb-NO" noProof="0" err="1"/>
              <a:t>blokkjeden</a:t>
            </a:r>
            <a:r>
              <a:rPr lang="nb-NO" noProof="0"/>
              <a:t> er ikke lenger gyldig.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b-NO" noProof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noProof="0"/>
              <a:t>Men da kan jeg vel bare kalkulere en ny </a:t>
            </a:r>
            <a:r>
              <a:rPr lang="nb-NO" noProof="0" err="1"/>
              <a:t>hash</a:t>
            </a:r>
            <a:r>
              <a:rPr lang="nb-NO" noProof="0"/>
              <a:t>?</a:t>
            </a:r>
          </a:p>
        </p:txBody>
      </p:sp>
      <p:sp>
        <p:nvSpPr>
          <p:cNvPr id="546" name="Google Shape;546;gba448137c7_2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7517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ba448137c7_2_38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noProof="0"/>
              <a:t>Dersom vi endrer dataen i midterste blokken og kalkulerer den nye </a:t>
            </a:r>
            <a:r>
              <a:rPr lang="nb-NO" noProof="0" err="1"/>
              <a:t>hashen</a:t>
            </a:r>
            <a:r>
              <a:rPr lang="nb-NO" noProof="0"/>
              <a:t> vil denne blokken være gyldig.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noProof="0"/>
              <a:t>Men </a:t>
            </a:r>
            <a:r>
              <a:rPr lang="nb-NO" noProof="0" err="1"/>
              <a:t>prevHash</a:t>
            </a:r>
            <a:r>
              <a:rPr lang="nb-NO" noProof="0"/>
              <a:t> til den neste blokken</a:t>
            </a:r>
            <a:r>
              <a:rPr lang="nb-NO" noProof="0" dirty="0"/>
              <a:t> som </a:t>
            </a:r>
            <a:r>
              <a:rPr lang="nb-NO" noProof="0"/>
              <a:t>skal peke til den midterste blokken stemmer ikke lenger.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noProof="0"/>
              <a:t>For å kunne </a:t>
            </a:r>
            <a:r>
              <a:rPr lang="nb-NO" noProof="0" err="1"/>
              <a:t>gjennopprette</a:t>
            </a:r>
            <a:r>
              <a:rPr lang="nb-NO" noProof="0"/>
              <a:t> gyldigheten til den midterste blokken må jeg kalkulere en ny </a:t>
            </a:r>
            <a:r>
              <a:rPr lang="nb-NO" noProof="0" err="1"/>
              <a:t>hash</a:t>
            </a:r>
            <a:r>
              <a:rPr lang="nb-NO" noProof="0"/>
              <a:t> for alle blokker etter den manipulerte blokken.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b-NO" noProof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noProof="0"/>
              <a:t>Og dette er enkelt takket være </a:t>
            </a:r>
            <a:r>
              <a:rPr lang="nb-NO" noProof="0" err="1"/>
              <a:t>hash</a:t>
            </a:r>
            <a:r>
              <a:rPr lang="nb-NO" noProof="0"/>
              <a:t> funksjonen som er så rask.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b-NO" noProof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noProof="0"/>
              <a:t>Men </a:t>
            </a:r>
            <a:r>
              <a:rPr lang="nb-NO" noProof="0" err="1"/>
              <a:t>blokkjeder</a:t>
            </a:r>
            <a:r>
              <a:rPr lang="nb-NO" noProof="0"/>
              <a:t> har to konsepter som motvirker å få til denne type manipulasjon.</a:t>
            </a:r>
            <a:endParaRPr lang="nb-NO" noProof="0" dirty="0"/>
          </a:p>
        </p:txBody>
      </p:sp>
      <p:sp>
        <p:nvSpPr>
          <p:cNvPr id="546" name="Google Shape;546;gba448137c7_2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9207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ba448137c7_2_38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Proof-of-work er 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system-ui"/>
              </a:rPr>
              <a:t>en</a:t>
            </a: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 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system-ui"/>
              </a:rPr>
              <a:t>metode</a:t>
            </a: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 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system-ui"/>
              </a:rPr>
              <a:t>som</a:t>
            </a: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 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system-ui"/>
              </a:rPr>
              <a:t>brukes</a:t>
            </a: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 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system-ui"/>
              </a:rPr>
              <a:t>i</a:t>
            </a: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 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system-ui"/>
              </a:rPr>
              <a:t>blokkjeder</a:t>
            </a: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 for å 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system-ui"/>
              </a:rPr>
              <a:t>sikre</a:t>
            </a: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 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system-ui"/>
              </a:rPr>
              <a:t>dataen</a:t>
            </a: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 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system-ui"/>
              </a:rPr>
              <a:t>fra</a:t>
            </a: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 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system-ui"/>
              </a:rPr>
              <a:t>manipulasjon</a:t>
            </a: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.</a:t>
            </a:r>
          </a:p>
          <a:p>
            <a:pPr marL="158750" indent="0" algn="l">
              <a:buNone/>
            </a:pPr>
            <a:endParaRPr lang="en-US" b="0" i="0" dirty="0">
              <a:solidFill>
                <a:srgbClr val="4C4C4C"/>
              </a:solidFill>
              <a:effectLst/>
              <a:latin typeface="system-ui"/>
            </a:endParaRPr>
          </a:p>
          <a:p>
            <a:pPr marL="158750" indent="0" algn="l">
              <a:buNone/>
            </a:pP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Det 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system-ui"/>
              </a:rPr>
              <a:t>gjør</a:t>
            </a: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 den 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system-ui"/>
              </a:rPr>
              <a:t>ved</a:t>
            </a: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 å 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system-ui"/>
              </a:rPr>
              <a:t>gjøre</a:t>
            </a: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 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system-ui"/>
              </a:rPr>
              <a:t>kalkuleringen</a:t>
            </a: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 av hashing 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system-ui"/>
              </a:rPr>
              <a:t>tyngre</a:t>
            </a: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.</a:t>
            </a:r>
          </a:p>
          <a:p>
            <a:pPr marL="158750" indent="0" algn="l">
              <a:buNone/>
            </a:pPr>
            <a:r>
              <a:rPr lang="en-US" b="0" i="0" dirty="0" err="1">
                <a:solidFill>
                  <a:srgbClr val="4C4C4C"/>
                </a:solidFill>
                <a:effectLst/>
                <a:latin typeface="system-ui"/>
              </a:rPr>
              <a:t>Når</a:t>
            </a: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 vi 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system-ui"/>
              </a:rPr>
              <a:t>gjør</a:t>
            </a: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 hashing 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system-ui"/>
              </a:rPr>
              <a:t>tyngre</a:t>
            </a: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 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system-ui"/>
              </a:rPr>
              <a:t>senker</a:t>
            </a: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 vi 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system-ui"/>
              </a:rPr>
              <a:t>tempoet</a:t>
            </a: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 det er 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system-ui"/>
              </a:rPr>
              <a:t>mulig</a:t>
            </a: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 å 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system-ui"/>
              </a:rPr>
              <a:t>manipulere</a:t>
            </a: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 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system-ui"/>
              </a:rPr>
              <a:t>blokker</a:t>
            </a: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 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system-ui"/>
              </a:rPr>
              <a:t>og</a:t>
            </a: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 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system-ui"/>
              </a:rPr>
              <a:t>blokkjeden</a:t>
            </a: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 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system-ui"/>
              </a:rPr>
              <a:t>på</a:t>
            </a: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.</a:t>
            </a:r>
          </a:p>
          <a:p>
            <a:pPr marL="158750" indent="0" algn="l">
              <a:buNone/>
            </a:pPr>
            <a:endParaRPr lang="en-US" b="0" i="0" dirty="0">
              <a:solidFill>
                <a:srgbClr val="4C4C4C"/>
              </a:solidFill>
              <a:effectLst/>
              <a:latin typeface="system-ui"/>
            </a:endParaRPr>
          </a:p>
          <a:p>
            <a:pPr marL="158750" indent="0" algn="l">
              <a:buNone/>
            </a:pP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For å 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system-ui"/>
              </a:rPr>
              <a:t>gjøre</a:t>
            </a: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 hashing 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system-ui"/>
              </a:rPr>
              <a:t>tyngre</a:t>
            </a: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 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system-ui"/>
              </a:rPr>
              <a:t>kan</a:t>
            </a: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 vi 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system-ui"/>
              </a:rPr>
              <a:t>sette</a:t>
            </a: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 et 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system-ui"/>
              </a:rPr>
              <a:t>krav</a:t>
            </a: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 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system-ui"/>
              </a:rPr>
              <a:t>til</a:t>
            </a: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 den 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system-ui"/>
              </a:rPr>
              <a:t>kalkulerte</a:t>
            </a: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 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system-ui"/>
              </a:rPr>
              <a:t>hashen</a:t>
            </a: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. Dersom vi setter et 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system-ui"/>
              </a:rPr>
              <a:t>krav</a:t>
            </a: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 om at 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system-ui"/>
              </a:rPr>
              <a:t>en</a:t>
            </a: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 hash 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system-ui"/>
              </a:rPr>
              <a:t>må</a:t>
            </a: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 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system-ui"/>
              </a:rPr>
              <a:t>starte</a:t>
            </a: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 med n-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system-ui"/>
              </a:rPr>
              <a:t>antall</a:t>
            </a: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 0 tall 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system-ui"/>
              </a:rPr>
              <a:t>kan</a:t>
            </a: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 vi 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system-ui"/>
              </a:rPr>
              <a:t>gjøre</a:t>
            </a: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 det 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system-ui"/>
              </a:rPr>
              <a:t>tyngre</a:t>
            </a: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 å 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system-ui"/>
              </a:rPr>
              <a:t>kalkulere</a:t>
            </a: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 hasher. </a:t>
            </a:r>
          </a:p>
          <a:p>
            <a:pPr marL="158750" indent="0" algn="l">
              <a:buNone/>
            </a:pP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Men 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system-ui"/>
              </a:rPr>
              <a:t>siden</a:t>
            </a: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 hash av 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system-ui"/>
              </a:rPr>
              <a:t>samme</a:t>
            </a: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 input 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system-ui"/>
              </a:rPr>
              <a:t>alltid</a:t>
            </a: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 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system-ui"/>
              </a:rPr>
              <a:t>blir</a:t>
            </a: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 same output 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system-ui"/>
              </a:rPr>
              <a:t>trenger</a:t>
            </a: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 vi 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system-ui"/>
              </a:rPr>
              <a:t>en</a:t>
            </a: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 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system-ui"/>
              </a:rPr>
              <a:t>varians</a:t>
            </a: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 for å 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system-ui"/>
              </a:rPr>
              <a:t>kunne</a:t>
            </a: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 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system-ui"/>
              </a:rPr>
              <a:t>kalkulere</a:t>
            </a: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 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system-ui"/>
              </a:rPr>
              <a:t>en</a:t>
            </a: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 hash 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system-ui"/>
              </a:rPr>
              <a:t>som</a:t>
            </a: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 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system-ui"/>
              </a:rPr>
              <a:t>oppfyller</a:t>
            </a: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 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system-ui"/>
              </a:rPr>
              <a:t>kravet</a:t>
            </a: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 vi 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system-ui"/>
              </a:rPr>
              <a:t>har</a:t>
            </a: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 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system-ui"/>
              </a:rPr>
              <a:t>satt</a:t>
            </a: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.</a:t>
            </a:r>
          </a:p>
          <a:p>
            <a:pPr marL="158750" indent="0" algn="l">
              <a:buNone/>
            </a:pP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Vi 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system-ui"/>
              </a:rPr>
              <a:t>introduserer</a:t>
            </a: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 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system-ui"/>
              </a:rPr>
              <a:t>en</a:t>
            </a: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 nonce (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system-ui"/>
              </a:rPr>
              <a:t>som</a:t>
            </a: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 star for number used once) 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system-ui"/>
              </a:rPr>
              <a:t>som</a:t>
            </a: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 vi 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system-ui"/>
              </a:rPr>
              <a:t>kan</a:t>
            </a: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 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system-ui"/>
              </a:rPr>
              <a:t>endre</a:t>
            </a: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 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system-ui"/>
              </a:rPr>
              <a:t>på</a:t>
            </a: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 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system-ui"/>
              </a:rPr>
              <a:t>helt</a:t>
            </a: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 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system-ui"/>
              </a:rPr>
              <a:t>til</a:t>
            </a: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 vi 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system-ui"/>
              </a:rPr>
              <a:t>finner</a:t>
            </a: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 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system-ui"/>
              </a:rPr>
              <a:t>en</a:t>
            </a: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 hash 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system-ui"/>
              </a:rPr>
              <a:t>som</a:t>
            </a: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 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system-ui"/>
              </a:rPr>
              <a:t>oppfyller</a:t>
            </a: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 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system-ui"/>
              </a:rPr>
              <a:t>kravet</a:t>
            </a: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.   </a:t>
            </a:r>
          </a:p>
          <a:p>
            <a:pPr marL="158750" indent="0" algn="l">
              <a:buNone/>
            </a:pPr>
            <a:endParaRPr lang="en-US" b="0" i="0" dirty="0">
              <a:solidFill>
                <a:srgbClr val="4C4C4C"/>
              </a:solidFill>
              <a:effectLst/>
              <a:latin typeface="system-ui"/>
            </a:endParaRPr>
          </a:p>
          <a:p>
            <a:pPr marL="158750" indent="0" algn="l">
              <a:buNone/>
            </a:pPr>
            <a:endParaRPr lang="en-US" b="0" i="0" dirty="0">
              <a:solidFill>
                <a:srgbClr val="4C4C4C"/>
              </a:solidFill>
              <a:effectLst/>
              <a:latin typeface="system-ui"/>
            </a:endParaRPr>
          </a:p>
          <a:p>
            <a:pPr marL="158750" indent="0" algn="l">
              <a:buNone/>
            </a:pPr>
            <a:endParaRPr lang="en-US" b="0" i="0" dirty="0">
              <a:solidFill>
                <a:srgbClr val="4C4C4C"/>
              </a:solidFill>
              <a:effectLst/>
              <a:latin typeface="system-ui"/>
            </a:endParaRPr>
          </a:p>
          <a:p>
            <a:pPr algn="l"/>
            <a:endParaRPr lang="en-US" b="0" i="0" dirty="0">
              <a:solidFill>
                <a:srgbClr val="4C4C4C"/>
              </a:solidFill>
              <a:effectLst/>
              <a:latin typeface="system-ui"/>
            </a:endParaRPr>
          </a:p>
          <a:p>
            <a:pPr algn="l"/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A major criticism of proof-of-work is the amount of energy output required to keep the network safe. To maintain security and decentralization, Ethereum on proof-of-work consumes 73.2 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system-ui"/>
              </a:rPr>
              <a:t>TWh</a:t>
            </a:r>
            <a:r>
              <a:rPr lang="en-US" b="0" i="0" dirty="0">
                <a:solidFill>
                  <a:srgbClr val="4C4C4C"/>
                </a:solidFill>
                <a:effectLst/>
                <a:latin typeface="system-ui"/>
              </a:rPr>
              <a:t> annually, the energy equivalent of a medium-sized country like Austria.</a:t>
            </a:r>
          </a:p>
        </p:txBody>
      </p:sp>
      <p:sp>
        <p:nvSpPr>
          <p:cNvPr id="546" name="Google Shape;546;gba448137c7_2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7620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nowit logotype Forest">
  <p:cSld name="Knowit logotype Forest">
    <p:bg>
      <p:bgPr>
        <a:solidFill>
          <a:schemeClr val="accent3">
            <a:alpha val="89803"/>
          </a:schemeClr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5" descr="Grafikk 2"/>
          <p:cNvPicPr preferRelativeResize="0"/>
          <p:nvPr/>
        </p:nvPicPr>
        <p:blipFill rotWithShape="1">
          <a:blip r:embed="rId2">
            <a:alphaModFix/>
          </a:blip>
          <a:srcRect r="4922"/>
          <a:stretch/>
        </p:blipFill>
        <p:spPr>
          <a:xfrm>
            <a:off x="2935136" y="1918183"/>
            <a:ext cx="3273729" cy="1068593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717721" y="4823672"/>
            <a:ext cx="125783" cy="16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ar Title Slide">
  <p:cSld name="Pear Title Slide">
    <p:bg>
      <p:bgPr>
        <a:solidFill>
          <a:schemeClr val="accent2">
            <a:alpha val="89803"/>
          </a:schemeClr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>
            <a:spLocks noGrp="1"/>
          </p:cNvSpPr>
          <p:nvPr>
            <p:ph type="title"/>
          </p:nvPr>
        </p:nvSpPr>
        <p:spPr>
          <a:xfrm>
            <a:off x="744140" y="1362331"/>
            <a:ext cx="7418784" cy="3219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600"/>
              <a:buFont typeface="Arial"/>
              <a:buNone/>
              <a:defRPr sz="5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5"/>
          <p:cNvSpPr txBox="1">
            <a:spLocks noGrp="1"/>
          </p:cNvSpPr>
          <p:nvPr>
            <p:ph type="sldNum" idx="12"/>
          </p:nvPr>
        </p:nvSpPr>
        <p:spPr>
          <a:xfrm>
            <a:off x="8717721" y="4823672"/>
            <a:ext cx="125783" cy="16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ar Section Header ">
  <p:cSld name="Pear Section Header ">
    <p:bg>
      <p:bgPr>
        <a:solidFill>
          <a:schemeClr val="accent2">
            <a:alpha val="89803"/>
          </a:schemeClr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>
            <a:spLocks noGrp="1"/>
          </p:cNvSpPr>
          <p:nvPr>
            <p:ph type="title"/>
          </p:nvPr>
        </p:nvSpPr>
        <p:spPr>
          <a:xfrm>
            <a:off x="744141" y="1363500"/>
            <a:ext cx="7418785" cy="1592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36"/>
          <p:cNvSpPr txBox="1">
            <a:spLocks noGrp="1"/>
          </p:cNvSpPr>
          <p:nvPr>
            <p:ph type="body" idx="1"/>
          </p:nvPr>
        </p:nvSpPr>
        <p:spPr>
          <a:xfrm>
            <a:off x="744140" y="3327057"/>
            <a:ext cx="7418785" cy="102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2" name="Google Shape;202;p36"/>
          <p:cNvSpPr txBox="1">
            <a:spLocks noGrp="1"/>
          </p:cNvSpPr>
          <p:nvPr>
            <p:ph type="sldNum" idx="12"/>
          </p:nvPr>
        </p:nvSpPr>
        <p:spPr>
          <a:xfrm>
            <a:off x="8717721" y="4823672"/>
            <a:ext cx="125783" cy="16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ar Title and Content ">
  <p:cSld name="Pear Title and Content ">
    <p:bg>
      <p:bgPr>
        <a:solidFill>
          <a:schemeClr val="accent2">
            <a:alpha val="89803"/>
          </a:schemeClr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>
            <a:spLocks noGrp="1"/>
          </p:cNvSpPr>
          <p:nvPr>
            <p:ph type="body" idx="1"/>
          </p:nvPr>
        </p:nvSpPr>
        <p:spPr>
          <a:xfrm>
            <a:off x="744140" y="2285613"/>
            <a:ext cx="7419601" cy="229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5" name="Google Shape;205;p37"/>
          <p:cNvSpPr txBox="1">
            <a:spLocks noGrp="1"/>
          </p:cNvSpPr>
          <p:nvPr>
            <p:ph type="title"/>
          </p:nvPr>
        </p:nvSpPr>
        <p:spPr>
          <a:xfrm>
            <a:off x="745200" y="1370644"/>
            <a:ext cx="7419601" cy="75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7"/>
          <p:cNvSpPr txBox="1">
            <a:spLocks noGrp="1"/>
          </p:cNvSpPr>
          <p:nvPr>
            <p:ph type="sldNum" idx="12"/>
          </p:nvPr>
        </p:nvSpPr>
        <p:spPr>
          <a:xfrm>
            <a:off x="8717721" y="4823672"/>
            <a:ext cx="125783" cy="16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ar Title Slide_arrow ">
  <p:cSld name="Pear Title Slide_arrow ">
    <p:bg>
      <p:bgPr>
        <a:solidFill>
          <a:schemeClr val="accent2">
            <a:alpha val="89803"/>
          </a:schemeClr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>
            <a:spLocks noGrp="1"/>
          </p:cNvSpPr>
          <p:nvPr>
            <p:ph type="title"/>
          </p:nvPr>
        </p:nvSpPr>
        <p:spPr>
          <a:xfrm>
            <a:off x="744140" y="1362332"/>
            <a:ext cx="7418784" cy="3219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600"/>
              <a:buFont typeface="Arial"/>
              <a:buNone/>
              <a:defRPr sz="5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09" name="Google Shape;209;p38" descr="Picture 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704905" y="637694"/>
            <a:ext cx="453238" cy="37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8"/>
          <p:cNvSpPr txBox="1">
            <a:spLocks noGrp="1"/>
          </p:cNvSpPr>
          <p:nvPr>
            <p:ph type="sldNum" idx="12"/>
          </p:nvPr>
        </p:nvSpPr>
        <p:spPr>
          <a:xfrm>
            <a:off x="8717721" y="4823672"/>
            <a:ext cx="125783" cy="16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ar Section Header_arrow ">
  <p:cSld name="Pear Section Header_arrow ">
    <p:bg>
      <p:bgPr>
        <a:solidFill>
          <a:schemeClr val="accent2">
            <a:alpha val="89803"/>
          </a:schemeClr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>
            <a:spLocks noGrp="1"/>
          </p:cNvSpPr>
          <p:nvPr>
            <p:ph type="title"/>
          </p:nvPr>
        </p:nvSpPr>
        <p:spPr>
          <a:xfrm>
            <a:off x="744140" y="1363500"/>
            <a:ext cx="7418786" cy="1592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39"/>
          <p:cNvSpPr txBox="1">
            <a:spLocks noGrp="1"/>
          </p:cNvSpPr>
          <p:nvPr>
            <p:ph type="body" idx="1"/>
          </p:nvPr>
        </p:nvSpPr>
        <p:spPr>
          <a:xfrm>
            <a:off x="744140" y="3327057"/>
            <a:ext cx="7418786" cy="102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214" name="Google Shape;214;p39" descr="Picture 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704905" y="637694"/>
            <a:ext cx="453238" cy="37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9"/>
          <p:cNvSpPr txBox="1">
            <a:spLocks noGrp="1"/>
          </p:cNvSpPr>
          <p:nvPr>
            <p:ph type="sldNum" idx="12"/>
          </p:nvPr>
        </p:nvSpPr>
        <p:spPr>
          <a:xfrm>
            <a:off x="8717721" y="4823672"/>
            <a:ext cx="125783" cy="16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ar Title and Content_arrow ">
  <p:cSld name="Pear Title and Content_arrow ">
    <p:bg>
      <p:bgPr>
        <a:solidFill>
          <a:schemeClr val="accent2">
            <a:alpha val="89803"/>
          </a:schemeClr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>
            <a:spLocks noGrp="1"/>
          </p:cNvSpPr>
          <p:nvPr>
            <p:ph type="body" idx="1"/>
          </p:nvPr>
        </p:nvSpPr>
        <p:spPr>
          <a:xfrm>
            <a:off x="745200" y="2242753"/>
            <a:ext cx="7420425" cy="23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18" name="Google Shape;218;p40"/>
          <p:cNvSpPr txBox="1">
            <a:spLocks noGrp="1"/>
          </p:cNvSpPr>
          <p:nvPr>
            <p:ph type="title"/>
          </p:nvPr>
        </p:nvSpPr>
        <p:spPr>
          <a:xfrm>
            <a:off x="742500" y="1363500"/>
            <a:ext cx="7420425" cy="75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19" name="Google Shape;219;p40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704905" y="637694"/>
            <a:ext cx="453238" cy="37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0"/>
          <p:cNvSpPr txBox="1">
            <a:spLocks noGrp="1"/>
          </p:cNvSpPr>
          <p:nvPr>
            <p:ph type="sldNum" idx="12"/>
          </p:nvPr>
        </p:nvSpPr>
        <p:spPr>
          <a:xfrm>
            <a:off x="8717721" y="4823672"/>
            <a:ext cx="125783" cy="16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ear pattern with Caption_arrow">
  <p:cSld name="Pear pattern with Caption_arrow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/>
          <p:nvPr/>
        </p:nvSpPr>
        <p:spPr>
          <a:xfrm rot="10800000">
            <a:off x="4704860" y="0"/>
            <a:ext cx="4439140" cy="5143501"/>
          </a:xfrm>
          <a:prstGeom prst="rect">
            <a:avLst/>
          </a:prstGeom>
          <a:solidFill>
            <a:schemeClr val="accent2">
              <a:alpha val="89803"/>
            </a:schemeClr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41"/>
          <p:cNvSpPr>
            <a:spLocks noGrp="1"/>
          </p:cNvSpPr>
          <p:nvPr>
            <p:ph type="pic" idx="2"/>
          </p:nvPr>
        </p:nvSpPr>
        <p:spPr>
          <a:xfrm>
            <a:off x="4704860" y="0"/>
            <a:ext cx="4438801" cy="5148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4" name="Google Shape;224;p41"/>
          <p:cNvSpPr txBox="1">
            <a:spLocks noGrp="1"/>
          </p:cNvSpPr>
          <p:nvPr>
            <p:ph type="body" idx="1"/>
          </p:nvPr>
        </p:nvSpPr>
        <p:spPr>
          <a:xfrm>
            <a:off x="744941" y="1895302"/>
            <a:ext cx="3730807" cy="268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None/>
              <a:defRPr sz="1500"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None/>
              <a:defRPr sz="15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None/>
              <a:defRPr sz="15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None/>
              <a:defRPr sz="15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None/>
              <a:defRPr sz="1500"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41"/>
          <p:cNvSpPr txBox="1">
            <a:spLocks noGrp="1"/>
          </p:cNvSpPr>
          <p:nvPr>
            <p:ph type="title"/>
          </p:nvPr>
        </p:nvSpPr>
        <p:spPr>
          <a:xfrm>
            <a:off x="1066500" y="604800"/>
            <a:ext cx="3409247" cy="1013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26" name="Google Shape;226;p41" descr="Picture 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1703" y="604800"/>
            <a:ext cx="453238" cy="37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41" descr="Grafikk 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4797306" y="0"/>
            <a:ext cx="4221179" cy="5147272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1"/>
          <p:cNvSpPr txBox="1">
            <a:spLocks noGrp="1"/>
          </p:cNvSpPr>
          <p:nvPr>
            <p:ph type="body" idx="3"/>
          </p:nvPr>
        </p:nvSpPr>
        <p:spPr>
          <a:xfrm>
            <a:off x="8173028" y="345367"/>
            <a:ext cx="655490" cy="14850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9" name="Google Shape;229;p41"/>
          <p:cNvSpPr txBox="1">
            <a:spLocks noGrp="1"/>
          </p:cNvSpPr>
          <p:nvPr>
            <p:ph type="sldNum" idx="12"/>
          </p:nvPr>
        </p:nvSpPr>
        <p:spPr>
          <a:xfrm>
            <a:off x="8717721" y="4823672"/>
            <a:ext cx="125783" cy="16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ar with pattern left with Caption">
  <p:cSld name="Pear with pattern left with Caption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2"/>
          <p:cNvSpPr/>
          <p:nvPr/>
        </p:nvSpPr>
        <p:spPr>
          <a:xfrm>
            <a:off x="0" y="-1"/>
            <a:ext cx="4438800" cy="5143501"/>
          </a:xfrm>
          <a:prstGeom prst="rect">
            <a:avLst/>
          </a:prstGeom>
          <a:solidFill>
            <a:schemeClr val="accent2">
              <a:alpha val="89803"/>
            </a:schemeClr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42" descr="Grafikk 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2048" y="-3031"/>
            <a:ext cx="4435551" cy="5147272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2"/>
          <p:cNvSpPr txBox="1">
            <a:spLocks noGrp="1"/>
          </p:cNvSpPr>
          <p:nvPr>
            <p:ph type="body" idx="1"/>
          </p:nvPr>
        </p:nvSpPr>
        <p:spPr>
          <a:xfrm>
            <a:off x="4839721" y="1895400"/>
            <a:ext cx="3323204" cy="26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None/>
              <a:defRPr sz="1500"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None/>
              <a:defRPr sz="15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None/>
              <a:defRPr sz="15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None/>
              <a:defRPr sz="15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None/>
              <a:defRPr sz="1500"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34" name="Google Shape;234;p42"/>
          <p:cNvSpPr txBox="1">
            <a:spLocks noGrp="1"/>
          </p:cNvSpPr>
          <p:nvPr>
            <p:ph type="title"/>
          </p:nvPr>
        </p:nvSpPr>
        <p:spPr>
          <a:xfrm>
            <a:off x="4839722" y="600076"/>
            <a:ext cx="3323204" cy="1012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42"/>
          <p:cNvSpPr>
            <a:spLocks noGrp="1"/>
          </p:cNvSpPr>
          <p:nvPr>
            <p:ph type="pic" idx="2"/>
          </p:nvPr>
        </p:nvSpPr>
        <p:spPr>
          <a:xfrm>
            <a:off x="-1201" y="0"/>
            <a:ext cx="4438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6" name="Google Shape;236;p42"/>
          <p:cNvSpPr txBox="1">
            <a:spLocks noGrp="1"/>
          </p:cNvSpPr>
          <p:nvPr>
            <p:ph type="sldNum" idx="12"/>
          </p:nvPr>
        </p:nvSpPr>
        <p:spPr>
          <a:xfrm>
            <a:off x="8717721" y="4823672"/>
            <a:ext cx="125783" cy="16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bble Title and Content_arrow">
  <p:cSld name="Pebble Title and Content_arrow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3"/>
          <p:cNvSpPr txBox="1">
            <a:spLocks noGrp="1"/>
          </p:cNvSpPr>
          <p:nvPr>
            <p:ph type="body" idx="1"/>
          </p:nvPr>
        </p:nvSpPr>
        <p:spPr>
          <a:xfrm>
            <a:off x="744941" y="1470860"/>
            <a:ext cx="7419601" cy="3110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500"/>
              <a:buChar char="•"/>
              <a:defRPr sz="1500"/>
            </a:lvl1pPr>
            <a:lvl2pPr marL="914400" lvl="1" indent="-3238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500"/>
              <a:buChar char="•"/>
              <a:defRPr sz="1500"/>
            </a:lvl2pPr>
            <a:lvl3pPr marL="1371600" lvl="2" indent="-3238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500"/>
              <a:buChar char="•"/>
              <a:defRPr sz="1500"/>
            </a:lvl3pPr>
            <a:lvl4pPr marL="1828800" lvl="3" indent="-3238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500"/>
              <a:buChar char="•"/>
              <a:defRPr sz="1500"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39" name="Google Shape;239;p43"/>
          <p:cNvSpPr txBox="1">
            <a:spLocks noGrp="1"/>
          </p:cNvSpPr>
          <p:nvPr>
            <p:ph type="title"/>
          </p:nvPr>
        </p:nvSpPr>
        <p:spPr>
          <a:xfrm>
            <a:off x="1066035" y="604796"/>
            <a:ext cx="7096891" cy="750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40" name="Google Shape;240;p43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1703" y="604800"/>
            <a:ext cx="453238" cy="37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3"/>
          <p:cNvSpPr txBox="1">
            <a:spLocks noGrp="1"/>
          </p:cNvSpPr>
          <p:nvPr>
            <p:ph type="sldNum" idx="12"/>
          </p:nvPr>
        </p:nvSpPr>
        <p:spPr>
          <a:xfrm>
            <a:off x="8717721" y="4823672"/>
            <a:ext cx="125783" cy="16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bble Title and Large Content">
  <p:cSld name="Pebble Title and Large Content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4"/>
          <p:cNvSpPr txBox="1">
            <a:spLocks noGrp="1"/>
          </p:cNvSpPr>
          <p:nvPr>
            <p:ph type="title"/>
          </p:nvPr>
        </p:nvSpPr>
        <p:spPr>
          <a:xfrm>
            <a:off x="736997" y="604796"/>
            <a:ext cx="7425930" cy="750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Arial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44"/>
          <p:cNvSpPr txBox="1">
            <a:spLocks noGrp="1"/>
          </p:cNvSpPr>
          <p:nvPr>
            <p:ph type="body" idx="1"/>
          </p:nvPr>
        </p:nvSpPr>
        <p:spPr>
          <a:xfrm>
            <a:off x="736997" y="1874520"/>
            <a:ext cx="7425929" cy="2713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Arial"/>
              <a:buNone/>
              <a:defRPr sz="900"/>
            </a:lvl1pPr>
            <a:lvl2pPr marL="914400" lvl="1" indent="-2857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Arial"/>
              <a:buChar char="•"/>
              <a:defRPr sz="900"/>
            </a:lvl2pPr>
            <a:lvl3pPr marL="1371600" lvl="2" indent="-2857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Arial"/>
              <a:buChar char="•"/>
              <a:defRPr sz="900"/>
            </a:lvl3pPr>
            <a:lvl4pPr marL="1828800" lvl="3" indent="-2857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Arial"/>
              <a:buChar char="•"/>
              <a:defRPr sz="900"/>
            </a:lvl4pPr>
            <a:lvl5pPr marL="2286000" lvl="4" indent="-2857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Arial"/>
              <a:buChar char="•"/>
              <a:defRPr sz="900"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45" name="Google Shape;245;p44"/>
          <p:cNvSpPr txBox="1">
            <a:spLocks noGrp="1"/>
          </p:cNvSpPr>
          <p:nvPr>
            <p:ph type="sldNum" idx="12"/>
          </p:nvPr>
        </p:nvSpPr>
        <p:spPr>
          <a:xfrm>
            <a:off x="8717721" y="4823672"/>
            <a:ext cx="125783" cy="16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re tittel">
  <p:cSld name="Bare tittel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744140" y="600076"/>
            <a:ext cx="7418785" cy="75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ldNum" idx="12"/>
          </p:nvPr>
        </p:nvSpPr>
        <p:spPr>
          <a:xfrm>
            <a:off x="8717721" y="4823672"/>
            <a:ext cx="125783" cy="16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lamingo Section Header ">
  <p:cSld name="Flamingo Section Header ">
    <p:bg>
      <p:bgPr>
        <a:solidFill>
          <a:schemeClr val="accent4">
            <a:alpha val="89803"/>
          </a:schemeClr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 txBox="1">
            <a:spLocks noGrp="1"/>
          </p:cNvSpPr>
          <p:nvPr>
            <p:ph type="title"/>
          </p:nvPr>
        </p:nvSpPr>
        <p:spPr>
          <a:xfrm>
            <a:off x="744140" y="1363500"/>
            <a:ext cx="7418786" cy="1592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45"/>
          <p:cNvSpPr txBox="1">
            <a:spLocks noGrp="1"/>
          </p:cNvSpPr>
          <p:nvPr>
            <p:ph type="body" idx="1"/>
          </p:nvPr>
        </p:nvSpPr>
        <p:spPr>
          <a:xfrm>
            <a:off x="744140" y="3327057"/>
            <a:ext cx="7418786" cy="102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49" name="Google Shape;249;p45"/>
          <p:cNvSpPr txBox="1">
            <a:spLocks noGrp="1"/>
          </p:cNvSpPr>
          <p:nvPr>
            <p:ph type="sldNum" idx="12"/>
          </p:nvPr>
        </p:nvSpPr>
        <p:spPr>
          <a:xfrm>
            <a:off x="8717721" y="4823672"/>
            <a:ext cx="125783" cy="16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lamingo Section Header_arrow ">
  <p:cSld name="Flamingo Section Header_arrow ">
    <p:bg>
      <p:bgPr>
        <a:solidFill>
          <a:schemeClr val="accent4">
            <a:alpha val="89803"/>
          </a:schemeClr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6"/>
          <p:cNvSpPr txBox="1">
            <a:spLocks noGrp="1"/>
          </p:cNvSpPr>
          <p:nvPr>
            <p:ph type="title"/>
          </p:nvPr>
        </p:nvSpPr>
        <p:spPr>
          <a:xfrm>
            <a:off x="745200" y="1363500"/>
            <a:ext cx="7420402" cy="1592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46"/>
          <p:cNvSpPr txBox="1">
            <a:spLocks noGrp="1"/>
          </p:cNvSpPr>
          <p:nvPr>
            <p:ph type="body" idx="1"/>
          </p:nvPr>
        </p:nvSpPr>
        <p:spPr>
          <a:xfrm>
            <a:off x="744140" y="3327057"/>
            <a:ext cx="7418785" cy="102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253" name="Google Shape;253;p46" descr="Picture 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704905" y="637694"/>
            <a:ext cx="453238" cy="37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6"/>
          <p:cNvSpPr txBox="1">
            <a:spLocks noGrp="1"/>
          </p:cNvSpPr>
          <p:nvPr>
            <p:ph type="sldNum" idx="12"/>
          </p:nvPr>
        </p:nvSpPr>
        <p:spPr>
          <a:xfrm>
            <a:off x="8717721" y="4823672"/>
            <a:ext cx="125783" cy="16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lamingo pattern with Caption_arrow">
  <p:cSld name="Flamingo pattern with Caption_arrow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7"/>
          <p:cNvSpPr/>
          <p:nvPr/>
        </p:nvSpPr>
        <p:spPr>
          <a:xfrm rot="10800000">
            <a:off x="4704860" y="0"/>
            <a:ext cx="4439140" cy="5143501"/>
          </a:xfrm>
          <a:prstGeom prst="rect">
            <a:avLst/>
          </a:prstGeom>
          <a:solidFill>
            <a:schemeClr val="accent4">
              <a:alpha val="89803"/>
            </a:schemeClr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47"/>
          <p:cNvSpPr>
            <a:spLocks noGrp="1"/>
          </p:cNvSpPr>
          <p:nvPr>
            <p:ph type="pic" idx="2"/>
          </p:nvPr>
        </p:nvSpPr>
        <p:spPr>
          <a:xfrm>
            <a:off x="4704860" y="0"/>
            <a:ext cx="4438801" cy="5148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" name="Google Shape;258;p47"/>
          <p:cNvSpPr txBox="1">
            <a:spLocks noGrp="1"/>
          </p:cNvSpPr>
          <p:nvPr>
            <p:ph type="body" idx="1"/>
          </p:nvPr>
        </p:nvSpPr>
        <p:spPr>
          <a:xfrm>
            <a:off x="744941" y="1895302"/>
            <a:ext cx="3730807" cy="268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None/>
              <a:defRPr sz="1500"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None/>
              <a:defRPr sz="15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None/>
              <a:defRPr sz="15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None/>
              <a:defRPr sz="15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None/>
              <a:defRPr sz="1500"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59" name="Google Shape;259;p47"/>
          <p:cNvSpPr txBox="1">
            <a:spLocks noGrp="1"/>
          </p:cNvSpPr>
          <p:nvPr>
            <p:ph type="title"/>
          </p:nvPr>
        </p:nvSpPr>
        <p:spPr>
          <a:xfrm>
            <a:off x="1066500" y="604800"/>
            <a:ext cx="3409247" cy="1013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60" name="Google Shape;260;p47" descr="Picture 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1703" y="604800"/>
            <a:ext cx="453238" cy="37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7" descr="Grafikk 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4797306" y="0"/>
            <a:ext cx="4221179" cy="514727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7"/>
          <p:cNvSpPr txBox="1">
            <a:spLocks noGrp="1"/>
          </p:cNvSpPr>
          <p:nvPr>
            <p:ph type="body" idx="3"/>
          </p:nvPr>
        </p:nvSpPr>
        <p:spPr>
          <a:xfrm>
            <a:off x="8173028" y="345367"/>
            <a:ext cx="655490" cy="14850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63" name="Google Shape;263;p47"/>
          <p:cNvSpPr txBox="1">
            <a:spLocks noGrp="1"/>
          </p:cNvSpPr>
          <p:nvPr>
            <p:ph type="sldNum" idx="12"/>
          </p:nvPr>
        </p:nvSpPr>
        <p:spPr>
          <a:xfrm>
            <a:off x="8717721" y="4823672"/>
            <a:ext cx="125783" cy="16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lamingo with pattern left with Caption">
  <p:cSld name="Flamingo with pattern left with Caption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8"/>
          <p:cNvSpPr/>
          <p:nvPr/>
        </p:nvSpPr>
        <p:spPr>
          <a:xfrm>
            <a:off x="0" y="-1"/>
            <a:ext cx="4438800" cy="5143501"/>
          </a:xfrm>
          <a:prstGeom prst="rect">
            <a:avLst/>
          </a:prstGeom>
          <a:solidFill>
            <a:schemeClr val="accent4">
              <a:alpha val="89803"/>
            </a:schemeClr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p48" descr="Grafikk 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2048" y="-3031"/>
            <a:ext cx="4435551" cy="5147272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48"/>
          <p:cNvSpPr txBox="1">
            <a:spLocks noGrp="1"/>
          </p:cNvSpPr>
          <p:nvPr>
            <p:ph type="body" idx="1"/>
          </p:nvPr>
        </p:nvSpPr>
        <p:spPr>
          <a:xfrm>
            <a:off x="4839721" y="1895399"/>
            <a:ext cx="3323204" cy="2686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None/>
              <a:defRPr sz="1500"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None/>
              <a:defRPr sz="15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None/>
              <a:defRPr sz="15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None/>
              <a:defRPr sz="15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None/>
              <a:defRPr sz="1500"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68" name="Google Shape;268;p48"/>
          <p:cNvSpPr txBox="1">
            <a:spLocks noGrp="1"/>
          </p:cNvSpPr>
          <p:nvPr>
            <p:ph type="title"/>
          </p:nvPr>
        </p:nvSpPr>
        <p:spPr>
          <a:xfrm>
            <a:off x="4839722" y="600076"/>
            <a:ext cx="3323204" cy="1012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48"/>
          <p:cNvSpPr>
            <a:spLocks noGrp="1"/>
          </p:cNvSpPr>
          <p:nvPr>
            <p:ph type="pic" idx="2"/>
          </p:nvPr>
        </p:nvSpPr>
        <p:spPr>
          <a:xfrm>
            <a:off x="-1201" y="0"/>
            <a:ext cx="4438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48"/>
          <p:cNvSpPr txBox="1">
            <a:spLocks noGrp="1"/>
          </p:cNvSpPr>
          <p:nvPr>
            <p:ph type="sldNum" idx="12"/>
          </p:nvPr>
        </p:nvSpPr>
        <p:spPr>
          <a:xfrm>
            <a:off x="8717721" y="4823672"/>
            <a:ext cx="125783" cy="16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bble Title Only_arrow">
  <p:cSld name="Pebble Title Only_arrow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9"/>
          <p:cNvSpPr txBox="1">
            <a:spLocks noGrp="1"/>
          </p:cNvSpPr>
          <p:nvPr>
            <p:ph type="title"/>
          </p:nvPr>
        </p:nvSpPr>
        <p:spPr>
          <a:xfrm>
            <a:off x="1066035" y="604796"/>
            <a:ext cx="7096891" cy="887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73" name="Google Shape;273;p49" descr="Picture 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1703" y="604800"/>
            <a:ext cx="453238" cy="37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9"/>
          <p:cNvSpPr txBox="1">
            <a:spLocks noGrp="1"/>
          </p:cNvSpPr>
          <p:nvPr>
            <p:ph type="sldNum" idx="12"/>
          </p:nvPr>
        </p:nvSpPr>
        <p:spPr>
          <a:xfrm>
            <a:off x="8717721" y="4823672"/>
            <a:ext cx="125783" cy="16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bble Content with Caption_arrow">
  <p:cSld name="Pebble Content with Caption_arrow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0"/>
          <p:cNvSpPr/>
          <p:nvPr/>
        </p:nvSpPr>
        <p:spPr>
          <a:xfrm>
            <a:off x="4706540" y="0"/>
            <a:ext cx="443746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50"/>
          <p:cNvSpPr txBox="1">
            <a:spLocks noGrp="1"/>
          </p:cNvSpPr>
          <p:nvPr>
            <p:ph type="body" idx="1"/>
          </p:nvPr>
        </p:nvSpPr>
        <p:spPr>
          <a:xfrm>
            <a:off x="5138738" y="600076"/>
            <a:ext cx="3395228" cy="39814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None/>
              <a:defRPr sz="1500"/>
            </a:lvl1pPr>
            <a:lvl2pPr marL="914400" lvl="1" indent="-32385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Char char="•"/>
              <a:defRPr sz="1500"/>
            </a:lvl2pPr>
            <a:lvl3pPr marL="1371600" lvl="2" indent="-32385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Char char="•"/>
              <a:defRPr sz="1500"/>
            </a:lvl3pPr>
            <a:lvl4pPr marL="1828800" lvl="3" indent="-32385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Char char="•"/>
              <a:defRPr sz="1500"/>
            </a:lvl4pPr>
            <a:lvl5pPr marL="2286000" lvl="4" indent="-32385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Char char="•"/>
              <a:defRPr sz="1500"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78" name="Google Shape;278;p50"/>
          <p:cNvSpPr txBox="1">
            <a:spLocks noGrp="1"/>
          </p:cNvSpPr>
          <p:nvPr>
            <p:ph type="body" idx="2"/>
          </p:nvPr>
        </p:nvSpPr>
        <p:spPr>
          <a:xfrm>
            <a:off x="744941" y="1895302"/>
            <a:ext cx="3730807" cy="268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79" name="Google Shape;279;p50"/>
          <p:cNvSpPr txBox="1">
            <a:spLocks noGrp="1"/>
          </p:cNvSpPr>
          <p:nvPr>
            <p:ph type="title"/>
          </p:nvPr>
        </p:nvSpPr>
        <p:spPr>
          <a:xfrm>
            <a:off x="1066500" y="604800"/>
            <a:ext cx="3409247" cy="1013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0" name="Google Shape;280;p50" descr="Picture 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1703" y="604800"/>
            <a:ext cx="453238" cy="37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50"/>
          <p:cNvSpPr txBox="1">
            <a:spLocks noGrp="1"/>
          </p:cNvSpPr>
          <p:nvPr>
            <p:ph type="body" idx="3"/>
          </p:nvPr>
        </p:nvSpPr>
        <p:spPr>
          <a:xfrm>
            <a:off x="8173028" y="345367"/>
            <a:ext cx="655490" cy="14850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82" name="Google Shape;282;p50"/>
          <p:cNvSpPr txBox="1">
            <a:spLocks noGrp="1"/>
          </p:cNvSpPr>
          <p:nvPr>
            <p:ph type="sldNum" idx="12"/>
          </p:nvPr>
        </p:nvSpPr>
        <p:spPr>
          <a:xfrm>
            <a:off x="8717721" y="4823672"/>
            <a:ext cx="125783" cy="16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bble Content with Caption_arrow 2">
  <p:cSld name="Pebble Content with Caption_arrow 2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1"/>
          <p:cNvSpPr txBox="1">
            <a:spLocks noGrp="1"/>
          </p:cNvSpPr>
          <p:nvPr>
            <p:ph type="body" idx="1"/>
          </p:nvPr>
        </p:nvSpPr>
        <p:spPr>
          <a:xfrm>
            <a:off x="4712324" y="1443790"/>
            <a:ext cx="3450601" cy="31377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None/>
              <a:defRPr sz="1500"/>
            </a:lvl1pPr>
            <a:lvl2pPr marL="914400" lvl="1" indent="-32385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Char char="•"/>
              <a:defRPr sz="1500"/>
            </a:lvl2pPr>
            <a:lvl3pPr marL="1371600" lvl="2" indent="-32385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Char char="•"/>
              <a:defRPr sz="1500"/>
            </a:lvl3pPr>
            <a:lvl4pPr marL="1828800" lvl="3" indent="-32385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Char char="•"/>
              <a:defRPr sz="1500"/>
            </a:lvl4pPr>
            <a:lvl5pPr marL="2286000" lvl="4" indent="-32385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Char char="•"/>
              <a:defRPr sz="1500"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85" name="Google Shape;285;p51"/>
          <p:cNvSpPr txBox="1">
            <a:spLocks noGrp="1"/>
          </p:cNvSpPr>
          <p:nvPr>
            <p:ph type="body" idx="2"/>
          </p:nvPr>
        </p:nvSpPr>
        <p:spPr>
          <a:xfrm>
            <a:off x="744140" y="1470860"/>
            <a:ext cx="3731609" cy="3110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86" name="Google Shape;286;p51"/>
          <p:cNvSpPr txBox="1">
            <a:spLocks noGrp="1"/>
          </p:cNvSpPr>
          <p:nvPr>
            <p:ph type="title"/>
          </p:nvPr>
        </p:nvSpPr>
        <p:spPr>
          <a:xfrm>
            <a:off x="1066500" y="600075"/>
            <a:ext cx="3409247" cy="789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Arial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7" name="Google Shape;287;p51" descr="Picture 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1703" y="604800"/>
            <a:ext cx="453238" cy="37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1"/>
          <p:cNvSpPr txBox="1">
            <a:spLocks noGrp="1"/>
          </p:cNvSpPr>
          <p:nvPr>
            <p:ph type="sldNum" idx="12"/>
          </p:nvPr>
        </p:nvSpPr>
        <p:spPr>
          <a:xfrm>
            <a:off x="8717721" y="4823672"/>
            <a:ext cx="125783" cy="16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bble Content with Caption_arrow 3">
  <p:cSld name="Pebble Content with Caption_arrow 3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2"/>
          <p:cNvSpPr/>
          <p:nvPr/>
        </p:nvSpPr>
        <p:spPr>
          <a:xfrm>
            <a:off x="4706540" y="0"/>
            <a:ext cx="443746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52"/>
          <p:cNvSpPr txBox="1">
            <a:spLocks noGrp="1"/>
          </p:cNvSpPr>
          <p:nvPr>
            <p:ph type="body" idx="1"/>
          </p:nvPr>
        </p:nvSpPr>
        <p:spPr>
          <a:xfrm>
            <a:off x="5138738" y="600076"/>
            <a:ext cx="3395228" cy="39814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None/>
              <a:defRPr sz="1500"/>
            </a:lvl1pPr>
            <a:lvl2pPr marL="914400" lvl="1" indent="-32385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Char char="•"/>
              <a:defRPr sz="1500"/>
            </a:lvl2pPr>
            <a:lvl3pPr marL="1371600" lvl="2" indent="-32385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Char char="•"/>
              <a:defRPr sz="1500"/>
            </a:lvl3pPr>
            <a:lvl4pPr marL="1828800" lvl="3" indent="-32385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Char char="•"/>
              <a:defRPr sz="1500"/>
            </a:lvl4pPr>
            <a:lvl5pPr marL="2286000" lvl="4" indent="-32385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Char char="•"/>
              <a:defRPr sz="1500"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92" name="Google Shape;292;p52"/>
          <p:cNvSpPr txBox="1">
            <a:spLocks noGrp="1"/>
          </p:cNvSpPr>
          <p:nvPr>
            <p:ph type="title"/>
          </p:nvPr>
        </p:nvSpPr>
        <p:spPr>
          <a:xfrm>
            <a:off x="1066500" y="600076"/>
            <a:ext cx="3409247" cy="78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Arial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93" name="Google Shape;293;p52" descr="Picture 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1703" y="604800"/>
            <a:ext cx="453238" cy="37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52"/>
          <p:cNvSpPr txBox="1">
            <a:spLocks noGrp="1"/>
          </p:cNvSpPr>
          <p:nvPr>
            <p:ph type="body" idx="2"/>
          </p:nvPr>
        </p:nvSpPr>
        <p:spPr>
          <a:xfrm>
            <a:off x="8173028" y="345367"/>
            <a:ext cx="655490" cy="14850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95" name="Google Shape;295;p52"/>
          <p:cNvSpPr txBox="1">
            <a:spLocks noGrp="1"/>
          </p:cNvSpPr>
          <p:nvPr>
            <p:ph type="sldNum" idx="12"/>
          </p:nvPr>
        </p:nvSpPr>
        <p:spPr>
          <a:xfrm>
            <a:off x="8717721" y="4823672"/>
            <a:ext cx="125783" cy="16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bble Compare with Caption_arrow">
  <p:cSld name="Pebble Compare with Caption_arrow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3"/>
          <p:cNvSpPr txBox="1">
            <a:spLocks noGrp="1"/>
          </p:cNvSpPr>
          <p:nvPr>
            <p:ph type="title"/>
          </p:nvPr>
        </p:nvSpPr>
        <p:spPr>
          <a:xfrm>
            <a:off x="1066500" y="600076"/>
            <a:ext cx="7223823" cy="451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Arial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98" name="Google Shape;298;p53" descr="Picture 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1703" y="604800"/>
            <a:ext cx="453238" cy="37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53"/>
          <p:cNvSpPr txBox="1">
            <a:spLocks noGrp="1"/>
          </p:cNvSpPr>
          <p:nvPr>
            <p:ph type="body" idx="1"/>
          </p:nvPr>
        </p:nvSpPr>
        <p:spPr>
          <a:xfrm>
            <a:off x="8173028" y="345367"/>
            <a:ext cx="655490" cy="14850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1pPr>
            <a:lvl2pPr marL="914400" lvl="1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00" name="Google Shape;300;p53"/>
          <p:cNvSpPr txBox="1">
            <a:spLocks noGrp="1"/>
          </p:cNvSpPr>
          <p:nvPr>
            <p:ph type="body" idx="2"/>
          </p:nvPr>
        </p:nvSpPr>
        <p:spPr>
          <a:xfrm>
            <a:off x="744140" y="1204646"/>
            <a:ext cx="3456001" cy="622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01" name="Google Shape;301;p53"/>
          <p:cNvSpPr txBox="1">
            <a:spLocks noGrp="1"/>
          </p:cNvSpPr>
          <p:nvPr>
            <p:ph type="body" idx="3"/>
          </p:nvPr>
        </p:nvSpPr>
        <p:spPr>
          <a:xfrm>
            <a:off x="5078453" y="1204646"/>
            <a:ext cx="3456001" cy="622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02" name="Google Shape;302;p53"/>
          <p:cNvSpPr txBox="1">
            <a:spLocks noGrp="1"/>
          </p:cNvSpPr>
          <p:nvPr>
            <p:ph type="sldNum" idx="12"/>
          </p:nvPr>
        </p:nvSpPr>
        <p:spPr>
          <a:xfrm>
            <a:off x="8717721" y="4823672"/>
            <a:ext cx="125783" cy="16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bble Two Content with Caption_arrow">
  <p:cSld name="Pebble Two Content with Caption_arrow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4"/>
          <p:cNvSpPr txBox="1">
            <a:spLocks noGrp="1"/>
          </p:cNvSpPr>
          <p:nvPr>
            <p:ph type="title"/>
          </p:nvPr>
        </p:nvSpPr>
        <p:spPr>
          <a:xfrm>
            <a:off x="1066500" y="600076"/>
            <a:ext cx="7099233" cy="451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Arial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05" name="Google Shape;305;p54" descr="Picture 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1703" y="604800"/>
            <a:ext cx="453238" cy="37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54"/>
          <p:cNvSpPr txBox="1">
            <a:spLocks noGrp="1"/>
          </p:cNvSpPr>
          <p:nvPr>
            <p:ph type="body" idx="1"/>
          </p:nvPr>
        </p:nvSpPr>
        <p:spPr>
          <a:xfrm>
            <a:off x="744941" y="1461805"/>
            <a:ext cx="3450602" cy="3119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500"/>
              <a:buChar char="•"/>
              <a:defRPr sz="1500"/>
            </a:lvl1pPr>
            <a:lvl2pPr marL="914400" lvl="1" indent="-3238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500"/>
              <a:buChar char="•"/>
              <a:defRPr sz="1500"/>
            </a:lvl2pPr>
            <a:lvl3pPr marL="1371600" lvl="2" indent="-3238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500"/>
              <a:buChar char="•"/>
              <a:defRPr sz="1500"/>
            </a:lvl3pPr>
            <a:lvl4pPr marL="1828800" lvl="3" indent="-3238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500"/>
              <a:buChar char="•"/>
              <a:defRPr sz="1500"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07" name="Google Shape;307;p54"/>
          <p:cNvSpPr txBox="1">
            <a:spLocks noGrp="1"/>
          </p:cNvSpPr>
          <p:nvPr>
            <p:ph type="body" idx="2"/>
          </p:nvPr>
        </p:nvSpPr>
        <p:spPr>
          <a:xfrm>
            <a:off x="4715132" y="1461805"/>
            <a:ext cx="3450601" cy="3119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08" name="Google Shape;308;p54"/>
          <p:cNvSpPr txBox="1">
            <a:spLocks noGrp="1"/>
          </p:cNvSpPr>
          <p:nvPr>
            <p:ph type="sldNum" idx="12"/>
          </p:nvPr>
        </p:nvSpPr>
        <p:spPr>
          <a:xfrm>
            <a:off x="8717721" y="4823672"/>
            <a:ext cx="125783" cy="16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title"/>
          </p:nvPr>
        </p:nvSpPr>
        <p:spPr>
          <a:xfrm>
            <a:off x="744140" y="1282304"/>
            <a:ext cx="7418786" cy="1868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body" idx="1"/>
          </p:nvPr>
        </p:nvSpPr>
        <p:spPr>
          <a:xfrm>
            <a:off x="744140" y="3442097"/>
            <a:ext cx="7418785" cy="1139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sldNum" idx="12"/>
          </p:nvPr>
        </p:nvSpPr>
        <p:spPr>
          <a:xfrm>
            <a:off x="8717721" y="4823672"/>
            <a:ext cx="125783" cy="16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bble Content left with Caption">
  <p:cSld name="Pebble Content left with Caption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5"/>
          <p:cNvSpPr txBox="1">
            <a:spLocks noGrp="1"/>
          </p:cNvSpPr>
          <p:nvPr>
            <p:ph type="body" idx="1"/>
          </p:nvPr>
        </p:nvSpPr>
        <p:spPr>
          <a:xfrm>
            <a:off x="4839721" y="1895400"/>
            <a:ext cx="3323204" cy="2686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None/>
              <a:defRPr sz="1500"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None/>
              <a:defRPr sz="15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None/>
              <a:defRPr sz="15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None/>
              <a:defRPr sz="15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None/>
              <a:defRPr sz="1500"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11" name="Google Shape;311;p55"/>
          <p:cNvSpPr txBox="1">
            <a:spLocks noGrp="1"/>
          </p:cNvSpPr>
          <p:nvPr>
            <p:ph type="title"/>
          </p:nvPr>
        </p:nvSpPr>
        <p:spPr>
          <a:xfrm>
            <a:off x="4839722" y="600076"/>
            <a:ext cx="3323204" cy="1012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55"/>
          <p:cNvSpPr/>
          <p:nvPr/>
        </p:nvSpPr>
        <p:spPr>
          <a:xfrm>
            <a:off x="-1" y="0"/>
            <a:ext cx="443746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55"/>
          <p:cNvSpPr txBox="1">
            <a:spLocks noGrp="1"/>
          </p:cNvSpPr>
          <p:nvPr>
            <p:ph type="sldNum" idx="12"/>
          </p:nvPr>
        </p:nvSpPr>
        <p:spPr>
          <a:xfrm>
            <a:off x="8717721" y="4823672"/>
            <a:ext cx="125783" cy="16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bble Picture left with Caption">
  <p:cSld name="Pebble Picture left with Caption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6"/>
          <p:cNvSpPr txBox="1">
            <a:spLocks noGrp="1"/>
          </p:cNvSpPr>
          <p:nvPr>
            <p:ph type="body" idx="1"/>
          </p:nvPr>
        </p:nvSpPr>
        <p:spPr>
          <a:xfrm>
            <a:off x="4839721" y="1895400"/>
            <a:ext cx="3323204" cy="2686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None/>
              <a:defRPr sz="1500"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None/>
              <a:defRPr sz="15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None/>
              <a:defRPr sz="15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None/>
              <a:defRPr sz="15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None/>
              <a:defRPr sz="1500"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16" name="Google Shape;316;p56"/>
          <p:cNvSpPr txBox="1">
            <a:spLocks noGrp="1"/>
          </p:cNvSpPr>
          <p:nvPr>
            <p:ph type="title"/>
          </p:nvPr>
        </p:nvSpPr>
        <p:spPr>
          <a:xfrm>
            <a:off x="4839722" y="600076"/>
            <a:ext cx="3323204" cy="1012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56"/>
          <p:cNvSpPr>
            <a:spLocks noGrp="1"/>
          </p:cNvSpPr>
          <p:nvPr>
            <p:ph type="pic" idx="2"/>
          </p:nvPr>
        </p:nvSpPr>
        <p:spPr>
          <a:xfrm>
            <a:off x="0" y="0"/>
            <a:ext cx="4438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56"/>
          <p:cNvSpPr txBox="1">
            <a:spLocks noGrp="1"/>
          </p:cNvSpPr>
          <p:nvPr>
            <p:ph type="sldNum" idx="12"/>
          </p:nvPr>
        </p:nvSpPr>
        <p:spPr>
          <a:xfrm>
            <a:off x="8717721" y="4823672"/>
            <a:ext cx="125783" cy="16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bble Picture">
  <p:cSld name="Pebble Picture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7"/>
          <p:cNvSpPr>
            <a:spLocks noGrp="1"/>
          </p:cNvSpPr>
          <p:nvPr>
            <p:ph type="pic" idx="2"/>
          </p:nvPr>
        </p:nvSpPr>
        <p:spPr>
          <a:xfrm>
            <a:off x="0" y="0"/>
            <a:ext cx="7931819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1" name="Google Shape;321;p57"/>
          <p:cNvSpPr txBox="1">
            <a:spLocks noGrp="1"/>
          </p:cNvSpPr>
          <p:nvPr>
            <p:ph type="body" idx="1"/>
          </p:nvPr>
        </p:nvSpPr>
        <p:spPr>
          <a:xfrm>
            <a:off x="367025" y="4841666"/>
            <a:ext cx="5189355" cy="168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Arial"/>
              <a:buNone/>
              <a:defRPr sz="600" b="1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Arial"/>
              <a:buNone/>
              <a:defRPr sz="600" b="1">
                <a:solidFill>
                  <a:schemeClr val="accen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Arial"/>
              <a:buNone/>
              <a:defRPr sz="600" b="1">
                <a:solidFill>
                  <a:schemeClr val="accen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Arial"/>
              <a:buNone/>
              <a:defRPr sz="600" b="1">
                <a:solidFill>
                  <a:schemeClr val="accen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Arial"/>
              <a:buNone/>
              <a:defRPr sz="600" b="1">
                <a:solidFill>
                  <a:schemeClr val="accent1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2" name="Google Shape;322;p57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large">
  <p:cSld name="Picture large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8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5" name="Google Shape;325;p58"/>
          <p:cNvSpPr txBox="1">
            <a:spLocks noGrp="1"/>
          </p:cNvSpPr>
          <p:nvPr>
            <p:ph type="body" idx="1"/>
          </p:nvPr>
        </p:nvSpPr>
        <p:spPr>
          <a:xfrm>
            <a:off x="964406" y="4855954"/>
            <a:ext cx="5189354" cy="168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Arial"/>
              <a:buNone/>
              <a:defRPr sz="600" b="1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Arial"/>
              <a:buNone/>
              <a:defRPr sz="600" b="1">
                <a:solidFill>
                  <a:schemeClr val="accen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Arial"/>
              <a:buNone/>
              <a:defRPr sz="600" b="1">
                <a:solidFill>
                  <a:schemeClr val="accen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Arial"/>
              <a:buNone/>
              <a:defRPr sz="600" b="1">
                <a:solidFill>
                  <a:schemeClr val="accen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Arial"/>
              <a:buNone/>
              <a:defRPr sz="600" b="1">
                <a:solidFill>
                  <a:schemeClr val="accent1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6" name="Google Shape;326;p58"/>
          <p:cNvSpPr txBox="1">
            <a:spLocks noGrp="1"/>
          </p:cNvSpPr>
          <p:nvPr>
            <p:ph type="body" idx="3"/>
          </p:nvPr>
        </p:nvSpPr>
        <p:spPr>
          <a:xfrm>
            <a:off x="8173028" y="345367"/>
            <a:ext cx="655490" cy="14850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7" name="Google Shape;327;p58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bble Agenda with caption and bulletlist">
  <p:cSld name="Pebble Agenda with caption and bulletlist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9"/>
          <p:cNvSpPr txBox="1">
            <a:spLocks noGrp="1"/>
          </p:cNvSpPr>
          <p:nvPr>
            <p:ph type="title"/>
          </p:nvPr>
        </p:nvSpPr>
        <p:spPr>
          <a:xfrm>
            <a:off x="4839722" y="860768"/>
            <a:ext cx="3323204" cy="48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300"/>
              <a:buFont typeface="Arial"/>
              <a:buNone/>
              <a:defRPr sz="2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59"/>
          <p:cNvSpPr txBox="1">
            <a:spLocks noGrp="1"/>
          </p:cNvSpPr>
          <p:nvPr>
            <p:ph type="body" idx="1"/>
          </p:nvPr>
        </p:nvSpPr>
        <p:spPr>
          <a:xfrm>
            <a:off x="4839721" y="1590473"/>
            <a:ext cx="3323204" cy="2979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500"/>
              <a:buChar char="•"/>
              <a:defRPr sz="1500"/>
            </a:lvl1pPr>
            <a:lvl2pPr marL="914400" lvl="1" indent="-3238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500"/>
              <a:buChar char="•"/>
              <a:defRPr sz="1500"/>
            </a:lvl2pPr>
            <a:lvl3pPr marL="1371600" lvl="2" indent="-3238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500"/>
              <a:buChar char="•"/>
              <a:defRPr sz="1500"/>
            </a:lvl3pPr>
            <a:lvl4pPr marL="1828800" lvl="3" indent="-3238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500"/>
              <a:buChar char="•"/>
              <a:defRPr sz="1500"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1" name="Google Shape;331;p59"/>
          <p:cNvSpPr txBox="1">
            <a:spLocks noGrp="1"/>
          </p:cNvSpPr>
          <p:nvPr>
            <p:ph type="body" idx="2"/>
          </p:nvPr>
        </p:nvSpPr>
        <p:spPr>
          <a:xfrm>
            <a:off x="4839890" y="486965"/>
            <a:ext cx="3323035" cy="266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332" name="Google Shape;332;p59" descr="Grafikk 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6268" y="1959408"/>
            <a:ext cx="3123901" cy="1160306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59"/>
          <p:cNvSpPr txBox="1">
            <a:spLocks noGrp="1"/>
          </p:cNvSpPr>
          <p:nvPr>
            <p:ph type="sldNum" idx="12"/>
          </p:nvPr>
        </p:nvSpPr>
        <p:spPr>
          <a:xfrm>
            <a:off x="8717721" y="4823672"/>
            <a:ext cx="125783" cy="16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orest Welcome  ">
  <p:cSld name="Forest Welcome  ">
    <p:bg>
      <p:bgPr>
        <a:solidFill>
          <a:schemeClr val="accent3">
            <a:alpha val="89803"/>
          </a:schemeClr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60" descr="Picture 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73028" y="345367"/>
            <a:ext cx="655490" cy="148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6" name="Google Shape;336;p60"/>
          <p:cNvGrpSpPr/>
          <p:nvPr/>
        </p:nvGrpSpPr>
        <p:grpSpPr>
          <a:xfrm>
            <a:off x="1601710" y="1845177"/>
            <a:ext cx="5971324" cy="1311792"/>
            <a:chOff x="-1" y="-1"/>
            <a:chExt cx="7961765" cy="1749055"/>
          </a:xfrm>
        </p:grpSpPr>
        <p:pic>
          <p:nvPicPr>
            <p:cNvPr id="337" name="Google Shape;337;p60" descr="Bilde 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189595" y="-1"/>
              <a:ext cx="1251527" cy="4551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38" name="Google Shape;338;p60"/>
            <p:cNvGrpSpPr/>
            <p:nvPr/>
          </p:nvGrpSpPr>
          <p:grpSpPr>
            <a:xfrm>
              <a:off x="-1" y="337829"/>
              <a:ext cx="7961765" cy="1411225"/>
              <a:chOff x="0" y="0"/>
              <a:chExt cx="7961762" cy="1411223"/>
            </a:xfrm>
          </p:grpSpPr>
          <p:sp>
            <p:nvSpPr>
              <p:cNvPr id="339" name="Google Shape;339;p60"/>
              <p:cNvSpPr/>
              <p:nvPr/>
            </p:nvSpPr>
            <p:spPr>
              <a:xfrm>
                <a:off x="0" y="0"/>
                <a:ext cx="1772256" cy="138995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4905" y="14577"/>
                    </a:moveTo>
                    <a:cubicBezTo>
                      <a:pt x="5166" y="16043"/>
                      <a:pt x="5351" y="17160"/>
                      <a:pt x="5558" y="18584"/>
                    </a:cubicBezTo>
                    <a:cubicBezTo>
                      <a:pt x="6036" y="15987"/>
                      <a:pt x="6123" y="15443"/>
                      <a:pt x="6341" y="14479"/>
                    </a:cubicBezTo>
                    <a:lnTo>
                      <a:pt x="9527" y="14"/>
                    </a:lnTo>
                    <a:lnTo>
                      <a:pt x="12203" y="14"/>
                    </a:lnTo>
                    <a:lnTo>
                      <a:pt x="14574" y="10737"/>
                    </a:lnTo>
                    <a:cubicBezTo>
                      <a:pt x="15145" y="13318"/>
                      <a:pt x="15603" y="15938"/>
                      <a:pt x="15944" y="18584"/>
                    </a:cubicBezTo>
                    <a:cubicBezTo>
                      <a:pt x="16195" y="16923"/>
                      <a:pt x="16456" y="15415"/>
                      <a:pt x="16738" y="13963"/>
                    </a:cubicBezTo>
                    <a:lnTo>
                      <a:pt x="19392" y="0"/>
                    </a:lnTo>
                    <a:lnTo>
                      <a:pt x="21600" y="0"/>
                    </a:lnTo>
                    <a:lnTo>
                      <a:pt x="16999" y="21600"/>
                    </a:lnTo>
                    <a:lnTo>
                      <a:pt x="14824" y="21600"/>
                    </a:lnTo>
                    <a:lnTo>
                      <a:pt x="11213" y="4845"/>
                    </a:lnTo>
                    <a:cubicBezTo>
                      <a:pt x="10974" y="3826"/>
                      <a:pt x="10811" y="2988"/>
                      <a:pt x="10746" y="2555"/>
                    </a:cubicBezTo>
                    <a:cubicBezTo>
                      <a:pt x="10528" y="3435"/>
                      <a:pt x="10441" y="4314"/>
                      <a:pt x="10224" y="5250"/>
                    </a:cubicBezTo>
                    <a:lnTo>
                      <a:pt x="6732" y="21600"/>
                    </a:lnTo>
                    <a:lnTo>
                      <a:pt x="4459" y="21600"/>
                    </a:lnTo>
                    <a:lnTo>
                      <a:pt x="0" y="14"/>
                    </a:lnTo>
                    <a:lnTo>
                      <a:pt x="2273" y="14"/>
                    </a:lnTo>
                    <a:close/>
                  </a:path>
                </a:pathLst>
              </a:custGeom>
              <a:solidFill>
                <a:srgbClr val="F1F0ED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1F0ED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60"/>
              <p:cNvSpPr/>
              <p:nvPr/>
            </p:nvSpPr>
            <p:spPr>
              <a:xfrm>
                <a:off x="1838291" y="361191"/>
                <a:ext cx="915577" cy="1050032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392" extrusionOk="0">
                    <a:moveTo>
                      <a:pt x="10863" y="0"/>
                    </a:moveTo>
                    <a:cubicBezTo>
                      <a:pt x="17937" y="0"/>
                      <a:pt x="21579" y="4796"/>
                      <a:pt x="21579" y="10470"/>
                    </a:cubicBezTo>
                    <a:lnTo>
                      <a:pt x="21579" y="11587"/>
                    </a:lnTo>
                    <a:lnTo>
                      <a:pt x="4084" y="11587"/>
                    </a:lnTo>
                    <a:cubicBezTo>
                      <a:pt x="4358" y="16053"/>
                      <a:pt x="7221" y="18543"/>
                      <a:pt x="11221" y="18543"/>
                    </a:cubicBezTo>
                    <a:cubicBezTo>
                      <a:pt x="14161" y="18597"/>
                      <a:pt x="16740" y="16845"/>
                      <a:pt x="17389" y="14351"/>
                    </a:cubicBezTo>
                    <a:lnTo>
                      <a:pt x="21600" y="14790"/>
                    </a:lnTo>
                    <a:cubicBezTo>
                      <a:pt x="20489" y="18828"/>
                      <a:pt x="16221" y="21600"/>
                      <a:pt x="11453" y="21380"/>
                    </a:cubicBezTo>
                    <a:cubicBezTo>
                      <a:pt x="4232" y="21380"/>
                      <a:pt x="0" y="17518"/>
                      <a:pt x="0" y="10873"/>
                    </a:cubicBezTo>
                    <a:cubicBezTo>
                      <a:pt x="0" y="4228"/>
                      <a:pt x="4253" y="0"/>
                      <a:pt x="10863" y="0"/>
                    </a:cubicBezTo>
                    <a:close/>
                    <a:moveTo>
                      <a:pt x="4211" y="8695"/>
                    </a:moveTo>
                    <a:lnTo>
                      <a:pt x="17347" y="8695"/>
                    </a:lnTo>
                    <a:cubicBezTo>
                      <a:pt x="17570" y="5668"/>
                      <a:pt x="14928" y="3058"/>
                      <a:pt x="11447" y="2864"/>
                    </a:cubicBezTo>
                    <a:cubicBezTo>
                      <a:pt x="11253" y="2854"/>
                      <a:pt x="11058" y="2851"/>
                      <a:pt x="10863" y="2856"/>
                    </a:cubicBezTo>
                    <a:cubicBezTo>
                      <a:pt x="7212" y="2925"/>
                      <a:pt x="4294" y="5519"/>
                      <a:pt x="4295" y="8695"/>
                    </a:cubicBezTo>
                    <a:close/>
                  </a:path>
                </a:pathLst>
              </a:custGeom>
              <a:solidFill>
                <a:srgbClr val="F1F0ED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1F0ED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60"/>
              <p:cNvSpPr/>
              <p:nvPr/>
            </p:nvSpPr>
            <p:spPr>
              <a:xfrm>
                <a:off x="2787777" y="899"/>
                <a:ext cx="342673" cy="13890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0912" y="21600"/>
                    </a:lnTo>
                    <a:lnTo>
                      <a:pt x="10912" y="2110"/>
                    </a:lnTo>
                    <a:lnTo>
                      <a:pt x="0" y="2110"/>
                    </a:ln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1F0ED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1F0ED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60"/>
              <p:cNvSpPr/>
              <p:nvPr/>
            </p:nvSpPr>
            <p:spPr>
              <a:xfrm>
                <a:off x="3334802" y="360712"/>
                <a:ext cx="870958" cy="10502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246" extrusionOk="0">
                    <a:moveTo>
                      <a:pt x="11707" y="10"/>
                    </a:moveTo>
                    <a:cubicBezTo>
                      <a:pt x="16414" y="-186"/>
                      <a:pt x="20520" y="2610"/>
                      <a:pt x="21157" y="6444"/>
                    </a:cubicBezTo>
                    <a:lnTo>
                      <a:pt x="17107" y="6953"/>
                    </a:lnTo>
                    <a:cubicBezTo>
                      <a:pt x="16780" y="4601"/>
                      <a:pt x="14346" y="2830"/>
                      <a:pt x="11464" y="2846"/>
                    </a:cubicBezTo>
                    <a:cubicBezTo>
                      <a:pt x="7038" y="2846"/>
                      <a:pt x="4293" y="5390"/>
                      <a:pt x="4293" y="10534"/>
                    </a:cubicBezTo>
                    <a:cubicBezTo>
                      <a:pt x="4293" y="15678"/>
                      <a:pt x="6816" y="18423"/>
                      <a:pt x="11221" y="18423"/>
                    </a:cubicBezTo>
                    <a:cubicBezTo>
                      <a:pt x="15049" y="18423"/>
                      <a:pt x="16908" y="16332"/>
                      <a:pt x="17439" y="13352"/>
                    </a:cubicBezTo>
                    <a:lnTo>
                      <a:pt x="21600" y="13788"/>
                    </a:lnTo>
                    <a:cubicBezTo>
                      <a:pt x="21099" y="18142"/>
                      <a:pt x="16541" y="21414"/>
                      <a:pt x="11221" y="21240"/>
                    </a:cubicBezTo>
                    <a:cubicBezTo>
                      <a:pt x="4205" y="21240"/>
                      <a:pt x="0" y="17278"/>
                      <a:pt x="0" y="10334"/>
                    </a:cubicBezTo>
                    <a:cubicBezTo>
                      <a:pt x="0" y="3827"/>
                      <a:pt x="4493" y="10"/>
                      <a:pt x="11707" y="10"/>
                    </a:cubicBezTo>
                    <a:close/>
                  </a:path>
                </a:pathLst>
              </a:custGeom>
              <a:solidFill>
                <a:srgbClr val="F1F0ED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1F0ED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60"/>
              <p:cNvSpPr/>
              <p:nvPr/>
            </p:nvSpPr>
            <p:spPr>
              <a:xfrm>
                <a:off x="4288190" y="361192"/>
                <a:ext cx="938447" cy="1049629"/>
              </a:xfrm>
              <a:custGeom>
                <a:avLst/>
                <a:gdLst/>
                <a:ahLst/>
                <a:cxnLst/>
                <a:rect l="l" t="t" r="r" b="b"/>
                <a:pathLst>
                  <a:path w="21384" h="21531" extrusionOk="0">
                    <a:moveTo>
                      <a:pt x="10709" y="0"/>
                    </a:moveTo>
                    <a:cubicBezTo>
                      <a:pt x="15365" y="0"/>
                      <a:pt x="21384" y="2470"/>
                      <a:pt x="21384" y="10782"/>
                    </a:cubicBezTo>
                    <a:cubicBezTo>
                      <a:pt x="21384" y="17877"/>
                      <a:pt x="16911" y="21527"/>
                      <a:pt x="10709" y="21527"/>
                    </a:cubicBezTo>
                    <a:cubicBezTo>
                      <a:pt x="7942" y="21600"/>
                      <a:pt x="5256" y="20671"/>
                      <a:pt x="3246" y="18946"/>
                    </a:cubicBezTo>
                    <a:cubicBezTo>
                      <a:pt x="951" y="16758"/>
                      <a:pt x="-216" y="13792"/>
                      <a:pt x="33" y="10782"/>
                    </a:cubicBezTo>
                    <a:cubicBezTo>
                      <a:pt x="33" y="3705"/>
                      <a:pt x="4568" y="0"/>
                      <a:pt x="10709" y="0"/>
                    </a:cubicBezTo>
                    <a:close/>
                    <a:moveTo>
                      <a:pt x="3998" y="10782"/>
                    </a:moveTo>
                    <a:cubicBezTo>
                      <a:pt x="3998" y="15887"/>
                      <a:pt x="6723" y="18670"/>
                      <a:pt x="10709" y="18670"/>
                    </a:cubicBezTo>
                    <a:cubicBezTo>
                      <a:pt x="14694" y="18670"/>
                      <a:pt x="17419" y="15961"/>
                      <a:pt x="17419" y="10782"/>
                    </a:cubicBezTo>
                    <a:cubicBezTo>
                      <a:pt x="17419" y="5935"/>
                      <a:pt x="14918" y="2875"/>
                      <a:pt x="10668" y="2875"/>
                    </a:cubicBezTo>
                    <a:cubicBezTo>
                      <a:pt x="6764" y="2875"/>
                      <a:pt x="3998" y="5695"/>
                      <a:pt x="3998" y="10782"/>
                    </a:cubicBezTo>
                    <a:close/>
                  </a:path>
                </a:pathLst>
              </a:custGeom>
              <a:solidFill>
                <a:srgbClr val="F1F0ED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1F0ED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60"/>
              <p:cNvSpPr/>
              <p:nvPr/>
            </p:nvSpPr>
            <p:spPr>
              <a:xfrm>
                <a:off x="5313195" y="359863"/>
                <a:ext cx="1529530" cy="1032791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373" extrusionOk="0">
                    <a:moveTo>
                      <a:pt x="8897" y="28"/>
                    </a:moveTo>
                    <a:cubicBezTo>
                      <a:pt x="10636" y="-227"/>
                      <a:pt x="12268" y="1311"/>
                      <a:pt x="12842" y="3746"/>
                    </a:cubicBezTo>
                    <a:cubicBezTo>
                      <a:pt x="13739" y="1453"/>
                      <a:pt x="15395" y="37"/>
                      <a:pt x="17189" y="28"/>
                    </a:cubicBezTo>
                    <a:cubicBezTo>
                      <a:pt x="20025" y="28"/>
                      <a:pt x="21600" y="2482"/>
                      <a:pt x="21600" y="6889"/>
                    </a:cubicBezTo>
                    <a:lnTo>
                      <a:pt x="21600" y="21317"/>
                    </a:lnTo>
                    <a:lnTo>
                      <a:pt x="19180" y="21317"/>
                    </a:lnTo>
                    <a:lnTo>
                      <a:pt x="19180" y="7874"/>
                    </a:lnTo>
                    <a:cubicBezTo>
                      <a:pt x="19180" y="4583"/>
                      <a:pt x="18475" y="3003"/>
                      <a:pt x="16660" y="3003"/>
                    </a:cubicBezTo>
                    <a:cubicBezTo>
                      <a:pt x="14240" y="3003"/>
                      <a:pt x="13232" y="5866"/>
                      <a:pt x="13232" y="8990"/>
                    </a:cubicBezTo>
                    <a:lnTo>
                      <a:pt x="13232" y="21243"/>
                    </a:lnTo>
                    <a:lnTo>
                      <a:pt x="10838" y="21243"/>
                    </a:lnTo>
                    <a:lnTo>
                      <a:pt x="10838" y="7614"/>
                    </a:lnTo>
                    <a:cubicBezTo>
                      <a:pt x="10838" y="4602"/>
                      <a:pt x="10044" y="3077"/>
                      <a:pt x="8317" y="3077"/>
                    </a:cubicBezTo>
                    <a:cubicBezTo>
                      <a:pt x="6853" y="3039"/>
                      <a:pt x="5548" y="4434"/>
                      <a:pt x="5116" y="6498"/>
                    </a:cubicBezTo>
                    <a:cubicBezTo>
                      <a:pt x="4889" y="7708"/>
                      <a:pt x="4795" y="8963"/>
                      <a:pt x="4839" y="10217"/>
                    </a:cubicBezTo>
                    <a:lnTo>
                      <a:pt x="4839" y="21373"/>
                    </a:lnTo>
                    <a:lnTo>
                      <a:pt x="2445" y="21373"/>
                    </a:lnTo>
                    <a:lnTo>
                      <a:pt x="2445" y="3319"/>
                    </a:lnTo>
                    <a:lnTo>
                      <a:pt x="0" y="3319"/>
                    </a:lnTo>
                    <a:lnTo>
                      <a:pt x="0" y="437"/>
                    </a:lnTo>
                    <a:lnTo>
                      <a:pt x="4600" y="437"/>
                    </a:lnTo>
                    <a:lnTo>
                      <a:pt x="4600" y="3412"/>
                    </a:lnTo>
                    <a:cubicBezTo>
                      <a:pt x="5526" y="1242"/>
                      <a:pt x="7160" y="-44"/>
                      <a:pt x="8897" y="28"/>
                    </a:cubicBezTo>
                    <a:close/>
                  </a:path>
                </a:pathLst>
              </a:custGeom>
              <a:solidFill>
                <a:srgbClr val="F1F0ED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1F0ED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60"/>
              <p:cNvSpPr/>
              <p:nvPr/>
            </p:nvSpPr>
            <p:spPr>
              <a:xfrm>
                <a:off x="7043508" y="361191"/>
                <a:ext cx="918254" cy="1050032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392" extrusionOk="0">
                    <a:moveTo>
                      <a:pt x="10915" y="0"/>
                    </a:moveTo>
                    <a:cubicBezTo>
                      <a:pt x="17990" y="0"/>
                      <a:pt x="21600" y="4796"/>
                      <a:pt x="21600" y="10470"/>
                    </a:cubicBezTo>
                    <a:lnTo>
                      <a:pt x="21600" y="11587"/>
                    </a:lnTo>
                    <a:lnTo>
                      <a:pt x="4072" y="11587"/>
                    </a:lnTo>
                    <a:cubicBezTo>
                      <a:pt x="4345" y="16053"/>
                      <a:pt x="7200" y="18543"/>
                      <a:pt x="11188" y="18543"/>
                    </a:cubicBezTo>
                    <a:cubicBezTo>
                      <a:pt x="14120" y="18597"/>
                      <a:pt x="16691" y="16845"/>
                      <a:pt x="17339" y="14351"/>
                    </a:cubicBezTo>
                    <a:lnTo>
                      <a:pt x="21537" y="14790"/>
                    </a:lnTo>
                    <a:cubicBezTo>
                      <a:pt x="20430" y="18828"/>
                      <a:pt x="16173" y="21600"/>
                      <a:pt x="11419" y="21380"/>
                    </a:cubicBezTo>
                    <a:cubicBezTo>
                      <a:pt x="4219" y="21380"/>
                      <a:pt x="0" y="17518"/>
                      <a:pt x="0" y="10873"/>
                    </a:cubicBezTo>
                    <a:cubicBezTo>
                      <a:pt x="0" y="4228"/>
                      <a:pt x="4240" y="0"/>
                      <a:pt x="10915" y="0"/>
                    </a:cubicBezTo>
                    <a:close/>
                    <a:moveTo>
                      <a:pt x="4282" y="8695"/>
                    </a:moveTo>
                    <a:lnTo>
                      <a:pt x="17381" y="8695"/>
                    </a:lnTo>
                    <a:cubicBezTo>
                      <a:pt x="17602" y="5668"/>
                      <a:pt x="14968" y="3058"/>
                      <a:pt x="11498" y="2864"/>
                    </a:cubicBezTo>
                    <a:cubicBezTo>
                      <a:pt x="11304" y="2854"/>
                      <a:pt x="11110" y="2851"/>
                      <a:pt x="10915" y="2856"/>
                    </a:cubicBezTo>
                    <a:cubicBezTo>
                      <a:pt x="7242" y="2886"/>
                      <a:pt x="4282" y="5491"/>
                      <a:pt x="4282" y="8695"/>
                    </a:cubicBezTo>
                    <a:close/>
                  </a:path>
                </a:pathLst>
              </a:custGeom>
              <a:solidFill>
                <a:srgbClr val="F1F0ED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1F0ED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46" name="Google Shape;346;p60"/>
          <p:cNvSpPr txBox="1">
            <a:spLocks noGrp="1"/>
          </p:cNvSpPr>
          <p:nvPr>
            <p:ph type="sldNum" idx="12"/>
          </p:nvPr>
        </p:nvSpPr>
        <p:spPr>
          <a:xfrm>
            <a:off x="8717721" y="4823672"/>
            <a:ext cx="125783" cy="16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orest We make digital visions real  ">
  <p:cSld name="Forest We make digital visions real  ">
    <p:bg>
      <p:bgPr>
        <a:solidFill>
          <a:schemeClr val="accent3">
            <a:alpha val="89803"/>
          </a:schemeClr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61" descr="Picture 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73028" y="345367"/>
            <a:ext cx="655490" cy="148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9" name="Google Shape;349;p61"/>
          <p:cNvGrpSpPr/>
          <p:nvPr/>
        </p:nvGrpSpPr>
        <p:grpSpPr>
          <a:xfrm>
            <a:off x="1494447" y="1331050"/>
            <a:ext cx="6280439" cy="2127773"/>
            <a:chOff x="0" y="0"/>
            <a:chExt cx="8373916" cy="2837030"/>
          </a:xfrm>
        </p:grpSpPr>
        <p:pic>
          <p:nvPicPr>
            <p:cNvPr id="350" name="Google Shape;350;p61" descr="Grafikk 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357200"/>
              <a:ext cx="8373916" cy="24798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1" name="Google Shape;351;p61" descr="Grafikk 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2735565">
              <a:off x="3898798" y="337361"/>
              <a:ext cx="1217356" cy="64925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2" name="Google Shape;352;p61"/>
          <p:cNvSpPr txBox="1">
            <a:spLocks noGrp="1"/>
          </p:cNvSpPr>
          <p:nvPr>
            <p:ph type="sldNum" idx="12"/>
          </p:nvPr>
        </p:nvSpPr>
        <p:spPr>
          <a:xfrm>
            <a:off x="8717721" y="4823672"/>
            <a:ext cx="125783" cy="16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Flamingo Hello">
  <p:cSld name=" Flamingo Hello">
    <p:bg>
      <p:bgPr>
        <a:solidFill>
          <a:schemeClr val="accent4">
            <a:alpha val="89803"/>
          </a:schemeClr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62" descr="Bilde 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50625" y="1628798"/>
            <a:ext cx="5435203" cy="2174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62" descr="Bild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7024" y="1628798"/>
            <a:ext cx="938645" cy="341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62" descr="Bild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62"/>
          <p:cNvSpPr txBox="1">
            <a:spLocks noGrp="1"/>
          </p:cNvSpPr>
          <p:nvPr>
            <p:ph type="sldNum" idx="12"/>
          </p:nvPr>
        </p:nvSpPr>
        <p:spPr>
          <a:xfrm>
            <a:off x="8717721" y="4823672"/>
            <a:ext cx="125783" cy="16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Flamingo Welcome ">
  <p:cSld name=" Flamingo Welcome ">
    <p:bg>
      <p:bgPr>
        <a:solidFill>
          <a:schemeClr val="accent4">
            <a:alpha val="89803"/>
          </a:schemeClr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63" descr="Bilde 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17935" y="1845178"/>
            <a:ext cx="6558951" cy="1606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63" descr="Bilde 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5331" y="1866609"/>
            <a:ext cx="938645" cy="341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63" descr="Bild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63"/>
          <p:cNvSpPr txBox="1">
            <a:spLocks noGrp="1"/>
          </p:cNvSpPr>
          <p:nvPr>
            <p:ph type="sldNum" idx="12"/>
          </p:nvPr>
        </p:nvSpPr>
        <p:spPr>
          <a:xfrm>
            <a:off x="8717721" y="4823672"/>
            <a:ext cx="125783" cy="16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lamingo We make digital visions real ">
  <p:cSld name="Flamingo We make digital visions real ">
    <p:bg>
      <p:bgPr>
        <a:solidFill>
          <a:schemeClr val="accent4">
            <a:alpha val="89803"/>
          </a:schemeClr>
        </a:soli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64" descr="Grafikk 3"/>
          <p:cNvPicPr preferRelativeResize="0"/>
          <p:nvPr/>
        </p:nvPicPr>
        <p:blipFill rotWithShape="1">
          <a:blip r:embed="rId2">
            <a:alphaModFix/>
          </a:blip>
          <a:srcRect b="32764"/>
          <a:stretch/>
        </p:blipFill>
        <p:spPr>
          <a:xfrm>
            <a:off x="911612" y="1425453"/>
            <a:ext cx="4939231" cy="217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64" descr="Grafikk 4"/>
          <p:cNvPicPr preferRelativeResize="0"/>
          <p:nvPr/>
        </p:nvPicPr>
        <p:blipFill rotWithShape="1">
          <a:blip r:embed="rId2">
            <a:alphaModFix/>
          </a:blip>
          <a:srcRect t="64191" r="4061"/>
          <a:stretch/>
        </p:blipFill>
        <p:spPr>
          <a:xfrm>
            <a:off x="3438636" y="2440760"/>
            <a:ext cx="4738542" cy="1156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64" descr="Grafikk 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800000">
            <a:off x="4338711" y="1074348"/>
            <a:ext cx="1202713" cy="641448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64"/>
          <p:cNvSpPr/>
          <p:nvPr/>
        </p:nvSpPr>
        <p:spPr>
          <a:xfrm rot="10800000" flipH="1">
            <a:off x="8277013" y="3203909"/>
            <a:ext cx="100855" cy="1008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64"/>
          <p:cNvSpPr txBox="1">
            <a:spLocks noGrp="1"/>
          </p:cNvSpPr>
          <p:nvPr>
            <p:ph type="sldNum" idx="12"/>
          </p:nvPr>
        </p:nvSpPr>
        <p:spPr>
          <a:xfrm>
            <a:off x="8717721" y="4823672"/>
            <a:ext cx="125783" cy="16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>
            <a:spLocks noGrp="1"/>
          </p:cNvSpPr>
          <p:nvPr>
            <p:ph type="body" idx="1"/>
          </p:nvPr>
        </p:nvSpPr>
        <p:spPr>
          <a:xfrm>
            <a:off x="744140" y="1470860"/>
            <a:ext cx="3450601" cy="3110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title"/>
          </p:nvPr>
        </p:nvSpPr>
        <p:spPr>
          <a:xfrm>
            <a:off x="745200" y="600076"/>
            <a:ext cx="7417726" cy="75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8717721" y="4823672"/>
            <a:ext cx="125783" cy="16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bble Agenda ">
  <p:cSld name="Pebble Agenda ">
    <p:bg>
      <p:bgPr>
        <a:solidFill>
          <a:srgbClr val="F1F0ED">
            <a:alpha val="89803"/>
          </a:srgbClr>
        </a:solid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65" descr="Grafikk 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25325" y="1619740"/>
            <a:ext cx="5402160" cy="2006518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65"/>
          <p:cNvSpPr txBox="1">
            <a:spLocks noGrp="1"/>
          </p:cNvSpPr>
          <p:nvPr>
            <p:ph type="sldNum" idx="12"/>
          </p:nvPr>
        </p:nvSpPr>
        <p:spPr>
          <a:xfrm>
            <a:off x="8717721" y="4823672"/>
            <a:ext cx="125783" cy="16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lamingo Thanks ">
  <p:cSld name="Flamingo Thanks ">
    <p:bg>
      <p:bgPr>
        <a:solidFill>
          <a:schemeClr val="accent4">
            <a:alpha val="89803"/>
          </a:schemeClr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66" descr="Bilde 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26359" y="1772373"/>
            <a:ext cx="5876186" cy="170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66" descr="Bild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49880" y="1821679"/>
            <a:ext cx="938645" cy="341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66" descr="Bild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66"/>
          <p:cNvSpPr txBox="1">
            <a:spLocks noGrp="1"/>
          </p:cNvSpPr>
          <p:nvPr>
            <p:ph type="sldNum" idx="12"/>
          </p:nvPr>
        </p:nvSpPr>
        <p:spPr>
          <a:xfrm>
            <a:off x="8717721" y="4823672"/>
            <a:ext cx="125783" cy="16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nowit logotype ">
  <p:cSld name="Knowit logotype 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67" descr="Picture 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12536" y="2090437"/>
            <a:ext cx="3320249" cy="1026001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67"/>
          <p:cNvSpPr txBox="1">
            <a:spLocks noGrp="1"/>
          </p:cNvSpPr>
          <p:nvPr>
            <p:ph type="sldNum" idx="12"/>
          </p:nvPr>
        </p:nvSpPr>
        <p:spPr>
          <a:xfrm>
            <a:off x="8717721" y="4823672"/>
            <a:ext cx="125783" cy="16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nowit Experience logotype">
  <p:cSld name="Knowit Experience logotype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68" descr="Bilde 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1269" y="2331641"/>
            <a:ext cx="6821463" cy="578792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68"/>
          <p:cNvSpPr txBox="1">
            <a:spLocks noGrp="1"/>
          </p:cNvSpPr>
          <p:nvPr>
            <p:ph type="sldNum" idx="12"/>
          </p:nvPr>
        </p:nvSpPr>
        <p:spPr>
          <a:xfrm>
            <a:off x="8717721" y="4823672"/>
            <a:ext cx="125783" cy="16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nowit Insight logotype">
  <p:cSld name="Knowit Insight logotype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69" descr="Bilde 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66533" y="2414300"/>
            <a:ext cx="5010932" cy="496132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69"/>
          <p:cNvSpPr txBox="1">
            <a:spLocks noGrp="1"/>
          </p:cNvSpPr>
          <p:nvPr>
            <p:ph type="sldNum" idx="12"/>
          </p:nvPr>
        </p:nvSpPr>
        <p:spPr>
          <a:xfrm>
            <a:off x="8717721" y="4823672"/>
            <a:ext cx="125783" cy="16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nowit Solutions logotype">
  <p:cSld name="Knowit Solutions logotype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70" descr="Bilde 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67040" y="2414300"/>
            <a:ext cx="6209921" cy="496132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70"/>
          <p:cNvSpPr txBox="1">
            <a:spLocks noGrp="1"/>
          </p:cNvSpPr>
          <p:nvPr>
            <p:ph type="sldNum" idx="12"/>
          </p:nvPr>
        </p:nvSpPr>
        <p:spPr>
          <a:xfrm>
            <a:off x="8717721" y="4823672"/>
            <a:ext cx="125783" cy="16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tel og punkttegn">
  <p:cSld name="Tittel og punkttegn">
    <p:bg>
      <p:bgPr>
        <a:solidFill>
          <a:srgbClr val="FFFFFF"/>
        </a:solid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71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71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75" cy="348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/>
          </a:bodyPr>
          <a:lstStyle>
            <a:lvl1pPr marL="457200" lvl="0" indent="-3746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746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746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746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746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92" name="Google Shape;392;p71"/>
          <p:cNvSpPr txBox="1">
            <a:spLocks noGrp="1"/>
          </p:cNvSpPr>
          <p:nvPr>
            <p:ph type="sldNum" idx="12"/>
          </p:nvPr>
        </p:nvSpPr>
        <p:spPr>
          <a:xfrm>
            <a:off x="4514030" y="4905375"/>
            <a:ext cx="111177" cy="177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tel og punktliste">
  <p:cSld name="Tittel og punktliste">
    <p:bg>
      <p:bgPr>
        <a:solidFill>
          <a:srgbClr val="FFFFFF"/>
        </a:solid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72"/>
          <p:cNvSpPr txBox="1">
            <a:spLocks noGrp="1"/>
          </p:cNvSpPr>
          <p:nvPr>
            <p:ph type="title"/>
          </p:nvPr>
        </p:nvSpPr>
        <p:spPr>
          <a:xfrm>
            <a:off x="687841" y="234404"/>
            <a:ext cx="5853411" cy="835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72"/>
          <p:cNvSpPr txBox="1">
            <a:spLocks noGrp="1"/>
          </p:cNvSpPr>
          <p:nvPr>
            <p:ph type="body" idx="1"/>
          </p:nvPr>
        </p:nvSpPr>
        <p:spPr>
          <a:xfrm>
            <a:off x="687841" y="1372939"/>
            <a:ext cx="5853411" cy="3315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Code Pro"/>
              <a:buNone/>
              <a:defRPr sz="12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Code Pro"/>
              <a:buNone/>
              <a:defRPr sz="12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Code Pro"/>
              <a:buNone/>
              <a:defRPr sz="12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Code Pro"/>
              <a:buNone/>
              <a:defRPr sz="12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Code Pro"/>
              <a:buNone/>
              <a:defRPr sz="12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96" name="Google Shape;396;p72"/>
          <p:cNvSpPr txBox="1">
            <a:spLocks noGrp="1"/>
          </p:cNvSpPr>
          <p:nvPr>
            <p:ph type="sldNum" idx="12"/>
          </p:nvPr>
        </p:nvSpPr>
        <p:spPr>
          <a:xfrm>
            <a:off x="4505324" y="4878958"/>
            <a:ext cx="126655" cy="186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745201" y="1204410"/>
            <a:ext cx="3449993" cy="622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None/>
              <a:defRPr sz="1500" b="1"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None/>
              <a:defRPr sz="1500" b="1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None/>
              <a:defRPr sz="1500" b="1"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29"/>
          <p:cNvSpPr txBox="1">
            <a:spLocks noGrp="1"/>
          </p:cNvSpPr>
          <p:nvPr>
            <p:ph type="body" idx="2"/>
          </p:nvPr>
        </p:nvSpPr>
        <p:spPr>
          <a:xfrm>
            <a:off x="4713459" y="1204410"/>
            <a:ext cx="3450602" cy="622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745201" y="600076"/>
            <a:ext cx="7417724" cy="451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sldNum" idx="12"/>
          </p:nvPr>
        </p:nvSpPr>
        <p:spPr>
          <a:xfrm>
            <a:off x="8717721" y="4823672"/>
            <a:ext cx="125783" cy="16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744140" y="600076"/>
            <a:ext cx="7418785" cy="75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sldNum" idx="12"/>
          </p:nvPr>
        </p:nvSpPr>
        <p:spPr>
          <a:xfrm>
            <a:off x="8717721" y="4823672"/>
            <a:ext cx="125783" cy="16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orest Title Slide">
  <p:cSld name="Forest Title Slide">
    <p:bg>
      <p:bgPr>
        <a:solidFill>
          <a:schemeClr val="accent3">
            <a:alpha val="89803"/>
          </a:schemeClr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>
            <a:spLocks noGrp="1"/>
          </p:cNvSpPr>
          <p:nvPr>
            <p:ph type="title"/>
          </p:nvPr>
        </p:nvSpPr>
        <p:spPr>
          <a:xfrm>
            <a:off x="744140" y="1362332"/>
            <a:ext cx="7418784" cy="3219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0ED"/>
              </a:buClr>
              <a:buSzPts val="5600"/>
              <a:buFont typeface="Arial"/>
              <a:buNone/>
              <a:defRPr sz="5600">
                <a:solidFill>
                  <a:srgbClr val="F1F0E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8" name="Google Shape;178;p31" descr="Picture 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73028" y="345367"/>
            <a:ext cx="655490" cy="148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1"/>
          <p:cNvSpPr txBox="1">
            <a:spLocks noGrp="1"/>
          </p:cNvSpPr>
          <p:nvPr>
            <p:ph type="sldNum" idx="12"/>
          </p:nvPr>
        </p:nvSpPr>
        <p:spPr>
          <a:xfrm>
            <a:off x="8717721" y="4823672"/>
            <a:ext cx="125783" cy="16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orest Title Slide_arrow">
  <p:cSld name="Forest Title Slide_arrow">
    <p:bg>
      <p:bgPr>
        <a:solidFill>
          <a:schemeClr val="accent3">
            <a:alpha val="89803"/>
          </a:schemeClr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>
            <a:spLocks noGrp="1"/>
          </p:cNvSpPr>
          <p:nvPr>
            <p:ph type="title"/>
          </p:nvPr>
        </p:nvSpPr>
        <p:spPr>
          <a:xfrm>
            <a:off x="744140" y="1362332"/>
            <a:ext cx="7418784" cy="3219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0ED"/>
              </a:buClr>
              <a:buSzPts val="5600"/>
              <a:buFont typeface="Arial"/>
              <a:buNone/>
              <a:defRPr sz="5600">
                <a:solidFill>
                  <a:srgbClr val="F1F0E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7" name="Google Shape;187;p33" descr="Picture 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73028" y="345367"/>
            <a:ext cx="655490" cy="14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3" descr="Picture 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704905" y="637694"/>
            <a:ext cx="453238" cy="37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3"/>
          <p:cNvSpPr txBox="1">
            <a:spLocks noGrp="1"/>
          </p:cNvSpPr>
          <p:nvPr>
            <p:ph type="sldNum" idx="12"/>
          </p:nvPr>
        </p:nvSpPr>
        <p:spPr>
          <a:xfrm>
            <a:off x="8717721" y="4823672"/>
            <a:ext cx="125783" cy="16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orest Section Header_arrow">
  <p:cSld name="Forest Section Header_arrow">
    <p:bg>
      <p:bgPr>
        <a:solidFill>
          <a:schemeClr val="accent3">
            <a:alpha val="89803"/>
          </a:schemeClr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>
            <a:spLocks noGrp="1"/>
          </p:cNvSpPr>
          <p:nvPr>
            <p:ph type="title"/>
          </p:nvPr>
        </p:nvSpPr>
        <p:spPr>
          <a:xfrm>
            <a:off x="744140" y="1363500"/>
            <a:ext cx="7418786" cy="1592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0ED"/>
              </a:buClr>
              <a:buSzPts val="4500"/>
              <a:buFont typeface="Arial"/>
              <a:buNone/>
              <a:defRPr sz="4500">
                <a:solidFill>
                  <a:srgbClr val="F1F0E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4"/>
          <p:cNvSpPr txBox="1">
            <a:spLocks noGrp="1"/>
          </p:cNvSpPr>
          <p:nvPr>
            <p:ph type="body" idx="1"/>
          </p:nvPr>
        </p:nvSpPr>
        <p:spPr>
          <a:xfrm>
            <a:off x="744140" y="3327057"/>
            <a:ext cx="7418786" cy="102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1F0ED"/>
              </a:buClr>
              <a:buSzPts val="1800"/>
              <a:buFont typeface="Arial"/>
              <a:buNone/>
              <a:defRPr>
                <a:solidFill>
                  <a:srgbClr val="F1F0ED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1F0ED"/>
              </a:buClr>
              <a:buSzPts val="1800"/>
              <a:buFont typeface="Arial"/>
              <a:buNone/>
              <a:defRPr>
                <a:solidFill>
                  <a:srgbClr val="F1F0ED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1F0ED"/>
              </a:buClr>
              <a:buSzPts val="1800"/>
              <a:buFont typeface="Arial"/>
              <a:buNone/>
              <a:defRPr>
                <a:solidFill>
                  <a:srgbClr val="F1F0ED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1F0ED"/>
              </a:buClr>
              <a:buSzPts val="1800"/>
              <a:buFont typeface="Arial"/>
              <a:buNone/>
              <a:defRPr>
                <a:solidFill>
                  <a:srgbClr val="F1F0ED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1F0ED"/>
              </a:buClr>
              <a:buSzPts val="1800"/>
              <a:buFont typeface="Arial"/>
              <a:buNone/>
              <a:defRPr>
                <a:solidFill>
                  <a:srgbClr val="F1F0ED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193" name="Google Shape;193;p34" descr="Picture 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704905" y="637694"/>
            <a:ext cx="453238" cy="37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4" descr="Picture 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73028" y="345367"/>
            <a:ext cx="655490" cy="148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4"/>
          <p:cNvSpPr txBox="1">
            <a:spLocks noGrp="1"/>
          </p:cNvSpPr>
          <p:nvPr>
            <p:ph type="sldNum" idx="12"/>
          </p:nvPr>
        </p:nvSpPr>
        <p:spPr>
          <a:xfrm>
            <a:off x="8717721" y="4823672"/>
            <a:ext cx="125783" cy="16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0ED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 descr="Picture 8"/>
          <p:cNvPicPr preferRelativeResize="0"/>
          <p:nvPr/>
        </p:nvPicPr>
        <p:blipFill rotWithShape="1">
          <a:blip r:embed="rId49">
            <a:alphaModFix/>
          </a:blip>
          <a:srcRect/>
          <a:stretch/>
        </p:blipFill>
        <p:spPr>
          <a:xfrm>
            <a:off x="8173028" y="345367"/>
            <a:ext cx="655490" cy="14850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745199" y="1470860"/>
            <a:ext cx="7417726" cy="3110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745200" y="600076"/>
            <a:ext cx="7417726" cy="75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400"/>
              <a:buFont typeface="Arial"/>
              <a:buNone/>
              <a:defRPr sz="3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400"/>
              <a:buFont typeface="Arial"/>
              <a:buNone/>
              <a:defRPr sz="3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400"/>
              <a:buFont typeface="Arial"/>
              <a:buNone/>
              <a:defRPr sz="3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400"/>
              <a:buFont typeface="Arial"/>
              <a:buNone/>
              <a:defRPr sz="3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400"/>
              <a:buFont typeface="Arial"/>
              <a:buNone/>
              <a:defRPr sz="3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400"/>
              <a:buFont typeface="Arial"/>
              <a:buNone/>
              <a:defRPr sz="3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400"/>
              <a:buFont typeface="Arial"/>
              <a:buNone/>
              <a:defRPr sz="3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400"/>
              <a:buFont typeface="Arial"/>
              <a:buNone/>
              <a:defRPr sz="3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400"/>
              <a:buFont typeface="Arial"/>
              <a:buNone/>
              <a:defRPr sz="3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717721" y="4823672"/>
            <a:ext cx="125783" cy="16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5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  <p:sldLayoutId id="2147483692" r:id="rId22"/>
    <p:sldLayoutId id="2147483693" r:id="rId23"/>
    <p:sldLayoutId id="2147483694" r:id="rId24"/>
    <p:sldLayoutId id="2147483695" r:id="rId25"/>
    <p:sldLayoutId id="2147483696" r:id="rId26"/>
    <p:sldLayoutId id="2147483697" r:id="rId27"/>
    <p:sldLayoutId id="2147483698" r:id="rId28"/>
    <p:sldLayoutId id="2147483699" r:id="rId29"/>
    <p:sldLayoutId id="2147483700" r:id="rId30"/>
    <p:sldLayoutId id="2147483701" r:id="rId31"/>
    <p:sldLayoutId id="2147483702" r:id="rId32"/>
    <p:sldLayoutId id="2147483703" r:id="rId33"/>
    <p:sldLayoutId id="2147483704" r:id="rId34"/>
    <p:sldLayoutId id="2147483705" r:id="rId35"/>
    <p:sldLayoutId id="2147483706" r:id="rId36"/>
    <p:sldLayoutId id="2147483707" r:id="rId37"/>
    <p:sldLayoutId id="2147483708" r:id="rId38"/>
    <p:sldLayoutId id="2147483709" r:id="rId39"/>
    <p:sldLayoutId id="2147483710" r:id="rId40"/>
    <p:sldLayoutId id="2147483711" r:id="rId41"/>
    <p:sldLayoutId id="2147483712" r:id="rId42"/>
    <p:sldLayoutId id="2147483713" r:id="rId43"/>
    <p:sldLayoutId id="2147483714" r:id="rId44"/>
    <p:sldLayoutId id="2147483715" r:id="rId45"/>
    <p:sldLayoutId id="2147483716" r:id="rId46"/>
    <p:sldLayoutId id="2147483717" r:id="rId4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829ACE-5379-4ACA-8E98-041DE52C27B3}"/>
              </a:ext>
            </a:extLst>
          </p:cNvPr>
          <p:cNvSpPr txBox="1"/>
          <p:nvPr/>
        </p:nvSpPr>
        <p:spPr>
          <a:xfrm>
            <a:off x="2102422" y="2981226"/>
            <a:ext cx="5064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srgbClr val="F1F0ED"/>
                </a:solidFill>
              </a:rPr>
              <a:t>Blokkjede 101 med Riple</a:t>
            </a:r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C3737660-BDA2-4330-87C6-E9917F23B316}"/>
              </a:ext>
            </a:extLst>
          </p:cNvPr>
          <p:cNvSpPr/>
          <p:nvPr/>
        </p:nvSpPr>
        <p:spPr>
          <a:xfrm>
            <a:off x="2704123" y="653735"/>
            <a:ext cx="1216152" cy="1216152"/>
          </a:xfrm>
          <a:prstGeom prst="cube">
            <a:avLst/>
          </a:prstGeom>
          <a:solidFill>
            <a:srgbClr val="ECE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10EE96E6-0DA8-4691-A739-BCEEB8A7D9FF}"/>
              </a:ext>
            </a:extLst>
          </p:cNvPr>
          <p:cNvSpPr/>
          <p:nvPr/>
        </p:nvSpPr>
        <p:spPr>
          <a:xfrm>
            <a:off x="4106256" y="653735"/>
            <a:ext cx="1216152" cy="1216152"/>
          </a:xfrm>
          <a:prstGeom prst="cube">
            <a:avLst/>
          </a:prstGeom>
          <a:solidFill>
            <a:srgbClr val="ECE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6213EB79-9CC2-49AA-A0AA-3F7A745CF3A4}"/>
              </a:ext>
            </a:extLst>
          </p:cNvPr>
          <p:cNvSpPr/>
          <p:nvPr/>
        </p:nvSpPr>
        <p:spPr>
          <a:xfrm>
            <a:off x="5508389" y="653735"/>
            <a:ext cx="1216152" cy="1216152"/>
          </a:xfrm>
          <a:prstGeom prst="cube">
            <a:avLst/>
          </a:prstGeom>
          <a:solidFill>
            <a:srgbClr val="ECE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D551560-7EDB-4B33-8604-36A3BE7C1F61}"/>
              </a:ext>
            </a:extLst>
          </p:cNvPr>
          <p:cNvCxnSpPr/>
          <p:nvPr/>
        </p:nvCxnSpPr>
        <p:spPr>
          <a:xfrm>
            <a:off x="3767014" y="1261811"/>
            <a:ext cx="33924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2BA4491-58F2-45BC-B8B5-9071805DD3BD}"/>
              </a:ext>
            </a:extLst>
          </p:cNvPr>
          <p:cNvCxnSpPr/>
          <p:nvPr/>
        </p:nvCxnSpPr>
        <p:spPr>
          <a:xfrm>
            <a:off x="5152787" y="1261811"/>
            <a:ext cx="33924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96"/>
          <p:cNvSpPr txBox="1">
            <a:spLocks noGrp="1"/>
          </p:cNvSpPr>
          <p:nvPr>
            <p:ph type="title"/>
          </p:nvPr>
        </p:nvSpPr>
        <p:spPr>
          <a:xfrm>
            <a:off x="744140" y="600076"/>
            <a:ext cx="5230633" cy="412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None/>
            </a:pPr>
            <a:r>
              <a:rPr lang="no" sz="2200"/>
              <a:t>Proof of work</a:t>
            </a:r>
            <a:endParaRPr sz="1100" dirty="0"/>
          </a:p>
        </p:txBody>
      </p:sp>
      <p:sp>
        <p:nvSpPr>
          <p:cNvPr id="552" name="Google Shape;552;p96"/>
          <p:cNvSpPr txBox="1"/>
          <p:nvPr/>
        </p:nvSpPr>
        <p:spPr>
          <a:xfrm>
            <a:off x="744140" y="1154666"/>
            <a:ext cx="5456656" cy="915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 panose="020B0604020202020204" pitchFamily="34" charset="0"/>
              <a:buChar char="•"/>
            </a:pPr>
            <a:endParaRPr lang="en-US" b="1" i="0" u="none" strike="noStrike" cap="none" dirty="0">
              <a:solidFill>
                <a:srgbClr val="28282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 panose="020B0604020202020204" pitchFamily="34" charset="0"/>
              <a:buChar char="•"/>
            </a:pP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400"/>
              <a:buFont typeface="Arial" panose="020B0604020202020204" pitchFamily="34" charset="0"/>
              <a:buChar char="•"/>
            </a:pP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400"/>
              <a:buFont typeface="Arial" panose="020B0604020202020204" pitchFamily="34" charset="0"/>
              <a:buChar char="•"/>
            </a:pP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E853E630-AD35-4264-8278-78063C8D5D94}"/>
              </a:ext>
            </a:extLst>
          </p:cNvPr>
          <p:cNvSpPr/>
          <p:nvPr/>
        </p:nvSpPr>
        <p:spPr>
          <a:xfrm>
            <a:off x="198219" y="1868899"/>
            <a:ext cx="2794361" cy="2846110"/>
          </a:xfrm>
          <a:prstGeom prst="cube">
            <a:avLst/>
          </a:prstGeom>
          <a:solidFill>
            <a:srgbClr val="ECE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98DFD3F-4CD6-403F-AB2D-7E2F1AB426BD}"/>
              </a:ext>
            </a:extLst>
          </p:cNvPr>
          <p:cNvCxnSpPr>
            <a:cxnSpLocks/>
          </p:cNvCxnSpPr>
          <p:nvPr/>
        </p:nvCxnSpPr>
        <p:spPr>
          <a:xfrm>
            <a:off x="2644815" y="3373397"/>
            <a:ext cx="441681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5710B5-7779-4E3E-B666-6EBBAAAFB800}"/>
              </a:ext>
            </a:extLst>
          </p:cNvPr>
          <p:cNvCxnSpPr>
            <a:cxnSpLocks/>
          </p:cNvCxnSpPr>
          <p:nvPr/>
        </p:nvCxnSpPr>
        <p:spPr>
          <a:xfrm>
            <a:off x="-166260" y="3373397"/>
            <a:ext cx="364479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be 15">
            <a:extLst>
              <a:ext uri="{FF2B5EF4-FFF2-40B4-BE49-F238E27FC236}">
                <a16:creationId xmlns:a16="http://schemas.microsoft.com/office/drawing/2014/main" id="{019CDED1-6AFC-4B57-A293-B6A3533AB9BA}"/>
              </a:ext>
            </a:extLst>
          </p:cNvPr>
          <p:cNvSpPr/>
          <p:nvPr/>
        </p:nvSpPr>
        <p:spPr>
          <a:xfrm>
            <a:off x="3086496" y="1868899"/>
            <a:ext cx="2794361" cy="2846110"/>
          </a:xfrm>
          <a:prstGeom prst="cube">
            <a:avLst/>
          </a:prstGeom>
          <a:solidFill>
            <a:srgbClr val="ECE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D419D342-BD6A-4BB5-ADD2-1646E24400CA}"/>
              </a:ext>
            </a:extLst>
          </p:cNvPr>
          <p:cNvSpPr/>
          <p:nvPr/>
        </p:nvSpPr>
        <p:spPr>
          <a:xfrm>
            <a:off x="5974773" y="1868899"/>
            <a:ext cx="2794361" cy="2846110"/>
          </a:xfrm>
          <a:prstGeom prst="cube">
            <a:avLst/>
          </a:prstGeom>
          <a:solidFill>
            <a:srgbClr val="ECE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80A14F-4DED-4534-895F-F06EFD5DCB59}"/>
              </a:ext>
            </a:extLst>
          </p:cNvPr>
          <p:cNvCxnSpPr>
            <a:cxnSpLocks/>
          </p:cNvCxnSpPr>
          <p:nvPr/>
        </p:nvCxnSpPr>
        <p:spPr>
          <a:xfrm>
            <a:off x="5577376" y="3361867"/>
            <a:ext cx="397397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D3B3E4-6F3E-4C3F-9D3B-E34E2FA61245}"/>
              </a:ext>
            </a:extLst>
          </p:cNvPr>
          <p:cNvCxnSpPr>
            <a:cxnSpLocks/>
          </p:cNvCxnSpPr>
          <p:nvPr/>
        </p:nvCxnSpPr>
        <p:spPr>
          <a:xfrm>
            <a:off x="8421682" y="3361867"/>
            <a:ext cx="1731356" cy="1153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E81FFE3-8559-4B82-A617-C8A97B62ED75}"/>
              </a:ext>
            </a:extLst>
          </p:cNvPr>
          <p:cNvSpPr txBox="1"/>
          <p:nvPr/>
        </p:nvSpPr>
        <p:spPr>
          <a:xfrm>
            <a:off x="258283" y="2623924"/>
            <a:ext cx="19644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prevHash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: 0089h2…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nonce: 23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data: “My data”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hash: 00f3d4…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12AA5B-7D2F-4FA8-BDB5-D27323E0F6B2}"/>
              </a:ext>
            </a:extLst>
          </p:cNvPr>
          <p:cNvSpPr txBox="1"/>
          <p:nvPr/>
        </p:nvSpPr>
        <p:spPr>
          <a:xfrm>
            <a:off x="3146232" y="2628344"/>
            <a:ext cx="19644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prevHash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: 00f3d4…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nonce: 9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data: “Some data”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hash: 00v1l9…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779614-E653-44D5-94A5-18FEAB12710E}"/>
              </a:ext>
            </a:extLst>
          </p:cNvPr>
          <p:cNvSpPr txBox="1"/>
          <p:nvPr/>
        </p:nvSpPr>
        <p:spPr>
          <a:xfrm>
            <a:off x="6032579" y="2633601"/>
            <a:ext cx="19644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prevHash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: 00v1l9…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nonce: 46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data: “Other data”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hash: 00r33g…</a:t>
            </a:r>
          </a:p>
        </p:txBody>
      </p:sp>
    </p:spTree>
    <p:extLst>
      <p:ext uri="{BB962C8B-B14F-4D97-AF65-F5344CB8AC3E}">
        <p14:creationId xmlns:p14="http://schemas.microsoft.com/office/powerpoint/2010/main" val="504508668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96"/>
          <p:cNvSpPr txBox="1">
            <a:spLocks noGrp="1"/>
          </p:cNvSpPr>
          <p:nvPr>
            <p:ph type="title"/>
          </p:nvPr>
        </p:nvSpPr>
        <p:spPr>
          <a:xfrm>
            <a:off x="744140" y="600076"/>
            <a:ext cx="5230633" cy="412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None/>
            </a:pPr>
            <a:r>
              <a:rPr lang="no" sz="2200" dirty="0"/>
              <a:t>Desentralisering </a:t>
            </a:r>
            <a:r>
              <a:rPr lang="no" sz="2200"/>
              <a:t>mining</a:t>
            </a:r>
            <a:endParaRPr sz="1100" dirty="0"/>
          </a:p>
        </p:txBody>
      </p:sp>
      <p:sp>
        <p:nvSpPr>
          <p:cNvPr id="552" name="Google Shape;552;p96"/>
          <p:cNvSpPr txBox="1"/>
          <p:nvPr/>
        </p:nvSpPr>
        <p:spPr>
          <a:xfrm>
            <a:off x="744140" y="1154666"/>
            <a:ext cx="5456656" cy="3070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 panose="020B0604020202020204" pitchFamily="34" charset="0"/>
              <a:buChar char="•"/>
            </a:pPr>
            <a:r>
              <a:rPr lang="nb-NO" dirty="0">
                <a:solidFill>
                  <a:srgbClr val="282828"/>
                </a:solidFill>
              </a:rPr>
              <a:t>Fordeling av mining = Fordeling av ansvar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 panose="020B0604020202020204" pitchFamily="34" charset="0"/>
              <a:buChar char="•"/>
            </a:pPr>
            <a:endParaRPr lang="nb-NO" dirty="0">
              <a:solidFill>
                <a:srgbClr val="282828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 panose="020B0604020202020204" pitchFamily="34" charset="0"/>
              <a:buChar char="•"/>
            </a:pPr>
            <a:r>
              <a:rPr lang="nb-NO" dirty="0">
                <a:solidFill>
                  <a:srgbClr val="282828"/>
                </a:solidFill>
              </a:rPr>
              <a:t>Alle minere får data som trenger en hash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 panose="020B0604020202020204" pitchFamily="34" charset="0"/>
              <a:buChar char="•"/>
            </a:pPr>
            <a:r>
              <a:rPr lang="nb-NO" dirty="0">
                <a:solidFill>
                  <a:srgbClr val="282828"/>
                </a:solidFill>
              </a:rPr>
              <a:t>Førstemann å finne riktig nonce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 panose="020B0604020202020204" pitchFamily="34" charset="0"/>
              <a:buChar char="•"/>
            </a:pPr>
            <a:r>
              <a:rPr lang="nb-NO" dirty="0">
                <a:solidFill>
                  <a:srgbClr val="282828"/>
                </a:solidFill>
              </a:rPr>
              <a:t>Sende ferdig mined blokk til alle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 panose="020B0604020202020204" pitchFamily="34" charset="0"/>
              <a:buChar char="•"/>
            </a:pPr>
            <a:endParaRPr lang="nb-NO" dirty="0">
              <a:solidFill>
                <a:srgbClr val="282828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 panose="020B0604020202020204" pitchFamily="34" charset="0"/>
              <a:buChar char="•"/>
            </a:pPr>
            <a:r>
              <a:rPr lang="nb-NO" dirty="0">
                <a:solidFill>
                  <a:srgbClr val="282828"/>
                </a:solidFill>
              </a:rPr>
              <a:t>Dersom 51% av all kalkuleringskraft manipulerer synkront er det mulig å manipulere blokkjeden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</a:pPr>
            <a:endParaRPr lang="nb-NO" dirty="0">
              <a:solidFill>
                <a:srgbClr val="282828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 panose="020B0604020202020204" pitchFamily="34" charset="0"/>
              <a:buChar char="•"/>
            </a:pPr>
            <a:endParaRPr lang="nb-NO" dirty="0">
              <a:solidFill>
                <a:srgbClr val="282828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 panose="020B0604020202020204" pitchFamily="34" charset="0"/>
              <a:buChar char="•"/>
            </a:pPr>
            <a:endParaRPr lang="en-US" b="1" i="0" u="none" strike="noStrike" cap="none" dirty="0">
              <a:solidFill>
                <a:srgbClr val="28282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 panose="020B0604020202020204" pitchFamily="34" charset="0"/>
              <a:buChar char="•"/>
            </a:pP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400"/>
              <a:buFont typeface="Arial" panose="020B0604020202020204" pitchFamily="34" charset="0"/>
              <a:buChar char="•"/>
            </a:pP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400"/>
              <a:buFont typeface="Arial" panose="020B0604020202020204" pitchFamily="34" charset="0"/>
              <a:buChar char="•"/>
            </a:pP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2811901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96"/>
          <p:cNvSpPr txBox="1">
            <a:spLocks noGrp="1"/>
          </p:cNvSpPr>
          <p:nvPr>
            <p:ph type="title"/>
          </p:nvPr>
        </p:nvSpPr>
        <p:spPr>
          <a:xfrm>
            <a:off x="744140" y="600076"/>
            <a:ext cx="5230633" cy="412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None/>
            </a:pPr>
            <a:r>
              <a:rPr lang="no" sz="2200"/>
              <a:t>Krypto-valuta transaksjoner</a:t>
            </a:r>
            <a:endParaRPr sz="1100"/>
          </a:p>
        </p:txBody>
      </p:sp>
      <p:sp>
        <p:nvSpPr>
          <p:cNvPr id="552" name="Google Shape;552;p96"/>
          <p:cNvSpPr txBox="1"/>
          <p:nvPr/>
        </p:nvSpPr>
        <p:spPr>
          <a:xfrm>
            <a:off x="744140" y="1154666"/>
            <a:ext cx="5456656" cy="915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 panose="020B0604020202020204" pitchFamily="34" charset="0"/>
              <a:buChar char="•"/>
            </a:pPr>
            <a:endParaRPr lang="en-US" b="1" i="0" u="none" strike="noStrike" cap="none">
              <a:solidFill>
                <a:srgbClr val="28282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 panose="020B0604020202020204" pitchFamily="34" charset="0"/>
              <a:buChar char="•"/>
            </a:pP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400"/>
              <a:buFont typeface="Arial" panose="020B0604020202020204" pitchFamily="34" charset="0"/>
              <a:buChar char="•"/>
            </a:pPr>
            <a:endParaRPr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400"/>
              <a:buFont typeface="Arial" panose="020B0604020202020204" pitchFamily="34" charset="0"/>
              <a:buChar char="•"/>
            </a:pPr>
            <a:endParaRPr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E853E630-AD35-4264-8278-78063C8D5D94}"/>
              </a:ext>
            </a:extLst>
          </p:cNvPr>
          <p:cNvSpPr/>
          <p:nvPr/>
        </p:nvSpPr>
        <p:spPr>
          <a:xfrm>
            <a:off x="198219" y="1868899"/>
            <a:ext cx="2794361" cy="2846110"/>
          </a:xfrm>
          <a:prstGeom prst="cube">
            <a:avLst/>
          </a:prstGeom>
          <a:solidFill>
            <a:srgbClr val="ECE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98DFD3F-4CD6-403F-AB2D-7E2F1AB426BD}"/>
              </a:ext>
            </a:extLst>
          </p:cNvPr>
          <p:cNvCxnSpPr>
            <a:cxnSpLocks/>
          </p:cNvCxnSpPr>
          <p:nvPr/>
        </p:nvCxnSpPr>
        <p:spPr>
          <a:xfrm>
            <a:off x="2644815" y="3373397"/>
            <a:ext cx="441681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5710B5-7779-4E3E-B666-6EBBAAAFB800}"/>
              </a:ext>
            </a:extLst>
          </p:cNvPr>
          <p:cNvCxnSpPr>
            <a:cxnSpLocks/>
          </p:cNvCxnSpPr>
          <p:nvPr/>
        </p:nvCxnSpPr>
        <p:spPr>
          <a:xfrm>
            <a:off x="-166260" y="3373397"/>
            <a:ext cx="364479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be 15">
            <a:extLst>
              <a:ext uri="{FF2B5EF4-FFF2-40B4-BE49-F238E27FC236}">
                <a16:creationId xmlns:a16="http://schemas.microsoft.com/office/drawing/2014/main" id="{019CDED1-6AFC-4B57-A293-B6A3533AB9BA}"/>
              </a:ext>
            </a:extLst>
          </p:cNvPr>
          <p:cNvSpPr/>
          <p:nvPr/>
        </p:nvSpPr>
        <p:spPr>
          <a:xfrm>
            <a:off x="3086496" y="1868899"/>
            <a:ext cx="2794361" cy="2846110"/>
          </a:xfrm>
          <a:prstGeom prst="cube">
            <a:avLst/>
          </a:prstGeom>
          <a:solidFill>
            <a:srgbClr val="ECE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D419D342-BD6A-4BB5-ADD2-1646E24400CA}"/>
              </a:ext>
            </a:extLst>
          </p:cNvPr>
          <p:cNvSpPr/>
          <p:nvPr/>
        </p:nvSpPr>
        <p:spPr>
          <a:xfrm>
            <a:off x="5974773" y="1868899"/>
            <a:ext cx="2794361" cy="2846110"/>
          </a:xfrm>
          <a:prstGeom prst="cube">
            <a:avLst/>
          </a:prstGeom>
          <a:solidFill>
            <a:srgbClr val="ECE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80A14F-4DED-4534-895F-F06EFD5DCB59}"/>
              </a:ext>
            </a:extLst>
          </p:cNvPr>
          <p:cNvCxnSpPr>
            <a:cxnSpLocks/>
          </p:cNvCxnSpPr>
          <p:nvPr/>
        </p:nvCxnSpPr>
        <p:spPr>
          <a:xfrm>
            <a:off x="5577376" y="3361867"/>
            <a:ext cx="397397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D3B3E4-6F3E-4C3F-9D3B-E34E2FA61245}"/>
              </a:ext>
            </a:extLst>
          </p:cNvPr>
          <p:cNvCxnSpPr>
            <a:cxnSpLocks/>
          </p:cNvCxnSpPr>
          <p:nvPr/>
        </p:nvCxnSpPr>
        <p:spPr>
          <a:xfrm>
            <a:off x="8421682" y="3361867"/>
            <a:ext cx="1731356" cy="1153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E81FFE3-8559-4B82-A617-C8A97B62ED75}"/>
              </a:ext>
            </a:extLst>
          </p:cNvPr>
          <p:cNvSpPr txBox="1"/>
          <p:nvPr/>
        </p:nvSpPr>
        <p:spPr>
          <a:xfrm>
            <a:off x="258283" y="2623924"/>
            <a:ext cx="19644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2">
                    <a:lumMod val="75000"/>
                  </a:schemeClr>
                </a:solidFill>
              </a:rPr>
              <a:t>prevHash</a:t>
            </a:r>
            <a:r>
              <a:rPr lang="en-US">
                <a:solidFill>
                  <a:schemeClr val="bg2">
                    <a:lumMod val="75000"/>
                  </a:schemeClr>
                </a:solidFill>
              </a:rPr>
              <a:t>: 0089h2…</a:t>
            </a: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nonce: 23</a:t>
            </a: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transaction: {</a:t>
            </a: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   from: “Simon”</a:t>
            </a: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   to: “Mats”</a:t>
            </a: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   amount: 50</a:t>
            </a: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}</a:t>
            </a:r>
          </a:p>
          <a:p>
            <a:endParaRPr 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hash: 00f3d4…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12AA5B-7D2F-4FA8-BDB5-D27323E0F6B2}"/>
              </a:ext>
            </a:extLst>
          </p:cNvPr>
          <p:cNvSpPr txBox="1"/>
          <p:nvPr/>
        </p:nvSpPr>
        <p:spPr>
          <a:xfrm>
            <a:off x="3146232" y="2628344"/>
            <a:ext cx="19644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2">
                    <a:lumMod val="75000"/>
                  </a:schemeClr>
                </a:solidFill>
              </a:rPr>
              <a:t>prevHash</a:t>
            </a:r>
            <a:r>
              <a:rPr lang="en-US">
                <a:solidFill>
                  <a:schemeClr val="bg2">
                    <a:lumMod val="75000"/>
                  </a:schemeClr>
                </a:solidFill>
              </a:rPr>
              <a:t>: 00f3d4…</a:t>
            </a: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nonce: 9</a:t>
            </a: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transaction: {</a:t>
            </a: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   from: “Simon”</a:t>
            </a: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   to: “Randi”</a:t>
            </a: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   amount: 25</a:t>
            </a: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}</a:t>
            </a:r>
          </a:p>
          <a:p>
            <a:endParaRPr 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hash: 00v1l9…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779614-E653-44D5-94A5-18FEAB12710E}"/>
              </a:ext>
            </a:extLst>
          </p:cNvPr>
          <p:cNvSpPr txBox="1"/>
          <p:nvPr/>
        </p:nvSpPr>
        <p:spPr>
          <a:xfrm>
            <a:off x="6032579" y="2633601"/>
            <a:ext cx="19644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2">
                    <a:lumMod val="75000"/>
                  </a:schemeClr>
                </a:solidFill>
              </a:rPr>
              <a:t>prevHash</a:t>
            </a:r>
            <a:r>
              <a:rPr lang="en-US">
                <a:solidFill>
                  <a:schemeClr val="bg2">
                    <a:lumMod val="75000"/>
                  </a:schemeClr>
                </a:solidFill>
              </a:rPr>
              <a:t>: 00v1l9…</a:t>
            </a: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nonce: 46</a:t>
            </a: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transaction: {</a:t>
            </a: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   from: “Mats”</a:t>
            </a: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   to: “Randi”</a:t>
            </a: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   amount: 25</a:t>
            </a: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}</a:t>
            </a:r>
          </a:p>
          <a:p>
            <a:endParaRPr 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hash: 00r33g…</a:t>
            </a:r>
          </a:p>
        </p:txBody>
      </p:sp>
    </p:spTree>
    <p:extLst>
      <p:ext uri="{BB962C8B-B14F-4D97-AF65-F5344CB8AC3E}">
        <p14:creationId xmlns:p14="http://schemas.microsoft.com/office/powerpoint/2010/main" val="3635707278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96"/>
          <p:cNvSpPr txBox="1">
            <a:spLocks noGrp="1"/>
          </p:cNvSpPr>
          <p:nvPr>
            <p:ph type="title"/>
          </p:nvPr>
        </p:nvSpPr>
        <p:spPr>
          <a:xfrm>
            <a:off x="744140" y="600076"/>
            <a:ext cx="5230633" cy="412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None/>
            </a:pPr>
            <a:r>
              <a:rPr lang="no" sz="2200"/>
              <a:t>Asymmetrisk kryptering</a:t>
            </a:r>
            <a:endParaRPr sz="1100"/>
          </a:p>
        </p:txBody>
      </p:sp>
      <p:sp>
        <p:nvSpPr>
          <p:cNvPr id="552" name="Google Shape;552;p96"/>
          <p:cNvSpPr txBox="1"/>
          <p:nvPr/>
        </p:nvSpPr>
        <p:spPr>
          <a:xfrm>
            <a:off x="744140" y="1154666"/>
            <a:ext cx="5456656" cy="2208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Tx/>
              <a:buChar char="-"/>
            </a:pPr>
            <a:r>
              <a:rPr lang="nb-NO" dirty="0">
                <a:solidFill>
                  <a:srgbClr val="282828"/>
                </a:solidFill>
              </a:rPr>
              <a:t>Keypair for alle brukere.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Tx/>
              <a:buChar char="-"/>
            </a:pPr>
            <a:r>
              <a:rPr lang="nb-NO" dirty="0">
                <a:solidFill>
                  <a:srgbClr val="282828"/>
                </a:solidFill>
              </a:rPr>
              <a:t>Transaksjoner kan signeres av en bruker med private key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Tx/>
              <a:buChar char="-"/>
            </a:pPr>
            <a:r>
              <a:rPr lang="nb-NO" dirty="0">
                <a:solidFill>
                  <a:srgbClr val="282828"/>
                </a:solidFill>
              </a:rPr>
              <a:t>Alle kan verifisere at signaturen er gjort av bruker med tilgang til den private keyen som hører til en gitt public key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Tx/>
              <a:buChar char="-"/>
            </a:pPr>
            <a:endParaRPr lang="nb-NO" dirty="0">
              <a:solidFill>
                <a:srgbClr val="282828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 panose="020B0604020202020204" pitchFamily="34" charset="0"/>
              <a:buChar char="•"/>
            </a:pPr>
            <a:endParaRPr lang="nb-NO" dirty="0">
              <a:solidFill>
                <a:srgbClr val="282828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 panose="020B0604020202020204" pitchFamily="34" charset="0"/>
              <a:buChar char="•"/>
            </a:pPr>
            <a:endParaRPr lang="en-US" b="1" i="0" u="none" strike="noStrike" cap="none" dirty="0">
              <a:solidFill>
                <a:srgbClr val="28282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 panose="020B0604020202020204" pitchFamily="34" charset="0"/>
              <a:buChar char="•"/>
            </a:pP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400"/>
              <a:buFont typeface="Arial" panose="020B0604020202020204" pitchFamily="34" charset="0"/>
              <a:buChar char="•"/>
            </a:pP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400"/>
              <a:buFont typeface="Arial" panose="020B0604020202020204" pitchFamily="34" charset="0"/>
              <a:buChar char="•"/>
            </a:pP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9D7791-9AE3-43C4-A19D-BD559B82A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796" y="1154666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11902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96"/>
          <p:cNvSpPr txBox="1">
            <a:spLocks noGrp="1"/>
          </p:cNvSpPr>
          <p:nvPr>
            <p:ph type="title"/>
          </p:nvPr>
        </p:nvSpPr>
        <p:spPr>
          <a:xfrm>
            <a:off x="744140" y="600076"/>
            <a:ext cx="5230633" cy="412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None/>
            </a:pPr>
            <a:r>
              <a:rPr lang="no" sz="2200"/>
              <a:t>Krypto-valuta transaksjoner</a:t>
            </a:r>
            <a:endParaRPr sz="1100"/>
          </a:p>
        </p:txBody>
      </p:sp>
      <p:sp>
        <p:nvSpPr>
          <p:cNvPr id="552" name="Google Shape;552;p96"/>
          <p:cNvSpPr txBox="1"/>
          <p:nvPr/>
        </p:nvSpPr>
        <p:spPr>
          <a:xfrm>
            <a:off x="744140" y="1154666"/>
            <a:ext cx="5456656" cy="915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 panose="020B0604020202020204" pitchFamily="34" charset="0"/>
              <a:buChar char="•"/>
            </a:pPr>
            <a:endParaRPr lang="en-US" b="1" i="0" u="none" strike="noStrike" cap="none">
              <a:solidFill>
                <a:srgbClr val="28282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 panose="020B0604020202020204" pitchFamily="34" charset="0"/>
              <a:buChar char="•"/>
            </a:pP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400"/>
              <a:buFont typeface="Arial" panose="020B0604020202020204" pitchFamily="34" charset="0"/>
              <a:buChar char="•"/>
            </a:pPr>
            <a:endParaRPr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400"/>
              <a:buFont typeface="Arial" panose="020B0604020202020204" pitchFamily="34" charset="0"/>
              <a:buChar char="•"/>
            </a:pPr>
            <a:endParaRPr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E853E630-AD35-4264-8278-78063C8D5D94}"/>
              </a:ext>
            </a:extLst>
          </p:cNvPr>
          <p:cNvSpPr/>
          <p:nvPr/>
        </p:nvSpPr>
        <p:spPr>
          <a:xfrm>
            <a:off x="198219" y="1868899"/>
            <a:ext cx="2794361" cy="2846110"/>
          </a:xfrm>
          <a:prstGeom prst="cube">
            <a:avLst/>
          </a:prstGeom>
          <a:solidFill>
            <a:srgbClr val="ECE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98DFD3F-4CD6-403F-AB2D-7E2F1AB426BD}"/>
              </a:ext>
            </a:extLst>
          </p:cNvPr>
          <p:cNvCxnSpPr>
            <a:cxnSpLocks/>
          </p:cNvCxnSpPr>
          <p:nvPr/>
        </p:nvCxnSpPr>
        <p:spPr>
          <a:xfrm>
            <a:off x="2644815" y="3373397"/>
            <a:ext cx="441681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5710B5-7779-4E3E-B666-6EBBAAAFB800}"/>
              </a:ext>
            </a:extLst>
          </p:cNvPr>
          <p:cNvCxnSpPr>
            <a:cxnSpLocks/>
          </p:cNvCxnSpPr>
          <p:nvPr/>
        </p:nvCxnSpPr>
        <p:spPr>
          <a:xfrm>
            <a:off x="-166260" y="3373397"/>
            <a:ext cx="364479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be 15">
            <a:extLst>
              <a:ext uri="{FF2B5EF4-FFF2-40B4-BE49-F238E27FC236}">
                <a16:creationId xmlns:a16="http://schemas.microsoft.com/office/drawing/2014/main" id="{019CDED1-6AFC-4B57-A293-B6A3533AB9BA}"/>
              </a:ext>
            </a:extLst>
          </p:cNvPr>
          <p:cNvSpPr/>
          <p:nvPr/>
        </p:nvSpPr>
        <p:spPr>
          <a:xfrm>
            <a:off x="3086496" y="1868899"/>
            <a:ext cx="2794361" cy="2846110"/>
          </a:xfrm>
          <a:prstGeom prst="cube">
            <a:avLst/>
          </a:prstGeom>
          <a:solidFill>
            <a:srgbClr val="ECE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D419D342-BD6A-4BB5-ADD2-1646E24400CA}"/>
              </a:ext>
            </a:extLst>
          </p:cNvPr>
          <p:cNvSpPr/>
          <p:nvPr/>
        </p:nvSpPr>
        <p:spPr>
          <a:xfrm>
            <a:off x="5974773" y="1868899"/>
            <a:ext cx="2794361" cy="2846110"/>
          </a:xfrm>
          <a:prstGeom prst="cube">
            <a:avLst/>
          </a:prstGeom>
          <a:solidFill>
            <a:srgbClr val="ECE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80A14F-4DED-4534-895F-F06EFD5DCB59}"/>
              </a:ext>
            </a:extLst>
          </p:cNvPr>
          <p:cNvCxnSpPr>
            <a:cxnSpLocks/>
          </p:cNvCxnSpPr>
          <p:nvPr/>
        </p:nvCxnSpPr>
        <p:spPr>
          <a:xfrm>
            <a:off x="5577376" y="3361867"/>
            <a:ext cx="397397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D3B3E4-6F3E-4C3F-9D3B-E34E2FA61245}"/>
              </a:ext>
            </a:extLst>
          </p:cNvPr>
          <p:cNvCxnSpPr>
            <a:cxnSpLocks/>
          </p:cNvCxnSpPr>
          <p:nvPr/>
        </p:nvCxnSpPr>
        <p:spPr>
          <a:xfrm>
            <a:off x="8421682" y="3361867"/>
            <a:ext cx="1731356" cy="1153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E81FFE3-8559-4B82-A617-C8A97B62ED75}"/>
              </a:ext>
            </a:extLst>
          </p:cNvPr>
          <p:cNvSpPr txBox="1"/>
          <p:nvPr/>
        </p:nvSpPr>
        <p:spPr>
          <a:xfrm>
            <a:off x="258283" y="2623924"/>
            <a:ext cx="19644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2">
                    <a:lumMod val="75000"/>
                  </a:schemeClr>
                </a:solidFill>
              </a:rPr>
              <a:t>prevHash</a:t>
            </a:r>
            <a:r>
              <a:rPr lang="en-US">
                <a:solidFill>
                  <a:schemeClr val="bg2">
                    <a:lumMod val="75000"/>
                  </a:schemeClr>
                </a:solidFill>
              </a:rPr>
              <a:t>: 0089h2…</a:t>
            </a: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nonce: 23</a:t>
            </a: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transaction: {</a:t>
            </a: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   from: 54fg41…</a:t>
            </a: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   to: hbk299…</a:t>
            </a: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   amount: 50</a:t>
            </a: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   signature: h3uhdb…</a:t>
            </a: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}</a:t>
            </a: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hash: 00f3d4…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12AA5B-7D2F-4FA8-BDB5-D27323E0F6B2}"/>
              </a:ext>
            </a:extLst>
          </p:cNvPr>
          <p:cNvSpPr txBox="1"/>
          <p:nvPr/>
        </p:nvSpPr>
        <p:spPr>
          <a:xfrm>
            <a:off x="3146232" y="2628344"/>
            <a:ext cx="19644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2">
                    <a:lumMod val="75000"/>
                  </a:schemeClr>
                </a:solidFill>
              </a:rPr>
              <a:t>prevHash</a:t>
            </a:r>
            <a:r>
              <a:rPr lang="en-US">
                <a:solidFill>
                  <a:schemeClr val="bg2">
                    <a:lumMod val="75000"/>
                  </a:schemeClr>
                </a:solidFill>
              </a:rPr>
              <a:t>: 00f3d4…</a:t>
            </a: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nonce: 9</a:t>
            </a: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transaction: {</a:t>
            </a: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   from: 54fg41…</a:t>
            </a: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   to: 92hf37..</a:t>
            </a: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   amount: 25</a:t>
            </a: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   signature: 7gg3i1…</a:t>
            </a: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}</a:t>
            </a: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hash: 00v1l9…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779614-E653-44D5-94A5-18FEAB12710E}"/>
              </a:ext>
            </a:extLst>
          </p:cNvPr>
          <p:cNvSpPr txBox="1"/>
          <p:nvPr/>
        </p:nvSpPr>
        <p:spPr>
          <a:xfrm>
            <a:off x="6032579" y="2633601"/>
            <a:ext cx="19644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2">
                    <a:lumMod val="75000"/>
                  </a:schemeClr>
                </a:solidFill>
              </a:rPr>
              <a:t>prevHash</a:t>
            </a:r>
            <a:r>
              <a:rPr lang="en-US">
                <a:solidFill>
                  <a:schemeClr val="bg2">
                    <a:lumMod val="75000"/>
                  </a:schemeClr>
                </a:solidFill>
              </a:rPr>
              <a:t>: 00v1l9…</a:t>
            </a: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nonce: 46</a:t>
            </a: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transaction: {</a:t>
            </a: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   from: hbk299…</a:t>
            </a: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   to: 92hf37…    </a:t>
            </a: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   amount: 25</a:t>
            </a: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   signature: kj02bk…</a:t>
            </a: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}</a:t>
            </a: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hash: 00r33g…</a:t>
            </a:r>
          </a:p>
        </p:txBody>
      </p:sp>
    </p:spTree>
    <p:extLst>
      <p:ext uri="{BB962C8B-B14F-4D97-AF65-F5344CB8AC3E}">
        <p14:creationId xmlns:p14="http://schemas.microsoft.com/office/powerpoint/2010/main" val="2629238755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96"/>
          <p:cNvSpPr txBox="1">
            <a:spLocks noGrp="1"/>
          </p:cNvSpPr>
          <p:nvPr>
            <p:ph type="title"/>
          </p:nvPr>
        </p:nvSpPr>
        <p:spPr>
          <a:xfrm>
            <a:off x="744140" y="600076"/>
            <a:ext cx="5230633" cy="412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None/>
            </a:pPr>
            <a:r>
              <a:rPr lang="no" sz="2200"/>
              <a:t>Oppsummering</a:t>
            </a:r>
            <a:endParaRPr sz="1100"/>
          </a:p>
        </p:txBody>
      </p:sp>
      <p:sp>
        <p:nvSpPr>
          <p:cNvPr id="552" name="Google Shape;552;p96"/>
          <p:cNvSpPr txBox="1"/>
          <p:nvPr/>
        </p:nvSpPr>
        <p:spPr>
          <a:xfrm>
            <a:off x="744140" y="1154666"/>
            <a:ext cx="5456656" cy="1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 panose="020B0604020202020204" pitchFamily="34" charset="0"/>
              <a:buChar char="•"/>
            </a:pPr>
            <a:r>
              <a:rPr lang="nb-NO" dirty="0">
                <a:solidFill>
                  <a:srgbClr val="282828"/>
                </a:solidFill>
              </a:rPr>
              <a:t>Enkel datastruktur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 panose="020B0604020202020204" pitchFamily="34" charset="0"/>
              <a:buChar char="•"/>
            </a:pPr>
            <a:r>
              <a:rPr lang="nb-NO" dirty="0">
                <a:solidFill>
                  <a:srgbClr val="282828"/>
                </a:solidFill>
              </a:rPr>
              <a:t>Kryptografiske metoder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 panose="020B0604020202020204" pitchFamily="34" charset="0"/>
              <a:buChar char="•"/>
            </a:pPr>
            <a:r>
              <a:rPr lang="nb-NO" dirty="0">
                <a:solidFill>
                  <a:srgbClr val="282828"/>
                </a:solidFill>
              </a:rPr>
              <a:t>Desentralisering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 panose="020B0604020202020204" pitchFamily="34" charset="0"/>
              <a:buChar char="•"/>
            </a:pPr>
            <a:endParaRPr lang="nb-NO" dirty="0">
              <a:solidFill>
                <a:srgbClr val="282828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 panose="020B0604020202020204" pitchFamily="34" charset="0"/>
              <a:buChar char="•"/>
            </a:pPr>
            <a:endParaRPr lang="en-US" b="1" i="0" u="none" strike="noStrike" cap="none" dirty="0">
              <a:solidFill>
                <a:srgbClr val="28282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 panose="020B0604020202020204" pitchFamily="34" charset="0"/>
              <a:buChar char="•"/>
            </a:pP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400"/>
              <a:buFont typeface="Arial" panose="020B0604020202020204" pitchFamily="34" charset="0"/>
              <a:buChar char="•"/>
            </a:pP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400"/>
              <a:buFont typeface="Arial" panose="020B0604020202020204" pitchFamily="34" charset="0"/>
              <a:buChar char="•"/>
            </a:pP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9926187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829ACE-5379-4ACA-8E98-041DE52C27B3}"/>
              </a:ext>
            </a:extLst>
          </p:cNvPr>
          <p:cNvSpPr txBox="1"/>
          <p:nvPr/>
        </p:nvSpPr>
        <p:spPr>
          <a:xfrm>
            <a:off x="2102422" y="2981226"/>
            <a:ext cx="5064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>
                <a:solidFill>
                  <a:srgbClr val="F1F0ED"/>
                </a:solidFill>
              </a:rPr>
              <a:t>Blokkjede 101 med Riple</a:t>
            </a:r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C3737660-BDA2-4330-87C6-E9917F23B316}"/>
              </a:ext>
            </a:extLst>
          </p:cNvPr>
          <p:cNvSpPr/>
          <p:nvPr/>
        </p:nvSpPr>
        <p:spPr>
          <a:xfrm>
            <a:off x="2704123" y="653735"/>
            <a:ext cx="1216152" cy="1216152"/>
          </a:xfrm>
          <a:prstGeom prst="cube">
            <a:avLst/>
          </a:prstGeom>
          <a:solidFill>
            <a:srgbClr val="ECE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10EE96E6-0DA8-4691-A739-BCEEB8A7D9FF}"/>
              </a:ext>
            </a:extLst>
          </p:cNvPr>
          <p:cNvSpPr/>
          <p:nvPr/>
        </p:nvSpPr>
        <p:spPr>
          <a:xfrm>
            <a:off x="4106256" y="653735"/>
            <a:ext cx="1216152" cy="1216152"/>
          </a:xfrm>
          <a:prstGeom prst="cube">
            <a:avLst/>
          </a:prstGeom>
          <a:solidFill>
            <a:srgbClr val="ECE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6213EB79-9CC2-49AA-A0AA-3F7A745CF3A4}"/>
              </a:ext>
            </a:extLst>
          </p:cNvPr>
          <p:cNvSpPr/>
          <p:nvPr/>
        </p:nvSpPr>
        <p:spPr>
          <a:xfrm>
            <a:off x="5508389" y="653735"/>
            <a:ext cx="1216152" cy="1216152"/>
          </a:xfrm>
          <a:prstGeom prst="cube">
            <a:avLst/>
          </a:prstGeom>
          <a:solidFill>
            <a:srgbClr val="ECE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D551560-7EDB-4B33-8604-36A3BE7C1F61}"/>
              </a:ext>
            </a:extLst>
          </p:cNvPr>
          <p:cNvCxnSpPr/>
          <p:nvPr/>
        </p:nvCxnSpPr>
        <p:spPr>
          <a:xfrm>
            <a:off x="3767014" y="1261811"/>
            <a:ext cx="33924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2BA4491-58F2-45BC-B8B5-9071805DD3BD}"/>
              </a:ext>
            </a:extLst>
          </p:cNvPr>
          <p:cNvCxnSpPr/>
          <p:nvPr/>
        </p:nvCxnSpPr>
        <p:spPr>
          <a:xfrm>
            <a:off x="5152787" y="1261811"/>
            <a:ext cx="33924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231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96"/>
          <p:cNvSpPr txBox="1">
            <a:spLocks noGrp="1"/>
          </p:cNvSpPr>
          <p:nvPr>
            <p:ph type="title"/>
          </p:nvPr>
        </p:nvSpPr>
        <p:spPr>
          <a:xfrm>
            <a:off x="744140" y="600076"/>
            <a:ext cx="5230633" cy="412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None/>
            </a:pPr>
            <a:r>
              <a:rPr lang="no" sz="2200" dirty="0"/>
              <a:t>Blokkjede</a:t>
            </a:r>
            <a:endParaRPr sz="1100" dirty="0"/>
          </a:p>
        </p:txBody>
      </p:sp>
      <p:sp>
        <p:nvSpPr>
          <p:cNvPr id="552" name="Google Shape;552;p96"/>
          <p:cNvSpPr txBox="1"/>
          <p:nvPr/>
        </p:nvSpPr>
        <p:spPr>
          <a:xfrm>
            <a:off x="744140" y="1154666"/>
            <a:ext cx="5456656" cy="2208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 panose="020B0604020202020204" pitchFamily="34" charset="0"/>
              <a:buChar char="•"/>
            </a:pPr>
            <a:r>
              <a:rPr lang="nb-NO" dirty="0">
                <a:solidFill>
                  <a:srgbClr val="282828"/>
                </a:solidFill>
              </a:rPr>
              <a:t>Transparent og resistent måte å lagre data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 panose="020B0604020202020204" pitchFamily="34" charset="0"/>
              <a:buChar char="•"/>
            </a:pPr>
            <a:r>
              <a:rPr lang="nb-NO" dirty="0">
                <a:solidFill>
                  <a:srgbClr val="282828"/>
                </a:solidFill>
              </a:rPr>
              <a:t>Underliggende konsept i krypto-valuta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 panose="020B0604020202020204" pitchFamily="34" charset="0"/>
              <a:buChar char="•"/>
            </a:pPr>
            <a:endParaRPr lang="nb-NO" dirty="0">
              <a:solidFill>
                <a:srgbClr val="282828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 panose="020B0604020202020204" pitchFamily="34" charset="0"/>
              <a:buChar char="•"/>
            </a:pPr>
            <a:r>
              <a:rPr lang="nb-NO" dirty="0">
                <a:solidFill>
                  <a:srgbClr val="282828"/>
                </a:solidFill>
              </a:rPr>
              <a:t>Enkel datastruktur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 panose="020B0604020202020204" pitchFamily="34" charset="0"/>
              <a:buChar char="•"/>
            </a:pPr>
            <a:r>
              <a:rPr lang="nb-NO" dirty="0">
                <a:solidFill>
                  <a:srgbClr val="282828"/>
                </a:solidFill>
              </a:rPr>
              <a:t>Kryptografiske metoder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 panose="020B0604020202020204" pitchFamily="34" charset="0"/>
              <a:buChar char="•"/>
            </a:pPr>
            <a:r>
              <a:rPr lang="nb-NO" dirty="0">
                <a:solidFill>
                  <a:srgbClr val="282828"/>
                </a:solidFill>
              </a:rPr>
              <a:t>Desentralisering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 panose="020B0604020202020204" pitchFamily="34" charset="0"/>
              <a:buChar char="•"/>
            </a:pPr>
            <a:endParaRPr lang="en-US" b="1" i="0" u="none" strike="noStrike" cap="none" dirty="0">
              <a:solidFill>
                <a:srgbClr val="28282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 panose="020B0604020202020204" pitchFamily="34" charset="0"/>
              <a:buChar char="•"/>
            </a:pP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400"/>
              <a:buFont typeface="Arial" panose="020B0604020202020204" pitchFamily="34" charset="0"/>
              <a:buChar char="•"/>
            </a:pP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400"/>
              <a:buFont typeface="Arial" panose="020B0604020202020204" pitchFamily="34" charset="0"/>
              <a:buChar char="•"/>
            </a:pP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737601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96"/>
          <p:cNvSpPr txBox="1">
            <a:spLocks noGrp="1"/>
          </p:cNvSpPr>
          <p:nvPr>
            <p:ph type="title"/>
          </p:nvPr>
        </p:nvSpPr>
        <p:spPr>
          <a:xfrm>
            <a:off x="744140" y="600076"/>
            <a:ext cx="5230633" cy="412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None/>
            </a:pPr>
            <a:r>
              <a:rPr lang="no" sz="2200" dirty="0"/>
              <a:t>Datastruktur</a:t>
            </a:r>
            <a:endParaRPr sz="1100" dirty="0"/>
          </a:p>
        </p:txBody>
      </p:sp>
      <p:sp>
        <p:nvSpPr>
          <p:cNvPr id="552" name="Google Shape;552;p96"/>
          <p:cNvSpPr txBox="1"/>
          <p:nvPr/>
        </p:nvSpPr>
        <p:spPr>
          <a:xfrm>
            <a:off x="744140" y="1154666"/>
            <a:ext cx="5456656" cy="1562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 panose="020B0604020202020204" pitchFamily="34" charset="0"/>
              <a:buChar char="•"/>
            </a:pPr>
            <a:r>
              <a:rPr lang="nb-NO" dirty="0">
                <a:solidFill>
                  <a:srgbClr val="282828"/>
                </a:solidFill>
              </a:rPr>
              <a:t>Sett av </a:t>
            </a:r>
            <a:r>
              <a:rPr lang="nb-NO">
                <a:solidFill>
                  <a:srgbClr val="282828"/>
                </a:solidFill>
              </a:rPr>
              <a:t>noder</a:t>
            </a:r>
            <a:endParaRPr lang="nb-NO" dirty="0">
              <a:solidFill>
                <a:srgbClr val="282828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 panose="020B0604020202020204" pitchFamily="34" charset="0"/>
              <a:buChar char="•"/>
            </a:pPr>
            <a:r>
              <a:rPr lang="nb-NO" dirty="0">
                <a:solidFill>
                  <a:srgbClr val="282828"/>
                </a:solidFill>
              </a:rPr>
              <a:t>Hver blokk har referanse til forrige blokk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 panose="020B0604020202020204" pitchFamily="34" charset="0"/>
              <a:buChar char="•"/>
            </a:pPr>
            <a:endParaRPr lang="nb-NO" dirty="0">
              <a:solidFill>
                <a:srgbClr val="282828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 panose="020B0604020202020204" pitchFamily="34" charset="0"/>
              <a:buChar char="•"/>
            </a:pPr>
            <a:endParaRPr lang="en-US" b="1" i="0" u="none" strike="noStrike" cap="none" dirty="0">
              <a:solidFill>
                <a:srgbClr val="28282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 panose="020B0604020202020204" pitchFamily="34" charset="0"/>
              <a:buChar char="•"/>
            </a:pP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400"/>
              <a:buFont typeface="Arial" panose="020B0604020202020204" pitchFamily="34" charset="0"/>
              <a:buChar char="•"/>
            </a:pP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400"/>
              <a:buFont typeface="Arial" panose="020B0604020202020204" pitchFamily="34" charset="0"/>
              <a:buChar char="•"/>
            </a:pP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E853E630-AD35-4264-8278-78063C8D5D94}"/>
              </a:ext>
            </a:extLst>
          </p:cNvPr>
          <p:cNvSpPr/>
          <p:nvPr/>
        </p:nvSpPr>
        <p:spPr>
          <a:xfrm>
            <a:off x="198219" y="1868899"/>
            <a:ext cx="2794361" cy="2846110"/>
          </a:xfrm>
          <a:prstGeom prst="cube">
            <a:avLst/>
          </a:prstGeom>
          <a:solidFill>
            <a:srgbClr val="ECE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98DFD3F-4CD6-403F-AB2D-7E2F1AB426BD}"/>
              </a:ext>
            </a:extLst>
          </p:cNvPr>
          <p:cNvCxnSpPr>
            <a:cxnSpLocks/>
          </p:cNvCxnSpPr>
          <p:nvPr/>
        </p:nvCxnSpPr>
        <p:spPr>
          <a:xfrm>
            <a:off x="2644815" y="3373397"/>
            <a:ext cx="441681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5710B5-7779-4E3E-B666-6EBBAAAFB800}"/>
              </a:ext>
            </a:extLst>
          </p:cNvPr>
          <p:cNvCxnSpPr>
            <a:cxnSpLocks/>
          </p:cNvCxnSpPr>
          <p:nvPr/>
        </p:nvCxnSpPr>
        <p:spPr>
          <a:xfrm>
            <a:off x="-166260" y="3373397"/>
            <a:ext cx="364479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be 15">
            <a:extLst>
              <a:ext uri="{FF2B5EF4-FFF2-40B4-BE49-F238E27FC236}">
                <a16:creationId xmlns:a16="http://schemas.microsoft.com/office/drawing/2014/main" id="{019CDED1-6AFC-4B57-A293-B6A3533AB9BA}"/>
              </a:ext>
            </a:extLst>
          </p:cNvPr>
          <p:cNvSpPr/>
          <p:nvPr/>
        </p:nvSpPr>
        <p:spPr>
          <a:xfrm>
            <a:off x="3086496" y="1868899"/>
            <a:ext cx="2794361" cy="2846110"/>
          </a:xfrm>
          <a:prstGeom prst="cube">
            <a:avLst/>
          </a:prstGeom>
          <a:solidFill>
            <a:srgbClr val="ECE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D419D342-BD6A-4BB5-ADD2-1646E24400CA}"/>
              </a:ext>
            </a:extLst>
          </p:cNvPr>
          <p:cNvSpPr/>
          <p:nvPr/>
        </p:nvSpPr>
        <p:spPr>
          <a:xfrm>
            <a:off x="5974773" y="1868899"/>
            <a:ext cx="2794361" cy="2846110"/>
          </a:xfrm>
          <a:prstGeom prst="cube">
            <a:avLst/>
          </a:prstGeom>
          <a:solidFill>
            <a:srgbClr val="ECE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80A14F-4DED-4534-895F-F06EFD5DCB59}"/>
              </a:ext>
            </a:extLst>
          </p:cNvPr>
          <p:cNvCxnSpPr>
            <a:cxnSpLocks/>
          </p:cNvCxnSpPr>
          <p:nvPr/>
        </p:nvCxnSpPr>
        <p:spPr>
          <a:xfrm>
            <a:off x="5577376" y="3361867"/>
            <a:ext cx="397397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D3B3E4-6F3E-4C3F-9D3B-E34E2FA61245}"/>
              </a:ext>
            </a:extLst>
          </p:cNvPr>
          <p:cNvCxnSpPr>
            <a:cxnSpLocks/>
          </p:cNvCxnSpPr>
          <p:nvPr/>
        </p:nvCxnSpPr>
        <p:spPr>
          <a:xfrm>
            <a:off x="8421682" y="3361867"/>
            <a:ext cx="1731356" cy="1153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E81FFE3-8559-4B82-A617-C8A97B62ED75}"/>
              </a:ext>
            </a:extLst>
          </p:cNvPr>
          <p:cNvSpPr txBox="1"/>
          <p:nvPr/>
        </p:nvSpPr>
        <p:spPr>
          <a:xfrm>
            <a:off x="258283" y="2623924"/>
            <a:ext cx="19644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prevId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: 1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data: “My data”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id: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12AA5B-7D2F-4FA8-BDB5-D27323E0F6B2}"/>
              </a:ext>
            </a:extLst>
          </p:cNvPr>
          <p:cNvSpPr txBox="1"/>
          <p:nvPr/>
        </p:nvSpPr>
        <p:spPr>
          <a:xfrm>
            <a:off x="3146232" y="2628344"/>
            <a:ext cx="19644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prevId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: 2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data: “Some data”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id: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779614-E653-44D5-94A5-18FEAB12710E}"/>
              </a:ext>
            </a:extLst>
          </p:cNvPr>
          <p:cNvSpPr txBox="1"/>
          <p:nvPr/>
        </p:nvSpPr>
        <p:spPr>
          <a:xfrm>
            <a:off x="6032579" y="2633601"/>
            <a:ext cx="19644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prevId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: 3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data: ”Other data” 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id: 4</a:t>
            </a:r>
          </a:p>
        </p:txBody>
      </p:sp>
    </p:spTree>
    <p:extLst>
      <p:ext uri="{BB962C8B-B14F-4D97-AF65-F5344CB8AC3E}">
        <p14:creationId xmlns:p14="http://schemas.microsoft.com/office/powerpoint/2010/main" val="2651588387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96"/>
          <p:cNvSpPr txBox="1">
            <a:spLocks noGrp="1"/>
          </p:cNvSpPr>
          <p:nvPr>
            <p:ph type="title"/>
          </p:nvPr>
        </p:nvSpPr>
        <p:spPr>
          <a:xfrm>
            <a:off x="744140" y="600076"/>
            <a:ext cx="5230633" cy="412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None/>
            </a:pPr>
            <a:r>
              <a:rPr lang="no" sz="2200"/>
              <a:t>Transparens</a:t>
            </a:r>
            <a:endParaRPr sz="1100" dirty="0"/>
          </a:p>
        </p:txBody>
      </p:sp>
      <p:sp>
        <p:nvSpPr>
          <p:cNvPr id="552" name="Google Shape;552;p96"/>
          <p:cNvSpPr txBox="1"/>
          <p:nvPr/>
        </p:nvSpPr>
        <p:spPr>
          <a:xfrm>
            <a:off x="744140" y="1154666"/>
            <a:ext cx="5456656" cy="1562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Tx/>
              <a:buChar char="-"/>
            </a:pPr>
            <a:r>
              <a:rPr lang="nb-NO">
                <a:solidFill>
                  <a:srgbClr val="282828"/>
                </a:solidFill>
              </a:rPr>
              <a:t>Flere parter deler denne kjeden</a:t>
            </a:r>
            <a:r>
              <a:rPr lang="nb-NO" dirty="0">
                <a:solidFill>
                  <a:srgbClr val="282828"/>
                </a:solidFill>
              </a:rPr>
              <a:t>.</a:t>
            </a:r>
            <a:r>
              <a:rPr lang="nb-NO">
                <a:solidFill>
                  <a:srgbClr val="282828"/>
                </a:solidFill>
              </a:rPr>
              <a:t>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Tx/>
              <a:buChar char="-"/>
            </a:pPr>
            <a:r>
              <a:rPr lang="nb-NO">
                <a:solidFill>
                  <a:srgbClr val="282828"/>
                </a:solidFill>
              </a:rPr>
              <a:t>Hvordan kan vi vite at noen ikke har endret på blokkene?</a:t>
            </a:r>
            <a:endParaRPr lang="nb-NO" dirty="0">
              <a:solidFill>
                <a:srgbClr val="282828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 panose="020B0604020202020204" pitchFamily="34" charset="0"/>
              <a:buChar char="•"/>
            </a:pPr>
            <a:endParaRPr lang="nb-NO" dirty="0">
              <a:solidFill>
                <a:srgbClr val="282828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 panose="020B0604020202020204" pitchFamily="34" charset="0"/>
              <a:buChar char="•"/>
            </a:pPr>
            <a:endParaRPr lang="en-US" b="1" i="0" u="none" strike="noStrike" cap="none" dirty="0">
              <a:solidFill>
                <a:srgbClr val="28282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 panose="020B0604020202020204" pitchFamily="34" charset="0"/>
              <a:buChar char="•"/>
            </a:pP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400"/>
              <a:buFont typeface="Arial" panose="020B0604020202020204" pitchFamily="34" charset="0"/>
              <a:buChar char="•"/>
            </a:pP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400"/>
              <a:buFont typeface="Arial" panose="020B0604020202020204" pitchFamily="34" charset="0"/>
              <a:buChar char="•"/>
            </a:pP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5094552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96"/>
          <p:cNvSpPr txBox="1">
            <a:spLocks noGrp="1"/>
          </p:cNvSpPr>
          <p:nvPr>
            <p:ph type="title"/>
          </p:nvPr>
        </p:nvSpPr>
        <p:spPr>
          <a:xfrm>
            <a:off x="744140" y="600076"/>
            <a:ext cx="5230633" cy="412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None/>
            </a:pPr>
            <a:r>
              <a:rPr lang="no" sz="2200"/>
              <a:t>Hashing – SHA256</a:t>
            </a:r>
            <a:endParaRPr sz="1100"/>
          </a:p>
        </p:txBody>
      </p:sp>
      <p:sp>
        <p:nvSpPr>
          <p:cNvPr id="552" name="Google Shape;552;p96"/>
          <p:cNvSpPr txBox="1"/>
          <p:nvPr/>
        </p:nvSpPr>
        <p:spPr>
          <a:xfrm>
            <a:off x="744140" y="1154666"/>
            <a:ext cx="5456656" cy="2639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Tx/>
              <a:buChar char="-"/>
            </a:pPr>
            <a:r>
              <a:rPr lang="nb-NO">
                <a:solidFill>
                  <a:srgbClr val="282828"/>
                </a:solidFill>
              </a:rPr>
              <a:t>Kryptografisk funksjon som skaper en </a:t>
            </a:r>
            <a:r>
              <a:rPr lang="nb-NO" err="1">
                <a:solidFill>
                  <a:srgbClr val="282828"/>
                </a:solidFill>
              </a:rPr>
              <a:t>hash</a:t>
            </a:r>
            <a:r>
              <a:rPr lang="nb-NO">
                <a:solidFill>
                  <a:srgbClr val="282828"/>
                </a:solidFill>
              </a:rPr>
              <a:t> med fast størrelse for en input av vilkårlig størrelse.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Tx/>
              <a:buChar char="-"/>
            </a:pPr>
            <a:r>
              <a:rPr lang="nb-NO">
                <a:solidFill>
                  <a:srgbClr val="282828"/>
                </a:solidFill>
              </a:rPr>
              <a:t>Samme input blir alltid samme </a:t>
            </a:r>
            <a:r>
              <a:rPr lang="nb-NO" err="1">
                <a:solidFill>
                  <a:srgbClr val="282828"/>
                </a:solidFill>
              </a:rPr>
              <a:t>hash</a:t>
            </a:r>
            <a:r>
              <a:rPr lang="nb-NO">
                <a:solidFill>
                  <a:srgbClr val="282828"/>
                </a:solidFill>
              </a:rPr>
              <a:t>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Tx/>
              <a:buChar char="-"/>
            </a:pPr>
            <a:r>
              <a:rPr lang="nb-NO">
                <a:solidFill>
                  <a:srgbClr val="282828"/>
                </a:solidFill>
              </a:rPr>
              <a:t>Det er umulig å gå fra en hash til å finne input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Tx/>
              <a:buChar char="-"/>
            </a:pPr>
            <a:endParaRPr lang="nb-NO">
              <a:solidFill>
                <a:srgbClr val="282828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Tx/>
              <a:buChar char="-"/>
            </a:pPr>
            <a:r>
              <a:rPr lang="nb-NO">
                <a:solidFill>
                  <a:srgbClr val="282828"/>
                </a:solidFill>
              </a:rPr>
              <a:t>Raskt å regne ut, enkelt å validere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Tx/>
              <a:buChar char="-"/>
            </a:pPr>
            <a:r>
              <a:rPr lang="nb-NO">
                <a:solidFill>
                  <a:srgbClr val="282828"/>
                </a:solidFill>
              </a:rPr>
              <a:t>Fingeravtrykk for data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 panose="020B0604020202020204" pitchFamily="34" charset="0"/>
              <a:buChar char="•"/>
            </a:pPr>
            <a:endParaRPr lang="nb-NO">
              <a:solidFill>
                <a:srgbClr val="282828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 panose="020B0604020202020204" pitchFamily="34" charset="0"/>
              <a:buChar char="•"/>
            </a:pPr>
            <a:endParaRPr lang="en-US" b="1" i="0" u="none" strike="noStrike" cap="none">
              <a:solidFill>
                <a:srgbClr val="28282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 panose="020B0604020202020204" pitchFamily="34" charset="0"/>
              <a:buChar char="•"/>
            </a:pP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400"/>
              <a:buFont typeface="Arial" panose="020B0604020202020204" pitchFamily="34" charset="0"/>
              <a:buChar char="•"/>
            </a:pPr>
            <a:endParaRPr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400"/>
              <a:buFont typeface="Arial" panose="020B0604020202020204" pitchFamily="34" charset="0"/>
              <a:buChar char="•"/>
            </a:pPr>
            <a:endParaRPr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42F852-2951-414B-8306-EFF1B9C3E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210" y="1012083"/>
            <a:ext cx="2161152" cy="216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60576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96"/>
          <p:cNvSpPr txBox="1">
            <a:spLocks noGrp="1"/>
          </p:cNvSpPr>
          <p:nvPr>
            <p:ph type="title"/>
          </p:nvPr>
        </p:nvSpPr>
        <p:spPr>
          <a:xfrm>
            <a:off x="744140" y="600076"/>
            <a:ext cx="5230633" cy="412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None/>
            </a:pPr>
            <a:r>
              <a:rPr lang="no" sz="2200" dirty="0"/>
              <a:t>Sikring mot manipulering av eksisterende data</a:t>
            </a:r>
            <a:endParaRPr sz="1100" dirty="0"/>
          </a:p>
        </p:txBody>
      </p:sp>
      <p:sp>
        <p:nvSpPr>
          <p:cNvPr id="552" name="Google Shape;552;p96"/>
          <p:cNvSpPr txBox="1"/>
          <p:nvPr/>
        </p:nvSpPr>
        <p:spPr>
          <a:xfrm>
            <a:off x="744140" y="1154666"/>
            <a:ext cx="5456656" cy="13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 panose="020B0604020202020204" pitchFamily="34" charset="0"/>
              <a:buChar char="•"/>
            </a:pPr>
            <a:r>
              <a:rPr lang="nb-NO" dirty="0">
                <a:solidFill>
                  <a:srgbClr val="282828"/>
                </a:solidFill>
              </a:rPr>
              <a:t>Id er hash av data i blokken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 panose="020B0604020202020204" pitchFamily="34" charset="0"/>
              <a:buChar char="•"/>
            </a:pPr>
            <a:r>
              <a:rPr lang="nb-NO" dirty="0">
                <a:solidFill>
                  <a:srgbClr val="282828"/>
                </a:solidFill>
              </a:rPr>
              <a:t>Valideringsfunksjon av kjeden sjekker hash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 panose="020B0604020202020204" pitchFamily="34" charset="0"/>
              <a:buChar char="•"/>
            </a:pPr>
            <a:endParaRPr lang="en-US" b="1" i="0" u="none" strike="noStrike" cap="none" dirty="0">
              <a:solidFill>
                <a:srgbClr val="28282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 panose="020B0604020202020204" pitchFamily="34" charset="0"/>
              <a:buChar char="•"/>
            </a:pP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400"/>
              <a:buFont typeface="Arial" panose="020B0604020202020204" pitchFamily="34" charset="0"/>
              <a:buChar char="•"/>
            </a:pP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400"/>
              <a:buFont typeface="Arial" panose="020B0604020202020204" pitchFamily="34" charset="0"/>
              <a:buChar char="•"/>
            </a:pP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E853E630-AD35-4264-8278-78063C8D5D94}"/>
              </a:ext>
            </a:extLst>
          </p:cNvPr>
          <p:cNvSpPr/>
          <p:nvPr/>
        </p:nvSpPr>
        <p:spPr>
          <a:xfrm>
            <a:off x="198219" y="1868899"/>
            <a:ext cx="2794361" cy="2846110"/>
          </a:xfrm>
          <a:prstGeom prst="cube">
            <a:avLst/>
          </a:prstGeom>
          <a:solidFill>
            <a:srgbClr val="ECE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98DFD3F-4CD6-403F-AB2D-7E2F1AB426BD}"/>
              </a:ext>
            </a:extLst>
          </p:cNvPr>
          <p:cNvCxnSpPr>
            <a:cxnSpLocks/>
          </p:cNvCxnSpPr>
          <p:nvPr/>
        </p:nvCxnSpPr>
        <p:spPr>
          <a:xfrm>
            <a:off x="2644815" y="3373397"/>
            <a:ext cx="441681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5710B5-7779-4E3E-B666-6EBBAAAFB800}"/>
              </a:ext>
            </a:extLst>
          </p:cNvPr>
          <p:cNvCxnSpPr>
            <a:cxnSpLocks/>
          </p:cNvCxnSpPr>
          <p:nvPr/>
        </p:nvCxnSpPr>
        <p:spPr>
          <a:xfrm>
            <a:off x="-166260" y="3373397"/>
            <a:ext cx="364479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be 15">
            <a:extLst>
              <a:ext uri="{FF2B5EF4-FFF2-40B4-BE49-F238E27FC236}">
                <a16:creationId xmlns:a16="http://schemas.microsoft.com/office/drawing/2014/main" id="{019CDED1-6AFC-4B57-A293-B6A3533AB9BA}"/>
              </a:ext>
            </a:extLst>
          </p:cNvPr>
          <p:cNvSpPr/>
          <p:nvPr/>
        </p:nvSpPr>
        <p:spPr>
          <a:xfrm>
            <a:off x="3086496" y="1868899"/>
            <a:ext cx="2794361" cy="2846110"/>
          </a:xfrm>
          <a:prstGeom prst="cube">
            <a:avLst/>
          </a:prstGeom>
          <a:solidFill>
            <a:srgbClr val="ECE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D419D342-BD6A-4BB5-ADD2-1646E24400CA}"/>
              </a:ext>
            </a:extLst>
          </p:cNvPr>
          <p:cNvSpPr/>
          <p:nvPr/>
        </p:nvSpPr>
        <p:spPr>
          <a:xfrm>
            <a:off x="5974773" y="1868899"/>
            <a:ext cx="2794361" cy="2846110"/>
          </a:xfrm>
          <a:prstGeom prst="cube">
            <a:avLst/>
          </a:prstGeom>
          <a:solidFill>
            <a:srgbClr val="ECE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80A14F-4DED-4534-895F-F06EFD5DCB59}"/>
              </a:ext>
            </a:extLst>
          </p:cNvPr>
          <p:cNvCxnSpPr>
            <a:cxnSpLocks/>
          </p:cNvCxnSpPr>
          <p:nvPr/>
        </p:nvCxnSpPr>
        <p:spPr>
          <a:xfrm>
            <a:off x="5577376" y="3361867"/>
            <a:ext cx="397397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D3B3E4-6F3E-4C3F-9D3B-E34E2FA61245}"/>
              </a:ext>
            </a:extLst>
          </p:cNvPr>
          <p:cNvCxnSpPr>
            <a:cxnSpLocks/>
          </p:cNvCxnSpPr>
          <p:nvPr/>
        </p:nvCxnSpPr>
        <p:spPr>
          <a:xfrm>
            <a:off x="8421682" y="3361867"/>
            <a:ext cx="1731356" cy="1153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E81FFE3-8559-4B82-A617-C8A97B62ED75}"/>
              </a:ext>
            </a:extLst>
          </p:cNvPr>
          <p:cNvSpPr txBox="1"/>
          <p:nvPr/>
        </p:nvSpPr>
        <p:spPr>
          <a:xfrm>
            <a:off x="258283" y="2623924"/>
            <a:ext cx="19644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prevHash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: k389h2…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data: “My data”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hash: 0gf3d4…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12AA5B-7D2F-4FA8-BDB5-D27323E0F6B2}"/>
              </a:ext>
            </a:extLst>
          </p:cNvPr>
          <p:cNvSpPr txBox="1"/>
          <p:nvPr/>
        </p:nvSpPr>
        <p:spPr>
          <a:xfrm>
            <a:off x="3146232" y="2628344"/>
            <a:ext cx="19644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prevHash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: 0gf3d4…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data: “Some data”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hash: h7v1l9…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779614-E653-44D5-94A5-18FEAB12710E}"/>
              </a:ext>
            </a:extLst>
          </p:cNvPr>
          <p:cNvSpPr txBox="1"/>
          <p:nvPr/>
        </p:nvSpPr>
        <p:spPr>
          <a:xfrm>
            <a:off x="6032579" y="2633601"/>
            <a:ext cx="19644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prevHash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: h7v1l9…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data: “Other data”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hash: 64r33g…</a:t>
            </a:r>
          </a:p>
        </p:txBody>
      </p:sp>
    </p:spTree>
    <p:extLst>
      <p:ext uri="{BB962C8B-B14F-4D97-AF65-F5344CB8AC3E}">
        <p14:creationId xmlns:p14="http://schemas.microsoft.com/office/powerpoint/2010/main" val="3652743243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96"/>
          <p:cNvSpPr txBox="1">
            <a:spLocks noGrp="1"/>
          </p:cNvSpPr>
          <p:nvPr>
            <p:ph type="title"/>
          </p:nvPr>
        </p:nvSpPr>
        <p:spPr>
          <a:xfrm>
            <a:off x="744140" y="600076"/>
            <a:ext cx="5230633" cy="412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None/>
            </a:pPr>
            <a:r>
              <a:rPr lang="no" sz="2200" dirty="0"/>
              <a:t>Manipulering av blokk</a:t>
            </a:r>
            <a:endParaRPr sz="1100" dirty="0"/>
          </a:p>
        </p:txBody>
      </p:sp>
      <p:sp>
        <p:nvSpPr>
          <p:cNvPr id="552" name="Google Shape;552;p96"/>
          <p:cNvSpPr txBox="1"/>
          <p:nvPr/>
        </p:nvSpPr>
        <p:spPr>
          <a:xfrm>
            <a:off x="744140" y="1154666"/>
            <a:ext cx="5456656" cy="13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 panose="020B0604020202020204" pitchFamily="34" charset="0"/>
              <a:buChar char="•"/>
            </a:pPr>
            <a:r>
              <a:rPr lang="nb-NO" dirty="0">
                <a:solidFill>
                  <a:srgbClr val="282828"/>
                </a:solidFill>
              </a:rPr>
              <a:t>Endrer data i midterste blokk.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 panose="020B0604020202020204" pitchFamily="34" charset="0"/>
              <a:buChar char="•"/>
            </a:pPr>
            <a:r>
              <a:rPr lang="nb-NO" dirty="0">
                <a:solidFill>
                  <a:srgbClr val="282828"/>
                </a:solidFill>
              </a:rPr>
              <a:t>Validering feiler fordi hash ikke stemmer.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 panose="020B0604020202020204" pitchFamily="34" charset="0"/>
              <a:buChar char="•"/>
            </a:pPr>
            <a:endParaRPr lang="en-US" b="1" i="0" u="none" strike="noStrike" cap="none" dirty="0">
              <a:solidFill>
                <a:srgbClr val="28282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 panose="020B0604020202020204" pitchFamily="34" charset="0"/>
              <a:buChar char="•"/>
            </a:pP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400"/>
              <a:buFont typeface="Arial" panose="020B0604020202020204" pitchFamily="34" charset="0"/>
              <a:buChar char="•"/>
            </a:pP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400"/>
              <a:buFont typeface="Arial" panose="020B0604020202020204" pitchFamily="34" charset="0"/>
              <a:buChar char="•"/>
            </a:pP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E853E630-AD35-4264-8278-78063C8D5D94}"/>
              </a:ext>
            </a:extLst>
          </p:cNvPr>
          <p:cNvSpPr/>
          <p:nvPr/>
        </p:nvSpPr>
        <p:spPr>
          <a:xfrm>
            <a:off x="198219" y="1868899"/>
            <a:ext cx="2794361" cy="2846110"/>
          </a:xfrm>
          <a:prstGeom prst="cube">
            <a:avLst/>
          </a:prstGeom>
          <a:solidFill>
            <a:srgbClr val="ECE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98DFD3F-4CD6-403F-AB2D-7E2F1AB426BD}"/>
              </a:ext>
            </a:extLst>
          </p:cNvPr>
          <p:cNvCxnSpPr>
            <a:cxnSpLocks/>
          </p:cNvCxnSpPr>
          <p:nvPr/>
        </p:nvCxnSpPr>
        <p:spPr>
          <a:xfrm>
            <a:off x="2644815" y="3373397"/>
            <a:ext cx="441681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5710B5-7779-4E3E-B666-6EBBAAAFB800}"/>
              </a:ext>
            </a:extLst>
          </p:cNvPr>
          <p:cNvCxnSpPr>
            <a:cxnSpLocks/>
          </p:cNvCxnSpPr>
          <p:nvPr/>
        </p:nvCxnSpPr>
        <p:spPr>
          <a:xfrm>
            <a:off x="-166260" y="3373397"/>
            <a:ext cx="364479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be 15">
            <a:extLst>
              <a:ext uri="{FF2B5EF4-FFF2-40B4-BE49-F238E27FC236}">
                <a16:creationId xmlns:a16="http://schemas.microsoft.com/office/drawing/2014/main" id="{019CDED1-6AFC-4B57-A293-B6A3533AB9BA}"/>
              </a:ext>
            </a:extLst>
          </p:cNvPr>
          <p:cNvSpPr/>
          <p:nvPr/>
        </p:nvSpPr>
        <p:spPr>
          <a:xfrm>
            <a:off x="3086496" y="1868899"/>
            <a:ext cx="2794361" cy="2846110"/>
          </a:xfrm>
          <a:prstGeom prst="cube">
            <a:avLst/>
          </a:prstGeom>
          <a:solidFill>
            <a:srgbClr val="ECECE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D419D342-BD6A-4BB5-ADD2-1646E24400CA}"/>
              </a:ext>
            </a:extLst>
          </p:cNvPr>
          <p:cNvSpPr/>
          <p:nvPr/>
        </p:nvSpPr>
        <p:spPr>
          <a:xfrm>
            <a:off x="5974773" y="1868899"/>
            <a:ext cx="2794361" cy="2846110"/>
          </a:xfrm>
          <a:prstGeom prst="cube">
            <a:avLst/>
          </a:prstGeom>
          <a:solidFill>
            <a:srgbClr val="ECE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80A14F-4DED-4534-895F-F06EFD5DCB59}"/>
              </a:ext>
            </a:extLst>
          </p:cNvPr>
          <p:cNvCxnSpPr>
            <a:cxnSpLocks/>
          </p:cNvCxnSpPr>
          <p:nvPr/>
        </p:nvCxnSpPr>
        <p:spPr>
          <a:xfrm>
            <a:off x="5577376" y="3361867"/>
            <a:ext cx="397397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D3B3E4-6F3E-4C3F-9D3B-E34E2FA61245}"/>
              </a:ext>
            </a:extLst>
          </p:cNvPr>
          <p:cNvCxnSpPr>
            <a:cxnSpLocks/>
          </p:cNvCxnSpPr>
          <p:nvPr/>
        </p:nvCxnSpPr>
        <p:spPr>
          <a:xfrm>
            <a:off x="8421682" y="3361867"/>
            <a:ext cx="1731356" cy="1153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E81FFE3-8559-4B82-A617-C8A97B62ED75}"/>
              </a:ext>
            </a:extLst>
          </p:cNvPr>
          <p:cNvSpPr txBox="1"/>
          <p:nvPr/>
        </p:nvSpPr>
        <p:spPr>
          <a:xfrm>
            <a:off x="258283" y="2623924"/>
            <a:ext cx="19644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prevHash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: k389h2…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data: “My data”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hash: 0gf3d4…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12AA5B-7D2F-4FA8-BDB5-D27323E0F6B2}"/>
              </a:ext>
            </a:extLst>
          </p:cNvPr>
          <p:cNvSpPr txBox="1"/>
          <p:nvPr/>
        </p:nvSpPr>
        <p:spPr>
          <a:xfrm>
            <a:off x="3146232" y="2628344"/>
            <a:ext cx="19644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prevHash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: 0gf3d4…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data: 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“Some other data”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hash: </a:t>
            </a:r>
            <a:r>
              <a:rPr lang="en-US" dirty="0">
                <a:solidFill>
                  <a:srgbClr val="C00000"/>
                </a:solidFill>
              </a:rPr>
              <a:t>h7v1l9…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779614-E653-44D5-94A5-18FEAB12710E}"/>
              </a:ext>
            </a:extLst>
          </p:cNvPr>
          <p:cNvSpPr txBox="1"/>
          <p:nvPr/>
        </p:nvSpPr>
        <p:spPr>
          <a:xfrm>
            <a:off x="6032579" y="2633601"/>
            <a:ext cx="19644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prevHash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: h7v1l9…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data: “Other data”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hash: 64r33g…</a:t>
            </a:r>
          </a:p>
        </p:txBody>
      </p:sp>
    </p:spTree>
    <p:extLst>
      <p:ext uri="{BB962C8B-B14F-4D97-AF65-F5344CB8AC3E}">
        <p14:creationId xmlns:p14="http://schemas.microsoft.com/office/powerpoint/2010/main" val="1723111962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96"/>
          <p:cNvSpPr txBox="1">
            <a:spLocks noGrp="1"/>
          </p:cNvSpPr>
          <p:nvPr>
            <p:ph type="title"/>
          </p:nvPr>
        </p:nvSpPr>
        <p:spPr>
          <a:xfrm>
            <a:off x="744140" y="600076"/>
            <a:ext cx="5230633" cy="412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None/>
            </a:pPr>
            <a:r>
              <a:rPr lang="no" sz="2200" dirty="0"/>
              <a:t>Manipulering av blokk</a:t>
            </a:r>
            <a:endParaRPr sz="1100" dirty="0"/>
          </a:p>
        </p:txBody>
      </p:sp>
      <p:sp>
        <p:nvSpPr>
          <p:cNvPr id="552" name="Google Shape;552;p96"/>
          <p:cNvSpPr txBox="1"/>
          <p:nvPr/>
        </p:nvSpPr>
        <p:spPr>
          <a:xfrm>
            <a:off x="744140" y="1154666"/>
            <a:ext cx="5456656" cy="1562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 panose="020B0604020202020204" pitchFamily="34" charset="0"/>
              <a:buChar char="•"/>
            </a:pPr>
            <a:r>
              <a:rPr lang="nb-NO" dirty="0">
                <a:solidFill>
                  <a:srgbClr val="282828"/>
                </a:solidFill>
              </a:rPr>
              <a:t>Kalkulere ny hash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 panose="020B0604020202020204" pitchFamily="34" charset="0"/>
              <a:buChar char="•"/>
            </a:pPr>
            <a:r>
              <a:rPr lang="nb-NO" dirty="0">
                <a:solidFill>
                  <a:srgbClr val="282828"/>
                </a:solidFill>
              </a:rPr>
              <a:t>Validering av neste blokk feiler. Må kalkulere ny hash for alle blokker etter den manipulerte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 panose="020B0604020202020204" pitchFamily="34" charset="0"/>
              <a:buChar char="•"/>
            </a:pPr>
            <a:endParaRPr lang="en-US" b="1" i="0" u="none" strike="noStrike" cap="none" dirty="0">
              <a:solidFill>
                <a:srgbClr val="28282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 panose="020B0604020202020204" pitchFamily="34" charset="0"/>
              <a:buChar char="•"/>
            </a:pP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400"/>
              <a:buFont typeface="Arial" panose="020B0604020202020204" pitchFamily="34" charset="0"/>
              <a:buChar char="•"/>
            </a:pP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400"/>
              <a:buFont typeface="Arial" panose="020B0604020202020204" pitchFamily="34" charset="0"/>
              <a:buChar char="•"/>
            </a:pP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E853E630-AD35-4264-8278-78063C8D5D94}"/>
              </a:ext>
            </a:extLst>
          </p:cNvPr>
          <p:cNvSpPr/>
          <p:nvPr/>
        </p:nvSpPr>
        <p:spPr>
          <a:xfrm>
            <a:off x="198219" y="1868899"/>
            <a:ext cx="2794361" cy="2846110"/>
          </a:xfrm>
          <a:prstGeom prst="cube">
            <a:avLst/>
          </a:prstGeom>
          <a:solidFill>
            <a:srgbClr val="ECE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98DFD3F-4CD6-403F-AB2D-7E2F1AB426BD}"/>
              </a:ext>
            </a:extLst>
          </p:cNvPr>
          <p:cNvCxnSpPr>
            <a:cxnSpLocks/>
          </p:cNvCxnSpPr>
          <p:nvPr/>
        </p:nvCxnSpPr>
        <p:spPr>
          <a:xfrm>
            <a:off x="2644815" y="3373397"/>
            <a:ext cx="441681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5710B5-7779-4E3E-B666-6EBBAAAFB800}"/>
              </a:ext>
            </a:extLst>
          </p:cNvPr>
          <p:cNvCxnSpPr>
            <a:cxnSpLocks/>
          </p:cNvCxnSpPr>
          <p:nvPr/>
        </p:nvCxnSpPr>
        <p:spPr>
          <a:xfrm>
            <a:off x="-166260" y="3373397"/>
            <a:ext cx="364479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be 15">
            <a:extLst>
              <a:ext uri="{FF2B5EF4-FFF2-40B4-BE49-F238E27FC236}">
                <a16:creationId xmlns:a16="http://schemas.microsoft.com/office/drawing/2014/main" id="{019CDED1-6AFC-4B57-A293-B6A3533AB9BA}"/>
              </a:ext>
            </a:extLst>
          </p:cNvPr>
          <p:cNvSpPr/>
          <p:nvPr/>
        </p:nvSpPr>
        <p:spPr>
          <a:xfrm>
            <a:off x="3086496" y="1868899"/>
            <a:ext cx="2794361" cy="2846110"/>
          </a:xfrm>
          <a:prstGeom prst="cube">
            <a:avLst/>
          </a:prstGeom>
          <a:solidFill>
            <a:srgbClr val="ECECE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D419D342-BD6A-4BB5-ADD2-1646E24400CA}"/>
              </a:ext>
            </a:extLst>
          </p:cNvPr>
          <p:cNvSpPr/>
          <p:nvPr/>
        </p:nvSpPr>
        <p:spPr>
          <a:xfrm>
            <a:off x="5974773" y="1868899"/>
            <a:ext cx="2794361" cy="2846110"/>
          </a:xfrm>
          <a:prstGeom prst="cube">
            <a:avLst/>
          </a:prstGeom>
          <a:solidFill>
            <a:srgbClr val="ECECE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80A14F-4DED-4534-895F-F06EFD5DCB59}"/>
              </a:ext>
            </a:extLst>
          </p:cNvPr>
          <p:cNvCxnSpPr>
            <a:cxnSpLocks/>
          </p:cNvCxnSpPr>
          <p:nvPr/>
        </p:nvCxnSpPr>
        <p:spPr>
          <a:xfrm>
            <a:off x="5577376" y="3361867"/>
            <a:ext cx="397397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D3B3E4-6F3E-4C3F-9D3B-E34E2FA61245}"/>
              </a:ext>
            </a:extLst>
          </p:cNvPr>
          <p:cNvCxnSpPr>
            <a:cxnSpLocks/>
          </p:cNvCxnSpPr>
          <p:nvPr/>
        </p:nvCxnSpPr>
        <p:spPr>
          <a:xfrm>
            <a:off x="8421682" y="3361867"/>
            <a:ext cx="1731356" cy="1153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E81FFE3-8559-4B82-A617-C8A97B62ED75}"/>
              </a:ext>
            </a:extLst>
          </p:cNvPr>
          <p:cNvSpPr txBox="1"/>
          <p:nvPr/>
        </p:nvSpPr>
        <p:spPr>
          <a:xfrm>
            <a:off x="258283" y="2623924"/>
            <a:ext cx="19644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prevHash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: k389h2…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data: “My data”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hash: 0gf3d4…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12AA5B-7D2F-4FA8-BDB5-D27323E0F6B2}"/>
              </a:ext>
            </a:extLst>
          </p:cNvPr>
          <p:cNvSpPr txBox="1"/>
          <p:nvPr/>
        </p:nvSpPr>
        <p:spPr>
          <a:xfrm>
            <a:off x="3146232" y="2628344"/>
            <a:ext cx="19644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prevHash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: 0gf3d4…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data: 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“Some other data”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hash: </a:t>
            </a:r>
            <a:r>
              <a:rPr lang="en-US" dirty="0">
                <a:solidFill>
                  <a:srgbClr val="00B050"/>
                </a:solidFill>
              </a:rPr>
              <a:t>k2h77f…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779614-E653-44D5-94A5-18FEAB12710E}"/>
              </a:ext>
            </a:extLst>
          </p:cNvPr>
          <p:cNvSpPr txBox="1"/>
          <p:nvPr/>
        </p:nvSpPr>
        <p:spPr>
          <a:xfrm>
            <a:off x="6032579" y="2633601"/>
            <a:ext cx="19644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prevHash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dirty="0">
                <a:solidFill>
                  <a:srgbClr val="C00000"/>
                </a:solidFill>
              </a:rPr>
              <a:t>h7v1l9…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data: “Other data”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hash: 64r33g…</a:t>
            </a:r>
          </a:p>
        </p:txBody>
      </p:sp>
    </p:spTree>
    <p:extLst>
      <p:ext uri="{BB962C8B-B14F-4D97-AF65-F5344CB8AC3E}">
        <p14:creationId xmlns:p14="http://schemas.microsoft.com/office/powerpoint/2010/main" val="20051417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96"/>
          <p:cNvSpPr txBox="1">
            <a:spLocks noGrp="1"/>
          </p:cNvSpPr>
          <p:nvPr>
            <p:ph type="title"/>
          </p:nvPr>
        </p:nvSpPr>
        <p:spPr>
          <a:xfrm>
            <a:off x="744140" y="600076"/>
            <a:ext cx="5230633" cy="412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None/>
            </a:pPr>
            <a:r>
              <a:rPr lang="no" sz="2200" dirty="0"/>
              <a:t>Mining - Proof of work</a:t>
            </a:r>
            <a:endParaRPr sz="1100" dirty="0"/>
          </a:p>
        </p:txBody>
      </p:sp>
      <p:sp>
        <p:nvSpPr>
          <p:cNvPr id="552" name="Google Shape;552;p96"/>
          <p:cNvSpPr txBox="1"/>
          <p:nvPr/>
        </p:nvSpPr>
        <p:spPr>
          <a:xfrm>
            <a:off x="744140" y="1154666"/>
            <a:ext cx="5456656" cy="2639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 panose="020B0604020202020204" pitchFamily="34" charset="0"/>
              <a:buChar char="•"/>
            </a:pPr>
            <a:r>
              <a:rPr lang="nb-NO" dirty="0">
                <a:solidFill>
                  <a:srgbClr val="282828"/>
                </a:solidFill>
              </a:rPr>
              <a:t>Tyngre hashing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 panose="020B0604020202020204" pitchFamily="34" charset="0"/>
              <a:buChar char="•"/>
            </a:pPr>
            <a:r>
              <a:rPr lang="nb-NO" dirty="0">
                <a:solidFill>
                  <a:srgbClr val="282828"/>
                </a:solidFill>
              </a:rPr>
              <a:t>Senker tempoet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 panose="020B0604020202020204" pitchFamily="34" charset="0"/>
              <a:buChar char="•"/>
            </a:pPr>
            <a:endParaRPr lang="nb-NO" dirty="0">
              <a:solidFill>
                <a:srgbClr val="282828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 panose="020B0604020202020204" pitchFamily="34" charset="0"/>
              <a:buChar char="•"/>
            </a:pPr>
            <a:r>
              <a:rPr lang="nb-NO" dirty="0">
                <a:solidFill>
                  <a:srgbClr val="282828"/>
                </a:solidFill>
              </a:rPr>
              <a:t>Hash skal starte med n-antall 0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 panose="020B0604020202020204" pitchFamily="34" charset="0"/>
              <a:buChar char="•"/>
            </a:pPr>
            <a:r>
              <a:rPr lang="nb-NO" dirty="0">
                <a:solidFill>
                  <a:srgbClr val="282828"/>
                </a:solidFill>
              </a:rPr>
              <a:t>Hash av samme input blir alltid samme output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 panose="020B0604020202020204" pitchFamily="34" charset="0"/>
              <a:buChar char="•"/>
            </a:pPr>
            <a:r>
              <a:rPr lang="nb-NO" dirty="0">
                <a:solidFill>
                  <a:srgbClr val="282828"/>
                </a:solidFill>
              </a:rPr>
              <a:t>Nonce – varians for å oppnå n-antall 0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</a:pPr>
            <a:endParaRPr lang="nb-NO" dirty="0">
              <a:solidFill>
                <a:srgbClr val="282828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 panose="020B0604020202020204" pitchFamily="34" charset="0"/>
              <a:buChar char="•"/>
            </a:pPr>
            <a:endParaRPr lang="nb-NO" dirty="0">
              <a:solidFill>
                <a:srgbClr val="282828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 panose="020B0604020202020204" pitchFamily="34" charset="0"/>
              <a:buChar char="•"/>
            </a:pPr>
            <a:endParaRPr lang="en-US" b="1" i="0" u="none" strike="noStrike" cap="none" dirty="0">
              <a:solidFill>
                <a:srgbClr val="28282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 panose="020B0604020202020204" pitchFamily="34" charset="0"/>
              <a:buChar char="•"/>
            </a:pP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400"/>
              <a:buFont typeface="Arial" panose="020B0604020202020204" pitchFamily="34" charset="0"/>
              <a:buChar char="•"/>
            </a:pP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400"/>
              <a:buFont typeface="Arial" panose="020B0604020202020204" pitchFamily="34" charset="0"/>
              <a:buChar char="•"/>
            </a:pP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6603508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Knowit">
  <a:themeElements>
    <a:clrScheme name="Knowit">
      <a:dk1>
        <a:srgbClr val="000000"/>
      </a:dk1>
      <a:lt1>
        <a:srgbClr val="F1F0ED"/>
      </a:lt1>
      <a:dk2>
        <a:srgbClr val="A7A7A7"/>
      </a:dk2>
      <a:lt2>
        <a:srgbClr val="535353"/>
      </a:lt2>
      <a:accent1>
        <a:srgbClr val="B8B8B8"/>
      </a:accent1>
      <a:accent2>
        <a:srgbClr val="B7DEBD"/>
      </a:accent2>
      <a:accent3>
        <a:srgbClr val="4B6455"/>
      </a:accent3>
      <a:accent4>
        <a:srgbClr val="FAC0B1"/>
      </a:accent4>
      <a:accent5>
        <a:srgbClr val="333333"/>
      </a:accent5>
      <a:accent6>
        <a:srgbClr val="FF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26587</TotalTime>
  <Words>1577</Words>
  <Application>Microsoft Office PowerPoint</Application>
  <PresentationFormat>On-screen Show (16:9)</PresentationFormat>
  <Paragraphs>344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Helvetica Neue</vt:lpstr>
      <vt:lpstr>Helvetica Neue Light</vt:lpstr>
      <vt:lpstr>Source Code Pro</vt:lpstr>
      <vt:lpstr>system-ui</vt:lpstr>
      <vt:lpstr>Knowit</vt:lpstr>
      <vt:lpstr>PowerPoint Presentation</vt:lpstr>
      <vt:lpstr>Blokkjede</vt:lpstr>
      <vt:lpstr>Datastruktur</vt:lpstr>
      <vt:lpstr>Transparens</vt:lpstr>
      <vt:lpstr>Hashing – SHA256</vt:lpstr>
      <vt:lpstr>Sikring mot manipulering av eksisterende data</vt:lpstr>
      <vt:lpstr>Manipulering av blokk</vt:lpstr>
      <vt:lpstr>Manipulering av blokk</vt:lpstr>
      <vt:lpstr>Mining - Proof of work</vt:lpstr>
      <vt:lpstr>Proof of work</vt:lpstr>
      <vt:lpstr>Desentralisering mining</vt:lpstr>
      <vt:lpstr>Krypto-valuta transaksjoner</vt:lpstr>
      <vt:lpstr>Asymmetrisk kryptering</vt:lpstr>
      <vt:lpstr>Krypto-valuta transaksjoner</vt:lpstr>
      <vt:lpstr>Oppsummering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Riple</dc:creator>
  <cp:lastModifiedBy>Simon Riple</cp:lastModifiedBy>
  <cp:revision>4</cp:revision>
  <dcterms:modified xsi:type="dcterms:W3CDTF">2022-02-08T10:44:50Z</dcterms:modified>
</cp:coreProperties>
</file>