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B3642-080A-E78B-3D02-C33A35D1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B1D19D-8A3D-883D-01A0-184F65813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03AD0-7883-D00A-CFE9-79077F06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AB928-5F6B-8591-D2E5-5D17BE6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35939-59A3-0776-D395-96E63F67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5F1A-6728-DDB8-CDDE-9FACAFA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9C4B41-5CCF-7FE9-762B-03AB23A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0DEB-506C-18A4-5172-FE89CA4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437C8-C939-3587-3783-68FD904D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F8B9B-81A5-6B89-D0B3-6EF1743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0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7A746D-10F3-63EA-83B9-6F433601B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45-DC51-20AB-7FEE-0652D2A1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36462-6103-48EA-E5C2-DA4F7179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05C44-19AA-C9EA-1A2F-23029F4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3558D-C9BD-18E4-8502-298B76F3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B6F67-F8FB-1E4C-BE98-2F055DF4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30BAA-54FB-3C10-4DEB-8BCC1B0C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16061-A182-1C14-8D32-EBD99787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CB327-1D1B-0BF4-BF66-5B368FFF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F35B3-91D2-23D5-C635-351EBD3C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2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4967E-30E2-E780-569D-B5C0E3DD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A3994-693A-C216-0938-94BEE2F0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868F4-DD38-E211-32CF-9296ABE0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D59BA-FC07-1D07-0863-C64583D3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A2997-463F-9742-2838-BA966D17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82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F28E-D9E4-6D99-2E36-31768124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ED596-C067-1CEE-F6A8-729B4240C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193C1-5553-9B43-DD61-A8FD8FA5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25F26-4AAC-D7DC-B183-6A76021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E0EAC-B038-7749-5A4C-B1948CA6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549EB-2C42-C3C6-F7F0-05449EBF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710E-70DC-B128-4B1A-4D39EF95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FA24B7-A575-430C-48BF-29074203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446CD-6EC8-26BA-03AA-DA65DB33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DD6FD-17CF-3ECE-3D1B-C83A2BC2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EA5E4D-69AC-9D29-5EEC-C63F8DE2E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50C4ED-EC4B-38EA-690F-2FF3E6F9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1723DC-DF22-9A1F-FA6F-B5015C04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706509-E271-DB97-7A91-3937E25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5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A4310-A5AF-F1AD-AFF6-622617E4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AB8C03-7C97-E9C6-CA92-40E64834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C4EAD-F168-ED8E-D881-AA0DD96F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D1DC73-C733-F667-E034-701A53D2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13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CEFA85-1B38-E578-D3BC-22FF1678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0E346F-2E82-5957-0773-5096686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3F4A97-B047-5C4D-D6D9-D18ADCAD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1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09F8F-24C4-CA9C-AB8B-EDE421EE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B263F-7D55-CE3D-46C0-8B301875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3D1F30-733F-B8AD-F356-3FC20353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1A7157-3C34-5D63-02C8-880B17AE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2C2BF-58C1-24E9-4A03-A59BF679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F7EB6-8762-9AD4-6094-430F5E4C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1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E518B-5265-80E3-8DFC-1FDAAFD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AE1677-E6D6-73DC-FEF4-036481F0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9612FB-28BE-FD5D-996E-6F410F68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98CDC9-42F0-7963-AE4F-5FD37FCC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3896C4-9BB6-9BB2-458A-C5F95B79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03AFCF-DEEE-11E4-D13C-85A8929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66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F85502-3A24-DA0B-5C28-5593A455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1AE50-F336-F7F8-442C-AC796425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145BF-813A-F708-7AA7-05C6AE454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3379-B5B7-4114-BC01-E7C239F6C97C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0C375-C7F1-234C-2561-23B358C79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F524E-A897-2A7E-F38A-68CBA2C6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EA2DAED-B700-0D82-ACDC-BF84F056A50C}"/>
              </a:ext>
            </a:extLst>
          </p:cNvPr>
          <p:cNvGrpSpPr/>
          <p:nvPr/>
        </p:nvGrpSpPr>
        <p:grpSpPr>
          <a:xfrm>
            <a:off x="3541853" y="1242874"/>
            <a:ext cx="2644487" cy="4505435"/>
            <a:chOff x="3541853" y="1242874"/>
            <a:chExt cx="2644487" cy="450543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A0C23EE-3F13-6E41-3B64-B9CF975E05EC}"/>
                </a:ext>
              </a:extLst>
            </p:cNvPr>
            <p:cNvSpPr/>
            <p:nvPr/>
          </p:nvSpPr>
          <p:spPr>
            <a:xfrm>
              <a:off x="4486182" y="1699330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GELB_BLINKEN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43AFDF7-6EE0-90C9-BE99-CBBA249790E9}"/>
                </a:ext>
              </a:extLst>
            </p:cNvPr>
            <p:cNvSpPr/>
            <p:nvPr/>
          </p:nvSpPr>
          <p:spPr>
            <a:xfrm>
              <a:off x="4486182" y="2494807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16320A6-F45D-5B10-5957-E80CF0E1A58B}"/>
                </a:ext>
              </a:extLst>
            </p:cNvPr>
            <p:cNvSpPr/>
            <p:nvPr/>
          </p:nvSpPr>
          <p:spPr>
            <a:xfrm>
              <a:off x="4486182" y="3290284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ROT_GELB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93691-6FFC-EAA4-BD56-C1F90322DA6A}"/>
                </a:ext>
              </a:extLst>
            </p:cNvPr>
            <p:cNvSpPr/>
            <p:nvPr/>
          </p:nvSpPr>
          <p:spPr>
            <a:xfrm>
              <a:off x="4486182" y="4085762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GRUEN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5DDB5764-6E60-7AF7-04F7-A64D210A08F1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82" y="2072192"/>
              <a:ext cx="0" cy="422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47A4171-F4E2-D6CF-3935-5B5E0F47DC0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320683" y="2867669"/>
              <a:ext cx="0" cy="422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0C69534-CFF2-C6F5-8D1F-E0EAD0476AE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320683" y="3663146"/>
              <a:ext cx="0" cy="422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6CECEC2-7E2F-8FD6-5BAB-35FEE648C28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320683" y="4458624"/>
              <a:ext cx="1" cy="422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B1AB104-2BA7-1514-A445-00B8AE308822}"/>
                </a:ext>
              </a:extLst>
            </p:cNvPr>
            <p:cNvSpPr txBox="1"/>
            <p:nvPr/>
          </p:nvSpPr>
          <p:spPr>
            <a:xfrm flipH="1">
              <a:off x="5313137" y="2112309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51F968C-92E0-CD64-A7D1-44959D9568E1}"/>
                </a:ext>
              </a:extLst>
            </p:cNvPr>
            <p:cNvSpPr txBox="1"/>
            <p:nvPr/>
          </p:nvSpPr>
          <p:spPr>
            <a:xfrm flipH="1">
              <a:off x="5313137" y="290778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458A3A03-43DE-A36E-B2C7-7856BD61BDE3}"/>
                </a:ext>
              </a:extLst>
            </p:cNvPr>
            <p:cNvSpPr txBox="1"/>
            <p:nvPr/>
          </p:nvSpPr>
          <p:spPr>
            <a:xfrm flipH="1">
              <a:off x="5328598" y="370666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3F33812-B3F3-DF08-545F-FCC29408974A}"/>
                </a:ext>
              </a:extLst>
            </p:cNvPr>
            <p:cNvSpPr txBox="1"/>
            <p:nvPr/>
          </p:nvSpPr>
          <p:spPr>
            <a:xfrm flipH="1">
              <a:off x="5328598" y="5440532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B3C7C8D-4A08-0335-A5F2-33863BAC29B0}"/>
                </a:ext>
              </a:extLst>
            </p:cNvPr>
            <p:cNvSpPr txBox="1"/>
            <p:nvPr/>
          </p:nvSpPr>
          <p:spPr>
            <a:xfrm flipH="1">
              <a:off x="5328598" y="449116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F1EDAF7A-5C93-59C2-989E-4CD75940FEC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451502" y="3550420"/>
              <a:ext cx="2572864" cy="834499"/>
            </a:xfrm>
            <a:prstGeom prst="bentConnector4">
              <a:avLst>
                <a:gd name="adj1" fmla="val -18546"/>
                <a:gd name="adj2" fmla="val 18377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19DDBBB1-D6A9-04DE-7301-6A339651E523}"/>
                </a:ext>
              </a:extLst>
            </p:cNvPr>
            <p:cNvSpPr txBox="1"/>
            <p:nvPr/>
          </p:nvSpPr>
          <p:spPr>
            <a:xfrm flipH="1">
              <a:off x="3541853" y="2381707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3EFCF16-4F7C-A3A4-34FC-84780532B25D}"/>
                </a:ext>
              </a:extLst>
            </p:cNvPr>
            <p:cNvSpPr txBox="1"/>
            <p:nvPr/>
          </p:nvSpPr>
          <p:spPr>
            <a:xfrm flipH="1">
              <a:off x="3541853" y="3170898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79BCAFD-B29C-C939-9468-98C323F76A8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313137" y="1242874"/>
              <a:ext cx="7546" cy="4564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C1BF73B-4DE1-C680-4F25-6C0F55B9714F}"/>
                </a:ext>
              </a:extLst>
            </p:cNvPr>
            <p:cNvSpPr txBox="1"/>
            <p:nvPr/>
          </p:nvSpPr>
          <p:spPr>
            <a:xfrm flipH="1">
              <a:off x="5344294" y="1296121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Init</a:t>
              </a:r>
              <a:endParaRPr lang="de-DE" sz="14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E9AFC92-D8AE-2E01-1B34-1E0C7788C9FD}"/>
                </a:ext>
              </a:extLst>
            </p:cNvPr>
            <p:cNvSpPr txBox="1"/>
            <p:nvPr/>
          </p:nvSpPr>
          <p:spPr>
            <a:xfrm flipH="1">
              <a:off x="3541853" y="3960090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CA265983-3E3F-91B5-7EBB-7E023446B32D}"/>
                </a:ext>
              </a:extLst>
            </p:cNvPr>
            <p:cNvSpPr/>
            <p:nvPr/>
          </p:nvSpPr>
          <p:spPr>
            <a:xfrm>
              <a:off x="4497019" y="4891836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GELB</a:t>
              </a:r>
            </a:p>
          </p:txBody>
        </p: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F1874441-B881-63B8-E9B5-AE2CD068D596}"/>
                </a:ext>
              </a:extLst>
            </p:cNvPr>
            <p:cNvCxnSpPr>
              <a:cxnSpLocks/>
              <a:stCxn id="147" idx="1"/>
              <a:endCxn id="4" idx="1"/>
            </p:cNvCxnSpPr>
            <p:nvPr/>
          </p:nvCxnSpPr>
          <p:spPr>
            <a:xfrm rot="10800000">
              <a:off x="4486183" y="1885761"/>
              <a:ext cx="10837" cy="3192506"/>
            </a:xfrm>
            <a:prstGeom prst="bentConnector3">
              <a:avLst>
                <a:gd name="adj1" fmla="val 97096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Verbinder: gewinkelt 153">
              <a:extLst>
                <a:ext uri="{FF2B5EF4-FFF2-40B4-BE49-F238E27FC236}">
                  <a16:creationId xmlns:a16="http://schemas.microsoft.com/office/drawing/2014/main" id="{DC36FC2B-F317-6060-2342-27ED89CAD67A}"/>
                </a:ext>
              </a:extLst>
            </p:cNvPr>
            <p:cNvCxnSpPr>
              <a:cxnSpLocks/>
              <a:stCxn id="7" idx="1"/>
              <a:endCxn id="4" idx="1"/>
            </p:cNvCxnSpPr>
            <p:nvPr/>
          </p:nvCxnSpPr>
          <p:spPr>
            <a:xfrm rot="10800000">
              <a:off x="4486182" y="1885761"/>
              <a:ext cx="12700" cy="2386432"/>
            </a:xfrm>
            <a:prstGeom prst="bentConnector3">
              <a:avLst>
                <a:gd name="adj1" fmla="val 82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Verbinder: gewinkelt 156">
              <a:extLst>
                <a:ext uri="{FF2B5EF4-FFF2-40B4-BE49-F238E27FC236}">
                  <a16:creationId xmlns:a16="http://schemas.microsoft.com/office/drawing/2014/main" id="{9DE1021E-B1CE-57B6-70E2-84E86076F8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01422" y="1885761"/>
              <a:ext cx="12700" cy="1590954"/>
            </a:xfrm>
            <a:prstGeom prst="bentConnector3">
              <a:avLst>
                <a:gd name="adj1" fmla="val 84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Verbinder: gewinkelt 161">
              <a:extLst>
                <a:ext uri="{FF2B5EF4-FFF2-40B4-BE49-F238E27FC236}">
                  <a16:creationId xmlns:a16="http://schemas.microsoft.com/office/drawing/2014/main" id="{CAAEFB6D-B687-F7C0-50B4-260DAFDECE54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rot="10800000">
              <a:off x="4486182" y="1885762"/>
              <a:ext cx="12700" cy="795477"/>
            </a:xfrm>
            <a:prstGeom prst="bentConnector3">
              <a:avLst>
                <a:gd name="adj1" fmla="val 82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Verbinder: gewinkelt 163">
              <a:extLst>
                <a:ext uri="{FF2B5EF4-FFF2-40B4-BE49-F238E27FC236}">
                  <a16:creationId xmlns:a16="http://schemas.microsoft.com/office/drawing/2014/main" id="{E277FB0F-A4C5-FF03-50EF-8C90AF1E4052}"/>
                </a:ext>
              </a:extLst>
            </p:cNvPr>
            <p:cNvCxnSpPr/>
            <p:nvPr/>
          </p:nvCxnSpPr>
          <p:spPr>
            <a:xfrm rot="10800000">
              <a:off x="4486181" y="1885761"/>
              <a:ext cx="10837" cy="3192506"/>
            </a:xfrm>
            <a:prstGeom prst="bentConnector3">
              <a:avLst>
                <a:gd name="adj1" fmla="val 97096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Verbinder: gewinkelt 164">
              <a:extLst>
                <a:ext uri="{FF2B5EF4-FFF2-40B4-BE49-F238E27FC236}">
                  <a16:creationId xmlns:a16="http://schemas.microsoft.com/office/drawing/2014/main" id="{93E26663-E853-3985-4E4E-676333E60886}"/>
                </a:ext>
              </a:extLst>
            </p:cNvPr>
            <p:cNvCxnSpPr/>
            <p:nvPr/>
          </p:nvCxnSpPr>
          <p:spPr>
            <a:xfrm rot="10800000">
              <a:off x="4486180" y="1885761"/>
              <a:ext cx="12700" cy="2386432"/>
            </a:xfrm>
            <a:prstGeom prst="bentConnector3">
              <a:avLst>
                <a:gd name="adj1" fmla="val 828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Verbinder: gewinkelt 165">
              <a:extLst>
                <a:ext uri="{FF2B5EF4-FFF2-40B4-BE49-F238E27FC236}">
                  <a16:creationId xmlns:a16="http://schemas.microsoft.com/office/drawing/2014/main" id="{6D961097-C88A-D035-671A-47E173C56A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01420" y="1885761"/>
              <a:ext cx="12700" cy="1590954"/>
            </a:xfrm>
            <a:prstGeom prst="bentConnector3">
              <a:avLst>
                <a:gd name="adj1" fmla="val 84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Verbinder: gewinkelt 166">
              <a:extLst>
                <a:ext uri="{FF2B5EF4-FFF2-40B4-BE49-F238E27FC236}">
                  <a16:creationId xmlns:a16="http://schemas.microsoft.com/office/drawing/2014/main" id="{7B717630-F0AD-F8BF-4957-3006C9F8348A}"/>
                </a:ext>
              </a:extLst>
            </p:cNvPr>
            <p:cNvCxnSpPr/>
            <p:nvPr/>
          </p:nvCxnSpPr>
          <p:spPr>
            <a:xfrm rot="10800000">
              <a:off x="4486180" y="1885762"/>
              <a:ext cx="12700" cy="795477"/>
            </a:xfrm>
            <a:prstGeom prst="bentConnector3">
              <a:avLst>
                <a:gd name="adj1" fmla="val 828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FFE93901-D227-5385-BF93-2D05191A5D91}"/>
                </a:ext>
              </a:extLst>
            </p:cNvPr>
            <p:cNvSpPr txBox="1"/>
            <p:nvPr/>
          </p:nvSpPr>
          <p:spPr>
            <a:xfrm flipH="1">
              <a:off x="3541853" y="4794617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15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Simons</dc:creator>
  <cp:lastModifiedBy>Martin Simons</cp:lastModifiedBy>
  <cp:revision>3</cp:revision>
  <dcterms:created xsi:type="dcterms:W3CDTF">2022-12-01T19:39:45Z</dcterms:created>
  <dcterms:modified xsi:type="dcterms:W3CDTF">2022-12-04T11:50:15Z</dcterms:modified>
</cp:coreProperties>
</file>