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96B26-44F8-2601-1104-84ED5E65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2156A3-9C12-3662-6DFE-D953B206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36100-1069-17CD-4D79-D90BA1DA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35FCE-7440-842D-6F3B-9C83FF2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BFE24-500F-5726-66BB-1F84B72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2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CD799-EC93-AB63-3B04-1DE90BDB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D8F713-BB77-383C-54B7-C4A879F6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94CA1-AADB-D063-279F-89009FE6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CA831-9670-4723-A2A0-BFEEC3DF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40894-0BB9-BDEA-F649-6B2F957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0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870400-CE9A-D5BB-2812-FF363ADB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E2233C-605B-AAF5-0D2B-C24C3247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38583-336B-24C7-97D9-D740A7A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43A48-678B-2119-54A1-0E0740A4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E0749-F3C0-C7EA-B41F-07D2222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0D48B-EF5B-58F1-89C5-81BD2E9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1F1F5-92C0-2D63-B6AB-877F3C38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9556B-398C-6CF8-B27D-4C29C88B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E2347-82A3-1FF2-2845-B6910605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D6DBDB-AD6C-E484-2025-24CE7037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97FA9-17D0-2152-8A97-18B87BE5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3B0B21-D08D-2535-A6C8-EDA747E7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F072E-EAE9-C24E-B162-5CD0D689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9BFBA-2545-33D5-06E0-9885CE45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7FE7A-0861-B4D3-12AC-C620A6E9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5C3-3AA0-7AE3-46F0-0811F731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42660-876D-A139-6B87-305B1222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44A225-6F68-5458-E4B5-25119CC4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ECDF7A-BAF2-3EB1-77A3-EDC87B3A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700C4-5C68-F04F-5616-5D11D03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40F8B4-F4F1-3F19-20C0-15DBB867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7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1E3DD-FAC5-9335-E7D8-866050C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58318-A64C-71A2-AB20-FB141CBC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849B30-A312-A6F1-5F50-7DF2E8B7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5C49E3-87AE-0DED-9828-E4273B06E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2FB00-02EF-E527-E2E1-934A7291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07A34A-6CB0-97B3-F25C-636F5433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0E75B-9120-C51F-3548-8045C0B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A5DE57-9344-512C-E19E-182F7170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7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71E94-394D-557A-818A-986DCC8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910EC1-FBE7-127E-B13E-43AE128D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AE82F2-4A39-4BF8-035C-345ADC34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D225C0-DDF6-058F-8E23-F3F7ACBF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8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7802E2-1040-44E6-613F-92EDE6F5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526873-8A3C-1266-55B9-D19D5A38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74BCAE-841D-2A30-BDD4-3AEAE14C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5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44D5-92D3-AA13-3A58-D784D8F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595D19-DE76-CC9C-2987-2A8225DC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6844FD-AB93-600E-93FC-F6FC8C9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12080-CDFC-E6AC-D3A3-0665C0A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D6F63-20F0-DB32-1E85-D21F910E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4A9B7F-CCC3-EF1A-2313-CEC1F0D1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1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F0918-DC01-D97E-8DE7-C2FBB0E7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8094EE-84C3-1DD7-EECE-E2C489B54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ABB5E-1459-1EA2-73DC-B789FA46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0FC6BB-EB86-8623-114D-AF7D550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BB105-FC06-FA47-0761-50577B98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F1F5C8-D6A8-8417-45FC-FBAD767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5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E06228-5FD2-1212-FBB8-0475943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C9A26-BBBE-FE6C-60AF-79202E62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788C8-12DE-4ED3-FC2D-F68A20714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32FC-FF0C-405F-AD01-9028D551E897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B4AD-02FC-E8CB-8F1E-3D5AC425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23B79-7380-501E-3C8A-E25FD2088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11EF-CFC8-41F7-B7B2-0CD7EA55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2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4B4469-C120-8982-8957-8C6B69220E97}"/>
              </a:ext>
            </a:extLst>
          </p:cNvPr>
          <p:cNvSpPr/>
          <p:nvPr/>
        </p:nvSpPr>
        <p:spPr>
          <a:xfrm>
            <a:off x="4488024" y="895739"/>
            <a:ext cx="2332654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meine_wetterstation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B8466C-1EBB-757B-14FB-A742C21AA8BB}"/>
              </a:ext>
            </a:extLst>
          </p:cNvPr>
          <p:cNvSpPr/>
          <p:nvPr/>
        </p:nvSpPr>
        <p:spPr>
          <a:xfrm>
            <a:off x="4488024" y="2177143"/>
            <a:ext cx="2332654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meine_webseiten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8D7C21-A9B9-6BFB-891A-F1EE1BC1FC50}"/>
              </a:ext>
            </a:extLst>
          </p:cNvPr>
          <p:cNvSpPr/>
          <p:nvPr/>
        </p:nvSpPr>
        <p:spPr>
          <a:xfrm>
            <a:off x="4488024" y="3458547"/>
            <a:ext cx="2332654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microWebSrv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EBDFE3B-165F-B73D-EE45-7CDC98F0DAED}"/>
              </a:ext>
            </a:extLst>
          </p:cNvPr>
          <p:cNvSpPr/>
          <p:nvPr/>
        </p:nvSpPr>
        <p:spPr>
          <a:xfrm>
            <a:off x="2584579" y="3458546"/>
            <a:ext cx="1508449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netzwerk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60B99E-7612-B390-1051-E951A12C4D32}"/>
              </a:ext>
            </a:extLst>
          </p:cNvPr>
          <p:cNvSpPr/>
          <p:nvPr/>
        </p:nvSpPr>
        <p:spPr>
          <a:xfrm>
            <a:off x="603379" y="3458546"/>
            <a:ext cx="1508449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geheim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952D5B-52E3-236D-1565-FB0FB0B72009}"/>
              </a:ext>
            </a:extLst>
          </p:cNvPr>
          <p:cNvSpPr/>
          <p:nvPr/>
        </p:nvSpPr>
        <p:spPr>
          <a:xfrm>
            <a:off x="7371184" y="3458546"/>
            <a:ext cx="1508449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display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846167F-639B-C9C7-9FD3-A05A6173405F}"/>
              </a:ext>
            </a:extLst>
          </p:cNvPr>
          <p:cNvSpPr/>
          <p:nvPr/>
        </p:nvSpPr>
        <p:spPr>
          <a:xfrm>
            <a:off x="9352384" y="3458546"/>
            <a:ext cx="1695061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my_bme_read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EED829-5697-1BCA-AFED-26BCFDBB7ED4}"/>
              </a:ext>
            </a:extLst>
          </p:cNvPr>
          <p:cNvSpPr/>
          <p:nvPr/>
        </p:nvSpPr>
        <p:spPr>
          <a:xfrm>
            <a:off x="9937094" y="4739949"/>
            <a:ext cx="1101013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bme280_i2c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7582F6-6C6C-5DB0-7A39-E32D1A6CA931}"/>
              </a:ext>
            </a:extLst>
          </p:cNvPr>
          <p:cNvSpPr/>
          <p:nvPr/>
        </p:nvSpPr>
        <p:spPr>
          <a:xfrm>
            <a:off x="8879633" y="4739949"/>
            <a:ext cx="892632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machine</a:t>
            </a:r>
            <a:endParaRPr lang="de-DE" sz="14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7DF4EB6-FE0B-8A46-0D7E-7739C3066B56}"/>
              </a:ext>
            </a:extLst>
          </p:cNvPr>
          <p:cNvSpPr/>
          <p:nvPr/>
        </p:nvSpPr>
        <p:spPr>
          <a:xfrm>
            <a:off x="7893698" y="4739949"/>
            <a:ext cx="782222" cy="4758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ssd1306  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D5AACE-D832-5332-C8D1-13392F14D264}"/>
              </a:ext>
            </a:extLst>
          </p:cNvPr>
          <p:cNvSpPr/>
          <p:nvPr/>
        </p:nvSpPr>
        <p:spPr>
          <a:xfrm>
            <a:off x="7245226" y="4739949"/>
            <a:ext cx="444759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gc</a:t>
            </a:r>
            <a:r>
              <a:rPr lang="de-DE" sz="1400" dirty="0"/>
              <a:t> 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3F0BFB-D4FE-C42D-13D4-F2493D282105}"/>
              </a:ext>
            </a:extLst>
          </p:cNvPr>
          <p:cNvSpPr/>
          <p:nvPr/>
        </p:nvSpPr>
        <p:spPr>
          <a:xfrm>
            <a:off x="6627864" y="4739949"/>
            <a:ext cx="444759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</a:t>
            </a:r>
            <a:r>
              <a:rPr lang="de-DE" sz="1400" dirty="0"/>
              <a:t> 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76C6C77-D2F0-3E4A-A548-F6607DF3004E}"/>
              </a:ext>
            </a:extLst>
          </p:cNvPr>
          <p:cNvSpPr/>
          <p:nvPr/>
        </p:nvSpPr>
        <p:spPr>
          <a:xfrm>
            <a:off x="4117883" y="4739949"/>
            <a:ext cx="685068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socket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86314D-E715-87A4-ABD2-905F532ED06B}"/>
              </a:ext>
            </a:extLst>
          </p:cNvPr>
          <p:cNvSpPr/>
          <p:nvPr/>
        </p:nvSpPr>
        <p:spPr>
          <a:xfrm>
            <a:off x="5019876" y="4743057"/>
            <a:ext cx="538841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json</a:t>
            </a:r>
            <a:endParaRPr lang="de-DE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2FA05A9-C308-D6F2-579A-12EE69F4F731}"/>
              </a:ext>
            </a:extLst>
          </p:cNvPr>
          <p:cNvSpPr/>
          <p:nvPr/>
        </p:nvSpPr>
        <p:spPr>
          <a:xfrm>
            <a:off x="5715371" y="4739949"/>
            <a:ext cx="762823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_</a:t>
            </a:r>
            <a:r>
              <a:rPr lang="de-DE" sz="1400" dirty="0" err="1"/>
              <a:t>thread</a:t>
            </a:r>
            <a:endParaRPr lang="de-DE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D79BF7A-8784-9EFE-38D3-472973EF2D4F}"/>
              </a:ext>
            </a:extLst>
          </p:cNvPr>
          <p:cNvSpPr/>
          <p:nvPr/>
        </p:nvSpPr>
        <p:spPr>
          <a:xfrm>
            <a:off x="1089241" y="4739947"/>
            <a:ext cx="762823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ntptime</a:t>
            </a:r>
            <a:endParaRPr lang="de-DE" sz="1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3A0207E-C489-A2FE-C583-7E17EF3963BB}"/>
              </a:ext>
            </a:extLst>
          </p:cNvPr>
          <p:cNvSpPr/>
          <p:nvPr/>
        </p:nvSpPr>
        <p:spPr>
          <a:xfrm>
            <a:off x="2068989" y="4739949"/>
            <a:ext cx="835467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urequest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277D49A-A6B6-E1BD-006F-B142E6338536}"/>
              </a:ext>
            </a:extLst>
          </p:cNvPr>
          <p:cNvSpPr/>
          <p:nvPr/>
        </p:nvSpPr>
        <p:spPr>
          <a:xfrm>
            <a:off x="3093436" y="4739947"/>
            <a:ext cx="835467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network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6B92FE2-148C-6A31-8D09-F6DEED7BF349}"/>
              </a:ext>
            </a:extLst>
          </p:cNvPr>
          <p:cNvSpPr/>
          <p:nvPr/>
        </p:nvSpPr>
        <p:spPr>
          <a:xfrm>
            <a:off x="5019875" y="5783424"/>
            <a:ext cx="538841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os</a:t>
            </a:r>
            <a:endParaRPr lang="de-DE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9DCE9EA-0138-5CFB-97AE-6BA9786FA5CC}"/>
              </a:ext>
            </a:extLst>
          </p:cNvPr>
          <p:cNvSpPr/>
          <p:nvPr/>
        </p:nvSpPr>
        <p:spPr>
          <a:xfrm>
            <a:off x="5946355" y="5783420"/>
            <a:ext cx="538841" cy="475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time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144F0CA-9D3E-D030-4571-860BB3E597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4351" y="1371600"/>
            <a:ext cx="0" cy="805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C8224A7-BD98-8FE8-72FE-99A52FC5F7AC}"/>
              </a:ext>
            </a:extLst>
          </p:cNvPr>
          <p:cNvCxnSpPr>
            <a:endCxn id="9" idx="0"/>
          </p:cNvCxnSpPr>
          <p:nvPr/>
        </p:nvCxnSpPr>
        <p:spPr>
          <a:xfrm flipH="1">
            <a:off x="1357604" y="1371600"/>
            <a:ext cx="3445347" cy="2086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886896C-94C3-4BA8-8803-40B5CE6BD6C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38804" y="1371599"/>
            <a:ext cx="1711388" cy="2086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AD2B216-FDE8-98A5-D2D3-C79F881D5275}"/>
              </a:ext>
            </a:extLst>
          </p:cNvPr>
          <p:cNvCxnSpPr/>
          <p:nvPr/>
        </p:nvCxnSpPr>
        <p:spPr>
          <a:xfrm flipH="1">
            <a:off x="3562350" y="2653004"/>
            <a:ext cx="1240601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02FC17A-AE28-6C7F-EB80-1CAF63E3337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54351" y="2653004"/>
            <a:ext cx="0" cy="805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C7AD371-2EAA-0EC6-C6A7-7E9E0A3815E4}"/>
              </a:ext>
            </a:extLst>
          </p:cNvPr>
          <p:cNvCxnSpPr>
            <a:endCxn id="11" idx="0"/>
          </p:cNvCxnSpPr>
          <p:nvPr/>
        </p:nvCxnSpPr>
        <p:spPr>
          <a:xfrm>
            <a:off x="6699250" y="1371599"/>
            <a:ext cx="3500665" cy="2086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CFA7418-7D76-8134-A1C2-EAB3D84ED010}"/>
              </a:ext>
            </a:extLst>
          </p:cNvPr>
          <p:cNvCxnSpPr>
            <a:endCxn id="10" idx="0"/>
          </p:cNvCxnSpPr>
          <p:nvPr/>
        </p:nvCxnSpPr>
        <p:spPr>
          <a:xfrm>
            <a:off x="6426200" y="1371599"/>
            <a:ext cx="1699209" cy="2086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22E386-593D-55FD-2E39-AB88E9233BF0}"/>
              </a:ext>
            </a:extLst>
          </p:cNvPr>
          <p:cNvCxnSpPr/>
          <p:nvPr/>
        </p:nvCxnSpPr>
        <p:spPr>
          <a:xfrm>
            <a:off x="8675920" y="3934407"/>
            <a:ext cx="518880" cy="80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9790E9D-797A-A153-1859-5948A4A3D0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199915" y="3934407"/>
            <a:ext cx="287686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CF5591B-31D9-0894-7336-1FAB738DC61F}"/>
              </a:ext>
            </a:extLst>
          </p:cNvPr>
          <p:cNvCxnSpPr/>
          <p:nvPr/>
        </p:nvCxnSpPr>
        <p:spPr>
          <a:xfrm flipH="1">
            <a:off x="9499600" y="3934407"/>
            <a:ext cx="368300" cy="80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313C9B-254E-FE56-A86E-D8DAB59805C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8125409" y="3934407"/>
            <a:ext cx="159400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FBC368B-E4DF-B9E4-5DCA-1D2F2DD95C11}"/>
              </a:ext>
            </a:extLst>
          </p:cNvPr>
          <p:cNvCxnSpPr>
            <a:cxnSpLocks/>
          </p:cNvCxnSpPr>
          <p:nvPr/>
        </p:nvCxnSpPr>
        <p:spPr>
          <a:xfrm flipH="1">
            <a:off x="7581900" y="3934407"/>
            <a:ext cx="177279" cy="80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204837D-4668-E6CB-E435-B5E66EB18135}"/>
              </a:ext>
            </a:extLst>
          </p:cNvPr>
          <p:cNvCxnSpPr/>
          <p:nvPr/>
        </p:nvCxnSpPr>
        <p:spPr>
          <a:xfrm>
            <a:off x="6627864" y="3934407"/>
            <a:ext cx="743320" cy="80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8ADABAB-3853-F904-97AA-D0233421226A}"/>
              </a:ext>
            </a:extLst>
          </p:cNvPr>
          <p:cNvCxnSpPr>
            <a:endCxn id="17" idx="0"/>
          </p:cNvCxnSpPr>
          <p:nvPr/>
        </p:nvCxnSpPr>
        <p:spPr>
          <a:xfrm>
            <a:off x="6426200" y="3934407"/>
            <a:ext cx="424044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8982F97-CF9B-CD1F-4A22-2E74C98E378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89125" y="3934407"/>
            <a:ext cx="7658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AE52118-49D1-6837-B5B9-F06746AA07C6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5289297" y="3934408"/>
            <a:ext cx="365054" cy="808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1935936-FFE2-967D-7278-2A7669162B2C}"/>
              </a:ext>
            </a:extLst>
          </p:cNvPr>
          <p:cNvCxnSpPr>
            <a:cxnSpLocks/>
          </p:cNvCxnSpPr>
          <p:nvPr/>
        </p:nvCxnSpPr>
        <p:spPr>
          <a:xfrm flipH="1">
            <a:off x="4587417" y="3932854"/>
            <a:ext cx="727533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29684EA-5EE8-94E6-5391-6383CB14E7D3}"/>
              </a:ext>
            </a:extLst>
          </p:cNvPr>
          <p:cNvCxnSpPr/>
          <p:nvPr/>
        </p:nvCxnSpPr>
        <p:spPr>
          <a:xfrm>
            <a:off x="3803650" y="3932854"/>
            <a:ext cx="495300" cy="80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215F8C3-D768-BECB-94CF-DF315CBA990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511170" y="3948179"/>
            <a:ext cx="7100" cy="79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F43EEFF-A99D-77AA-65D2-CDECB2F89568}"/>
              </a:ext>
            </a:extLst>
          </p:cNvPr>
          <p:cNvCxnSpPr>
            <a:endCxn id="22" idx="0"/>
          </p:cNvCxnSpPr>
          <p:nvPr/>
        </p:nvCxnSpPr>
        <p:spPr>
          <a:xfrm flipH="1">
            <a:off x="2486723" y="3948179"/>
            <a:ext cx="593554" cy="791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7FA032A-440D-A000-5287-DA07109CFFAA}"/>
              </a:ext>
            </a:extLst>
          </p:cNvPr>
          <p:cNvCxnSpPr>
            <a:endCxn id="21" idx="0"/>
          </p:cNvCxnSpPr>
          <p:nvPr/>
        </p:nvCxnSpPr>
        <p:spPr>
          <a:xfrm flipH="1">
            <a:off x="1470653" y="3948179"/>
            <a:ext cx="1312847" cy="79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30CBC0A8-AE9E-68E0-175E-72CE0D6FFFB1}"/>
              </a:ext>
            </a:extLst>
          </p:cNvPr>
          <p:cNvSpPr txBox="1"/>
          <p:nvPr/>
        </p:nvSpPr>
        <p:spPr>
          <a:xfrm>
            <a:off x="333226" y="406106"/>
            <a:ext cx="43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Meine Wetterstation - Hierarchie-Diagramm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F54AE61-3B59-5678-1B24-2722E7CEB669}"/>
              </a:ext>
            </a:extLst>
          </p:cNvPr>
          <p:cNvCxnSpPr>
            <a:endCxn id="24" idx="0"/>
          </p:cNvCxnSpPr>
          <p:nvPr/>
        </p:nvCxnSpPr>
        <p:spPr>
          <a:xfrm>
            <a:off x="5289295" y="5486400"/>
            <a:ext cx="1" cy="297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CEF8B3E-B58C-6B24-FDE5-86DC0E0A1046}"/>
              </a:ext>
            </a:extLst>
          </p:cNvPr>
          <p:cNvCxnSpPr>
            <a:endCxn id="25" idx="0"/>
          </p:cNvCxnSpPr>
          <p:nvPr/>
        </p:nvCxnSpPr>
        <p:spPr>
          <a:xfrm>
            <a:off x="6215775" y="5486400"/>
            <a:ext cx="1" cy="297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FA3BEAF-1505-CD48-17BC-87C6CC0AE7F9}"/>
              </a:ext>
            </a:extLst>
          </p:cNvPr>
          <p:cNvSpPr/>
          <p:nvPr/>
        </p:nvSpPr>
        <p:spPr>
          <a:xfrm>
            <a:off x="708354" y="5624798"/>
            <a:ext cx="391107" cy="237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B479213-ECE7-6EA2-8BC3-B04A46679FE5}"/>
              </a:ext>
            </a:extLst>
          </p:cNvPr>
          <p:cNvSpPr txBox="1"/>
          <p:nvPr/>
        </p:nvSpPr>
        <p:spPr>
          <a:xfrm>
            <a:off x="1150779" y="5599738"/>
            <a:ext cx="14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Python-Datei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0D6390D-B3FC-EA56-14F1-CE711CF09BEE}"/>
              </a:ext>
            </a:extLst>
          </p:cNvPr>
          <p:cNvSpPr/>
          <p:nvPr/>
        </p:nvSpPr>
        <p:spPr>
          <a:xfrm>
            <a:off x="718514" y="6203512"/>
            <a:ext cx="391107" cy="23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70FA6AD-C542-79A8-DA49-64CC5EC68E06}"/>
              </a:ext>
            </a:extLst>
          </p:cNvPr>
          <p:cNvSpPr txBox="1"/>
          <p:nvPr/>
        </p:nvSpPr>
        <p:spPr>
          <a:xfrm>
            <a:off x="1140617" y="6167016"/>
            <a:ext cx="239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 </a:t>
            </a:r>
            <a:r>
              <a:rPr lang="de-DE" sz="1400" dirty="0" err="1"/>
              <a:t>MicroPython</a:t>
            </a:r>
            <a:r>
              <a:rPr lang="de-DE" sz="1400" dirty="0"/>
              <a:t> vorhanden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54F67B7-13A3-F60D-8018-56BA671BD96C}"/>
              </a:ext>
            </a:extLst>
          </p:cNvPr>
          <p:cNvSpPr txBox="1"/>
          <p:nvPr/>
        </p:nvSpPr>
        <p:spPr>
          <a:xfrm>
            <a:off x="10363199" y="415291"/>
            <a:ext cx="12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21.02.2025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82E2F7-3861-2849-90FA-51D9F41E722B}"/>
              </a:ext>
            </a:extLst>
          </p:cNvPr>
          <p:cNvSpPr/>
          <p:nvPr/>
        </p:nvSpPr>
        <p:spPr>
          <a:xfrm>
            <a:off x="720789" y="5907832"/>
            <a:ext cx="391107" cy="2379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40898-AD08-2F46-4FCE-C9184A74C51E}"/>
              </a:ext>
            </a:extLst>
          </p:cNvPr>
          <p:cNvSpPr txBox="1"/>
          <p:nvPr/>
        </p:nvSpPr>
        <p:spPr>
          <a:xfrm>
            <a:off x="1163214" y="5882772"/>
            <a:ext cx="14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HTML-Datei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6BCD730-E1B5-1F09-DAB0-A8DAF43A3CF0}"/>
              </a:ext>
            </a:extLst>
          </p:cNvPr>
          <p:cNvSpPr/>
          <p:nvPr/>
        </p:nvSpPr>
        <p:spPr>
          <a:xfrm>
            <a:off x="9256994" y="2177141"/>
            <a:ext cx="1768414" cy="475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humidity_history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EBB3FA-16F0-0B44-08BF-53C2E8CD7D2E}"/>
              </a:ext>
            </a:extLst>
          </p:cNvPr>
          <p:cNvSpPr/>
          <p:nvPr/>
        </p:nvSpPr>
        <p:spPr>
          <a:xfrm>
            <a:off x="586518" y="2177140"/>
            <a:ext cx="1768414" cy="475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temperature_history</a:t>
            </a:r>
            <a:endParaRPr lang="de-DE" sz="14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CAFBC55-6C65-1A43-B5F2-ACDFF6F87FFD}"/>
              </a:ext>
            </a:extLst>
          </p:cNvPr>
          <p:cNvCxnSpPr>
            <a:endCxn id="28" idx="0"/>
          </p:cNvCxnSpPr>
          <p:nvPr/>
        </p:nvCxnSpPr>
        <p:spPr>
          <a:xfrm flipH="1">
            <a:off x="1470725" y="1371599"/>
            <a:ext cx="3116692" cy="805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5453EF1-F3A4-B2D7-F66B-A1A1A95C60D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784151" y="1368494"/>
            <a:ext cx="3357050" cy="808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7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</dc:creator>
  <cp:lastModifiedBy>marti</cp:lastModifiedBy>
  <cp:revision>9</cp:revision>
  <dcterms:created xsi:type="dcterms:W3CDTF">2025-02-21T21:59:07Z</dcterms:created>
  <dcterms:modified xsi:type="dcterms:W3CDTF">2025-02-21T23:15:38Z</dcterms:modified>
</cp:coreProperties>
</file>